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658941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429250" cy="4762500"/>
          <a:chOff x="95250" y="95250"/>
          <a:chExt cx="5429250" cy="4762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85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619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381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90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8" name=""/>
          <p:cNvSpPr txBox="1"/>
          <p:nvPr/>
        </p:nvSpPr>
        <p:spPr>
          <a:xfrm>
            <a:off x="466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9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0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0" y="3810000"/>
          <a:ext cx="2857500" cy="4762500"/>
          <a:chOff x="952500" y="3810000"/>
          <a:chExt cx="2857500" cy="4762500"/>
        </a:xfrm>
      </p:grpSpPr>
      <p:sp>
        <p:nvSpPr>
          <p:cNvPr id="2" name="" descr=""/>
          <p:cNvSpPr/>
          <p:nvPr/>
        </p:nvSpPr>
        <p:spPr>
          <a:xfrm>
            <a:off x="952500" y="3810000"/>
            <a:ext cx="1905000" cy="952500"/>
          </a:xfrm>
          <a:prstGeom prst="downArrow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0">
  <a:themeElements>
    <a:clrScheme name="Theme6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2025-05-18T12:59:00Z</dcterms:created>
  <dcterms:modified xsi:type="dcterms:W3CDTF">2025-05-18T12:59:00Z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