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7543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886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563850" cy="8477250"/>
          <a:chOff x="190500" y="95250"/>
          <a:chExt cx="155638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3733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752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94310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54197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8896350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382500" y="381000"/>
            <a:ext cx="31813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81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810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38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3837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05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05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00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00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576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576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15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150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5981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59817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769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769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343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343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916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91625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67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67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63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63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20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204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77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7777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44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44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39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397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97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97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 descr=""/>
          <p:cNvSpPr/>
          <p:nvPr/>
        </p:nvSpPr>
        <p:spPr>
          <a:xfrm>
            <a:off x="6276975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6" name=""/>
          <p:cNvSpPr txBox="1"/>
          <p:nvPr/>
        </p:nvSpPr>
        <p:spPr>
          <a:xfrm>
            <a:off x="217170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17" name=""/>
          <p:cNvSpPr txBox="1"/>
          <p:nvPr/>
        </p:nvSpPr>
        <p:spPr>
          <a:xfrm>
            <a:off x="7572375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18" name="" descr=""/>
          <p:cNvSpPr/>
          <p:nvPr/>
        </p:nvSpPr>
        <p:spPr>
          <a:xfrm>
            <a:off x="6629400" y="1381125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/>
          <p:cNvSpPr txBox="1"/>
          <p:nvPr/>
        </p:nvSpPr>
        <p:spPr>
          <a:xfrm>
            <a:off x="3105150" y="1381125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0" name=""/>
          <p:cNvSpPr txBox="1"/>
          <p:nvPr/>
        </p:nvSpPr>
        <p:spPr>
          <a:xfrm>
            <a:off x="8001000" y="1381125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1" name="" descr=""/>
          <p:cNvSpPr/>
          <p:nvPr/>
        </p:nvSpPr>
        <p:spPr>
          <a:xfrm>
            <a:off x="8153400" y="188595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 descr=""/>
          <p:cNvSpPr/>
          <p:nvPr/>
        </p:nvSpPr>
        <p:spPr>
          <a:xfrm>
            <a:off x="8591550" y="188595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3" name="" descr=""/>
          <p:cNvSpPr/>
          <p:nvPr/>
        </p:nvSpPr>
        <p:spPr>
          <a:xfrm>
            <a:off x="9105900" y="188595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9639300" y="188595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 rot="5400000">
            <a:off x="10629900" y="155257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/>
          <p:cNvSpPr txBox="1"/>
          <p:nvPr/>
        </p:nvSpPr>
        <p:spPr>
          <a:xfrm>
            <a:off x="5153025" y="188595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27" name=""/>
          <p:cNvSpPr txBox="1"/>
          <p:nvPr/>
        </p:nvSpPr>
        <p:spPr>
          <a:xfrm>
            <a:off x="11144250" y="188595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28" name="" descr=""/>
          <p:cNvSpPr/>
          <p:nvPr/>
        </p:nvSpPr>
        <p:spPr>
          <a:xfrm>
            <a:off x="9020175" y="2390775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/>
          <p:cNvSpPr txBox="1"/>
          <p:nvPr/>
        </p:nvSpPr>
        <p:spPr>
          <a:xfrm>
            <a:off x="7181850" y="2390775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130" name=""/>
          <p:cNvSpPr txBox="1"/>
          <p:nvPr/>
        </p:nvSpPr>
        <p:spPr>
          <a:xfrm>
            <a:off x="9201150" y="2390775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131" name="" descr=""/>
          <p:cNvSpPr/>
          <p:nvPr/>
        </p:nvSpPr>
        <p:spPr>
          <a:xfrm>
            <a:off x="11877675" y="28956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2" name=""/>
          <p:cNvSpPr txBox="1"/>
          <p:nvPr/>
        </p:nvSpPr>
        <p:spPr>
          <a:xfrm>
            <a:off x="10458450" y="28956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133" name=""/>
          <p:cNvSpPr txBox="1"/>
          <p:nvPr/>
        </p:nvSpPr>
        <p:spPr>
          <a:xfrm>
            <a:off x="12058650" y="28956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2025-07-01T12:19:26Z</dcterms:created>
  <dcterms:modified xsi:type="dcterms:W3CDTF">2025-07-01T12:19:26Z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