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webextensions/taskpanes.xml" ContentType="application/xml"/>
  <Override PartName="/ppt/media/image1.jpeg" ContentType="image/jpeg"/>
  <Override PartName="/ppt/media/image2.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11/relationships/webextensiontaskpanes" Target="ppt/webextensions/taskpanes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36F05D-944E-4D2D-B8FB-6388EBF6EC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3CE233-8BBA-450F-9ABA-C121AC71D8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BCB3AC-67B4-40E8-8D0F-418AF0BE51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CCDA7D-A565-481D-BA29-D736F04968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65BA94-92A4-4094-A430-8845164018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213C9C-D3A4-4BD5-8CAB-F6EC9C7812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2C4350-BF9E-4B03-BBCE-4E88628BFC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8333F1-C948-48B3-857C-22AF60C48E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5BD9C7-32F8-4AF9-AECC-93AF4E3A8A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3F76DC-858E-47FE-9639-02E64CB147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32A376-F0A1-4C17-87CA-03C5F8D853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D3115C-C8CC-4DCA-867E-8BD7B91C3D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CA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41C8E0A-B5DD-4ED7-A30A-40EA09866794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8" descr="A picture containing outdoor object&#10;&#10;Description automatically generated"/>
          <p:cNvPicPr/>
          <p:nvPr/>
        </p:nvPicPr>
        <p:blipFill>
          <a:blip r:embed="rId1"/>
          <a:stretch/>
        </p:blipFill>
        <p:spPr>
          <a:xfrm>
            <a:off x="304812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4"/>
          <p:cNvSpPr/>
          <p:nvPr/>
        </p:nvSpPr>
        <p:spPr>
          <a:xfrm>
            <a:off x="234720" y="1982160"/>
            <a:ext cx="11957040" cy="2893320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cap="all">
                <a:solidFill>
                  <a:srgbClr val="3e5d6b"/>
                </a:solidFill>
                <a:latin typeface="Arial"/>
              </a:rPr>
              <a:t>Fatiando a Terra: Open-source tools for geophysics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299" strike="noStrike" cap="all">
                <a:solidFill>
                  <a:srgbClr val="3e5d6b"/>
                </a:solidFill>
                <a:latin typeface="Arial"/>
              </a:rPr>
              <a:t>Santiago soler*, lindsey heagy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299" strike="noStrike">
                <a:solidFill>
                  <a:srgbClr val="3e5d6b"/>
                </a:solidFill>
                <a:latin typeface="Arial"/>
              </a:rPr>
              <a:t>Earth, Ocean and Atmospheric Sciences, University of British Columbia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Picture 7" descr=""/>
          <p:cNvPicPr/>
          <p:nvPr/>
        </p:nvPicPr>
        <p:blipFill>
          <a:blip r:embed="rId2"/>
          <a:stretch/>
        </p:blipFill>
        <p:spPr>
          <a:xfrm>
            <a:off x="102240" y="6358320"/>
            <a:ext cx="2013840" cy="45360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9412200" y="108720"/>
            <a:ext cx="26553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US" sz="1400" spc="299" strike="noStrike">
                <a:solidFill>
                  <a:srgbClr val="c7cb60"/>
                </a:solidFill>
                <a:latin typeface="Arial"/>
              </a:rPr>
              <a:t>KEGS 2023 SYMPOSIUM 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A picture containing outdoor object&#10;&#10;Description automatically generated"/>
          <p:cNvPicPr/>
          <p:nvPr/>
        </p:nvPicPr>
        <p:blipFill>
          <a:blip r:embed="rId1"/>
          <a:stretch/>
        </p:blipFill>
        <p:spPr>
          <a:xfrm>
            <a:off x="304812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46" name="Rectangle 4"/>
          <p:cNvSpPr/>
          <p:nvPr/>
        </p:nvSpPr>
        <p:spPr>
          <a:xfrm>
            <a:off x="0" y="1982160"/>
            <a:ext cx="12191760" cy="2893320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3e5d6b"/>
                </a:solidFill>
                <a:latin typeface="Arial"/>
              </a:rPr>
              <a:t>THANK YOU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Picture 5" descr=""/>
          <p:cNvPicPr/>
          <p:nvPr/>
        </p:nvPicPr>
        <p:blipFill>
          <a:blip r:embed="rId2"/>
          <a:stretch/>
        </p:blipFill>
        <p:spPr>
          <a:xfrm>
            <a:off x="102240" y="6388560"/>
            <a:ext cx="1879920" cy="42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LibreOffice/7.5.0.3$Linux_X86_64 LibreOffice_project/50$Build-3</Application>
  <AppVersion>15.0000</AppVersion>
  <Words>19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2021-03-04T21:23:15Z</dcterms:created>
  <dc:creator>Kanita Khaled</dc:creator>
  <dc:description/>
  <dc:language>en-CA</dc:language>
  <cp:lastModifiedBy/>
  <dcterms:modified xsi:type="dcterms:W3CDTF">2023-02-16T17:05:17Z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