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B60"/>
    <a:srgbClr val="3E5D6B"/>
    <a:srgbClr val="255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Tschirhart" userId="5fb0ae64-4bbd-40b9-86d0-17049303b1ba" providerId="ADAL" clId="{BAA8AEBC-C9B0-43D1-8E36-5B8E9C0D99AC}"/>
    <pc:docChg chg="delSld">
      <pc:chgData name="Peter Tschirhart" userId="5fb0ae64-4bbd-40b9-86d0-17049303b1ba" providerId="ADAL" clId="{BAA8AEBC-C9B0-43D1-8E36-5B8E9C0D99AC}" dt="2023-01-08T12:19:45.258" v="0" actId="47"/>
      <pc:docMkLst>
        <pc:docMk/>
      </pc:docMkLst>
      <pc:sldChg chg="del">
        <pc:chgData name="Peter Tschirhart" userId="5fb0ae64-4bbd-40b9-86d0-17049303b1ba" providerId="ADAL" clId="{BAA8AEBC-C9B0-43D1-8E36-5B8E9C0D99AC}" dt="2023-01-08T12:19:45.258" v="0" actId="47"/>
        <pc:sldMkLst>
          <pc:docMk/>
          <pc:sldMk cId="530102531" sldId="2259"/>
        </pc:sldMkLst>
      </pc:sldChg>
      <pc:sldMasterChg chg="delSldLayout">
        <pc:chgData name="Peter Tschirhart" userId="5fb0ae64-4bbd-40b9-86d0-17049303b1ba" providerId="ADAL" clId="{BAA8AEBC-C9B0-43D1-8E36-5B8E9C0D99AC}" dt="2023-01-08T12:19:45.258" v="0" actId="47"/>
        <pc:sldMasterMkLst>
          <pc:docMk/>
          <pc:sldMasterMk cId="2954501255" sldId="2147483648"/>
        </pc:sldMasterMkLst>
        <pc:sldLayoutChg chg="del">
          <pc:chgData name="Peter Tschirhart" userId="5fb0ae64-4bbd-40b9-86d0-17049303b1ba" providerId="ADAL" clId="{BAA8AEBC-C9B0-43D1-8E36-5B8E9C0D99AC}" dt="2023-01-08T12:19:45.258" v="0" actId="47"/>
          <pc:sldLayoutMkLst>
            <pc:docMk/>
            <pc:sldMasterMk cId="2954501255" sldId="2147483648"/>
            <pc:sldLayoutMk cId="161025222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B4E6-E152-492F-ADF0-32ED884CE9DD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D29D4-92CC-4E25-8D66-591FAA0A2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0F5D-E0BB-44F7-89FC-67EDF66AF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6A0A0-5489-4ECD-81FF-A669EB10F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8DE8-B1FB-4198-A908-18B7BA99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08DB5-617A-4E30-B6C3-BA66E69F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B1B4-E86C-4514-814C-CC71F6BF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90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DE9B-A132-4AFC-92D7-27A15B76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E731F-5AC4-4E8E-A4AB-E274B5589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19C3-A391-4AC9-BD35-5FCF150C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6A8-FDCE-4BA9-8FF9-E3506E32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2B8B-9BC4-45CA-86E7-A820849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16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2BA7E-4A2D-4518-9481-AF2CFE893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CD385-1385-404F-B1D8-C2D437172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AF4E-E213-4431-95A0-5BB74CBC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7B71-F938-4BE5-A723-342A5ACC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41C1-6C8D-4E9F-8E66-83270853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76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8114-1BB5-419E-9D5D-6C1B7396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96B7-D0A1-48C6-950D-379C53A2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B8BE-5CC7-4131-BF30-1525B6D6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6312-CB4C-4461-8CEB-813DB754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D31DB-E13A-46C2-BB91-39132869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5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726E-8B69-4DB8-8E82-DB3421CD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D6175-0F53-4CE1-B4D3-126DEA0AC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26E0-2D8F-4348-AB42-1A4FA622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47D6C-839B-4DF0-993B-0135F3FA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67011-A7BA-4F8D-BE73-1618EA0E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6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4252-B6D0-48F5-B5CD-F4E13A64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FC25-81AC-450E-93D4-C416587C9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ECAAC-0B22-4E67-8803-DF867D288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5A01A-D2AD-44C4-85E3-B3CB8468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721D-B904-436A-8EF2-E115A888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29EA-62B5-4F88-8A97-DCDD31BD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66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7AA2-15C1-4B34-BE43-A0FE884D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4FDC3-2786-430F-A085-03AA83C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E82E1-AE03-4CE6-93C8-A8C8E9F2B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2E476-1E7B-4F8E-A846-2958BF26D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83404-DAD6-40D5-A8A1-ED2E842F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F8790-168A-4DCE-AFB5-12B594C6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8CE50-17F0-4878-8BE7-4BE2E56B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4FD77-ECD7-47B1-A400-B79E60D8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95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944A-F511-4674-80C5-95A67A45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8D1E-721F-420B-A70B-EBEE6388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ADC9-EB57-4656-B801-4B22A0DB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196F5-6661-4A43-BC92-8EB0D161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10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51D73-CEDA-4465-A21F-3A4E8D85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F6E50-1E14-4132-AA47-9293F0D7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35F0A-2355-4A00-93F4-A6CA6A61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98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1E28-8D81-4239-A0D3-0F2E0EDA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6E6-A65A-4C62-A3E3-7D5028CE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F47E2-2F66-42CB-BB40-42E848B9F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7986A-EA97-4BB2-B2E5-FC3D0291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553E8-CE4B-4CAF-859A-0F2DA4EF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B7E3-AB63-4F31-AB1F-666629F6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3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62AA-A547-4673-85F3-E18354A0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9C86C-6985-4779-A2D2-F4515194C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56C0E-30BC-4735-BB2B-730EE72C7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4A626-0683-435C-AB3F-597BFCF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4D79F-B395-4E68-8F0C-B61977C7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C7D3-9B37-42C1-9834-058DBD38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94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27613-B358-485B-AF32-999D818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D8B88-F717-4841-A4ED-0A87BA13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8949-3183-475B-B266-DDC7D18B7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CF4B-DD80-4283-94BF-A10DB3CBCF99}" type="datetimeFigureOut">
              <a:rPr lang="en-CA" smtClean="0"/>
              <a:t>2023-01-08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49D7-782D-497F-872D-8FAD2F69F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E58F-CED9-40D9-8B0B-58D946FA4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84EE-3465-4C2E-B9E9-C5C83CFD70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5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AFDC6466-F207-4F18-9833-F7361ECE0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2A0BC4-2DC8-4BF2-AE6E-791C3F6A14A7}"/>
              </a:ext>
            </a:extLst>
          </p:cNvPr>
          <p:cNvSpPr/>
          <p:nvPr/>
        </p:nvSpPr>
        <p:spPr>
          <a:xfrm>
            <a:off x="234778" y="1982202"/>
            <a:ext cx="11957222" cy="2893595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cap="all" dirty="0">
                <a:solidFill>
                  <a:srgbClr val="3E5D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TITLE OF PRESENTATION</a:t>
            </a:r>
            <a:endParaRPr lang="en-US" sz="2400" b="1" dirty="0">
              <a:solidFill>
                <a:srgbClr val="3E5D6B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spc="300" dirty="0">
              <a:solidFill>
                <a:srgbClr val="3E5D6B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cap="all" spc="300" dirty="0">
                <a:solidFill>
                  <a:srgbClr val="3E5D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OF SPEAKER* , OTHER AUTHOR NAMES</a:t>
            </a:r>
          </a:p>
          <a:p>
            <a:r>
              <a:rPr lang="en-US" sz="1600" spc="300" dirty="0">
                <a:solidFill>
                  <a:srgbClr val="3E5D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ORGANIZATION/ AFFILIATION</a:t>
            </a:r>
          </a:p>
          <a:p>
            <a:endParaRPr lang="en-CA" sz="1600" spc="3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D0D42-C85E-49F9-B967-7C209ADC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9" y="6358271"/>
            <a:ext cx="2014291" cy="454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9BE27-66B7-4B63-8B54-F79C65110E68}"/>
              </a:ext>
            </a:extLst>
          </p:cNvPr>
          <p:cNvSpPr txBox="1"/>
          <p:nvPr/>
        </p:nvSpPr>
        <p:spPr>
          <a:xfrm>
            <a:off x="9412160" y="108567"/>
            <a:ext cx="26557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spc="300" dirty="0">
                <a:solidFill>
                  <a:srgbClr val="C7CB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KEGS 2023 SYMPOSIUM </a:t>
            </a:r>
          </a:p>
        </p:txBody>
      </p:sp>
    </p:spTree>
    <p:extLst>
      <p:ext uri="{BB962C8B-B14F-4D97-AF65-F5344CB8AC3E}">
        <p14:creationId xmlns:p14="http://schemas.microsoft.com/office/powerpoint/2010/main" val="18765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4F58F05E-A8AD-4ECF-967F-D26086A3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2A0BC4-2DC8-4BF2-AE6E-791C3F6A14A7}"/>
              </a:ext>
            </a:extLst>
          </p:cNvPr>
          <p:cNvSpPr/>
          <p:nvPr/>
        </p:nvSpPr>
        <p:spPr>
          <a:xfrm>
            <a:off x="0" y="1982202"/>
            <a:ext cx="12192000" cy="2893595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E5D6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 YOU</a:t>
            </a:r>
          </a:p>
          <a:p>
            <a:pPr algn="ctr"/>
            <a:endParaRPr lang="en-US" sz="2400" b="1" dirty="0">
              <a:solidFill>
                <a:srgbClr val="3E5D6B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C3ED1-3350-475F-AB9C-5A1365D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0" y="6388443"/>
            <a:ext cx="1880446" cy="4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2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F61014-2A6D-4D83-AF97-D2730646A8A7}">
  <we:reference id="22ff87a5-132f-4d52-9e97-94d888e4dd91" version="3.1.0.0" store="EXCatalog" storeType="EXCatalog"/>
  <we:alternateReferences>
    <we:reference id="WA104380050" version="3.1.0.0" store="en-NZ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Kanita Khaled</dc:creator>
  <cp:lastModifiedBy>Peter Tschirhart</cp:lastModifiedBy>
  <cp:revision>18</cp:revision>
  <dcterms:created xsi:type="dcterms:W3CDTF">2021-03-04T21:23:15Z</dcterms:created>
  <dcterms:modified xsi:type="dcterms:W3CDTF">2023-01-08T12:19:50Z</dcterms:modified>
</cp:coreProperties>
</file>