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8" r:id="rId3"/>
    <p:sldId id="277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DA46F6-0029-19FB-B8E4-74AC97E1A6F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6DC9E-9EB3-D26E-9703-D9D37AF0810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3E1576-9B2D-4C06-945F-EF397D768B2C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3/9/2023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70FEC-D965-FC46-5713-452C04194CA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45D3F-ECAD-4D6E-C4E2-990A89A6FE8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6F7C48-D706-410A-BFC1-6689754921DA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189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CEF5E1-AF04-32BD-56CB-40D9033558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73C-F547-2D28-1F63-76446630FB2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22A34E1-D17C-4112-AD75-E05362F8CE9D}" type="datetime1">
              <a:rPr lang="en-US"/>
              <a:pPr lvl="0"/>
              <a:t>3/9/2023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C5B8E3-60B2-FC67-B409-7D671985B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F63EBC-2567-AEC5-54E3-C7AFCFF83E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3CD8-C7DC-F62C-73AE-C687B9DD450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78350-3AA7-07EC-61E6-B53BBA0C6E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77B6501-8A68-402A-86C8-D012E7844E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C564-261E-8AE1-05E9-AA180A567E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16043" y="4434840"/>
            <a:ext cx="4941774" cy="1122206"/>
          </a:xfrm>
        </p:spPr>
        <p:txBody>
          <a:bodyPr anchor="b"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A056-0F9E-97A1-4A3D-5D403F1F7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16043" y="5586892"/>
            <a:ext cx="4941774" cy="39665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D3AD968-0748-2DDD-79AA-71F433BCF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08" cy="505431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320718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65D5-4E55-3F88-1AF6-689F746CB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9C8F-DDFA-EDA2-9CA5-5CFFE5F663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63855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19C66E-E7C9-79F4-A484-A821D787A2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75509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A5F27A-9418-D34F-1CB0-987FA5D2F8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87172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89FD269-0351-204C-E280-6BA909BB959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9695" y="4824191"/>
            <a:ext cx="3124093" cy="462924"/>
          </a:xfrm>
        </p:spPr>
        <p:txBody>
          <a:bodyPr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CC057E2-B322-76EB-C53C-37B62775D0F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6261" y="4824191"/>
            <a:ext cx="3139482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65F456F-4537-081E-B84F-9B1265B89CE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38208" y="4824191"/>
            <a:ext cx="3124093" cy="462924"/>
          </a:xfrm>
        </p:spPr>
        <p:txBody>
          <a:bodyPr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5735A260-883F-C160-A607-F17F8B06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3" y="2358009"/>
            <a:ext cx="2438403" cy="20192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F2F290AE-9A97-6744-A3FC-CBF1B73AD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6"/>
            <a:ext cx="2190746" cy="19431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phic 14">
            <a:extLst>
              <a:ext uri="{FF2B5EF4-FFF2-40B4-BE49-F238E27FC236}">
                <a16:creationId xmlns:a16="http://schemas.microsoft.com/office/drawing/2014/main" id="{611CAEAF-A7FD-9523-575E-85E69B806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9" y="2421056"/>
            <a:ext cx="2324103" cy="2057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45F4E4A-785E-E557-B8DA-790E647D323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9695" y="5280760"/>
            <a:ext cx="3124093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C243592-A424-B7C5-30A9-86F12F29A16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6261" y="5280760"/>
            <a:ext cx="3139482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  <a:lvl2pPr marL="457200" indent="0" algn="ctr">
              <a:lnSpc>
                <a:spcPct val="100000"/>
              </a:lnSpc>
              <a:buNone/>
              <a:defRPr sz="1400" spc="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B3BE5CE-292D-ABF9-F30D-FDD61038B42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38208" y="5280760"/>
            <a:ext cx="3124093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BE33F56B-EE80-69E0-4B53-4394502089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EC75F07A-9612-1B11-1852-35EDC6F271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CD51A02C-AC74-A7D2-8CE3-FEB4E32ACB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B50D6-B2F4-495A-AEE8-C98C1D9CBC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0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D77B-7114-621C-85E9-268DC2976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3696" y="892180"/>
            <a:ext cx="8421688" cy="1325559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C049-037D-C876-ED59-BA7529127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3696" y="2776932"/>
            <a:ext cx="3924303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B6788-1CCA-ECC5-37A6-3EAEDB81E8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933696" y="3834609"/>
            <a:ext cx="3924303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385E4-B53B-C56A-8591-361452F741A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410169" y="2776932"/>
            <a:ext cx="3943624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62258-1919-86A3-8D0A-AE8C57E0D5D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410169" y="3834609"/>
            <a:ext cx="3943624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A1C9B-4DEA-8C90-3A8C-E5FE50986A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DB80D-5AE7-35B8-777A-DAA4613516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1FA8F-D7B0-3DAF-C3A5-1E161C53D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BD9E82-BF9C-4724-B002-F5C3D7AE08BD}" type="slidenum">
              <a:t>‹#›</a:t>
            </a:fld>
            <a:endParaRPr lang="en-US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2D00C964-65D3-ADDA-EA97-6C8223C75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6" y="0"/>
            <a:ext cx="4368033" cy="39123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4543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3">
            <a:extLst>
              <a:ext uri="{FF2B5EF4-FFF2-40B4-BE49-F238E27FC236}">
                <a16:creationId xmlns:a16="http://schemas.microsoft.com/office/drawing/2014/main" id="{11B3B25A-9AAE-ADA6-A395-3DCED620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>
            <a:fillRect/>
          </a:stretch>
        </p:blipFill>
        <p:spPr>
          <a:xfrm flipH="1">
            <a:off x="0" y="0"/>
            <a:ext cx="5441887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69FFA0-5014-CF69-20A4-10D91B223D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173" y="1152774"/>
            <a:ext cx="5431974" cy="846304"/>
          </a:xfrm>
        </p:spPr>
        <p:txBody>
          <a:bodyPr anchor="t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A1E48035-4155-E465-14E1-01C2CA7B93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469510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63DED3B0-B2EF-5E11-79C0-AAAB4F9509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79894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4CB2237A-D6C5-0A1F-DEDD-4BC26BAD71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569314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604DB2E8-BA97-01B2-855E-ED101E6531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3898736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3DB2CFB1-70DC-A7D9-D964-C73B2A85AC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4669109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C512EE2-1026-52A9-587A-CE19B56188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99853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3F66AEF0-6E8A-BC0C-1B5C-52F49F04D6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F553A99-4639-886F-E7D4-DCB0F229E3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4EAB651F-FB34-89DA-DC81-70EA9A50FD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27DBDB-2A98-4F39-814A-BF2C8CA998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861B6B7-770B-17B8-CF99-86C19DA98CF8}"/>
              </a:ext>
            </a:extLst>
          </p:cNvPr>
          <p:cNvSpPr/>
          <p:nvPr/>
        </p:nvSpPr>
        <p:spPr>
          <a:xfrm>
            <a:off x="0" y="3057680"/>
            <a:ext cx="12191996" cy="2010189"/>
          </a:xfrm>
          <a:prstGeom prst="rect">
            <a:avLst/>
          </a:prstGeom>
          <a:solidFill>
            <a:srgbClr val="FBF4E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40404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BDCB61-2D8B-D631-FA20-4EB06B4DB9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696768C-C959-14E6-71DB-270DA2C104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354714"/>
            <a:ext cx="731520" cy="457200"/>
          </a:xfrm>
        </p:spPr>
        <p:txBody>
          <a:bodyPr anchor="ctr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F0752A3-718C-B6C8-7D26-3335D417B0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6596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139D103-3A6B-10A0-424F-9FA4537858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5388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260986E-AD2C-E783-4CF4-19A9BC0AFE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180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4DCDBDF-FDD4-F806-2E89-B533F3364B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2972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F66669E-C577-3A06-3ABE-78FEBC87A2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4292467"/>
            <a:ext cx="731520" cy="457200"/>
          </a:xfrm>
        </p:spPr>
        <p:txBody>
          <a:bodyPr anchor="ctr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0452C31-36F3-0723-116A-775F54EB5D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1764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42D742-36CF-C6CB-E66C-C13DA38EB3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0556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153DE7D-AA12-069E-2EBB-BC8F7629A7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9348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BB8AB56-1E5B-EFBC-A8B7-7E3C00D179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724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BF1517A-AA5A-9DBF-6B6B-8FD4FF54DD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140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593831-A576-1BCE-658A-B1B24BBA43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6932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61BCADB-4A0C-CB10-B31C-A031A93E47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4516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AA6396-2E3B-04F4-195C-2C956FE867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33082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4C66114-6897-BF64-6EFF-D439534D18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6991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07668C1-BDFD-82A5-61B0-83D4EB2386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57601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4E51807-8310-59B0-8D17-9CE1BFDCDD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5293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DCDDB98-5104-AC69-B9A9-1AD364C872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32975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E8EF97-DFA9-DF30-0C35-670EED09C6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20667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B3FE755-F8DB-3666-AB09-539D69A5C1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0834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08C2973-9041-BAA9-076E-045D75C215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96041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26F1361-3395-9A2A-BEDD-1AD8A8F54A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9097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C497F2-8A6F-CA2D-EC99-3F9284859B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3723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7759F40-24B0-6B98-2A1E-287D1B5282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71415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AF8EE4AE-6E82-FE43-43DE-DA88ED95B7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4678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95E9328-1B50-64AB-D82B-4ACDBB45D0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34472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8B356134-9DE0-6D98-5A0E-9FF1D52A2F21}"/>
              </a:ext>
            </a:extLst>
          </p:cNvPr>
          <p:cNvSpPr/>
          <p:nvPr/>
        </p:nvSpPr>
        <p:spPr>
          <a:xfrm>
            <a:off x="929643" y="4034780"/>
            <a:ext cx="10332720" cy="45720"/>
          </a:xfrm>
          <a:prstGeom prst="rect">
            <a:avLst/>
          </a:prstGeom>
          <a:solidFill>
            <a:srgbClr val="E3B18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A" sz="1800" b="0" i="0" u="none" strike="noStrike" kern="1200" cap="none" spc="0" baseline="0">
              <a:solidFill>
                <a:srgbClr val="404040"/>
              </a:solidFill>
              <a:uFillTx/>
              <a:latin typeface="Tenorite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9A67C831-2007-A2DF-1FF6-164C48139C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A9EDAC13-E47E-29A2-E7CB-228DF21FCA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DD202D85-DD0F-A03F-AB82-4D41AD7818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7084CB-6302-44C1-82B3-252A44EFED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7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 Placeholder 6">
            <a:extLst>
              <a:ext uri="{FF2B5EF4-FFF2-40B4-BE49-F238E27FC236}">
                <a16:creationId xmlns:a16="http://schemas.microsoft.com/office/drawing/2014/main" id="{766A760B-B9BF-2F6D-14E3-C4AC38C9CED7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838203" y="2136779"/>
            <a:ext cx="10515600" cy="36976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SmartArt graphic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0B98DD-F41E-6021-8001-8132D28789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564E693-7411-F0C0-2C03-54E6A2BA6B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2BE9E5-FC02-198B-DA9C-E4D7C3AECE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B6E2AE3-388D-617B-8694-7D4299BC0D76}"/>
              </a:ext>
            </a:extLst>
          </p:cNvPr>
          <p:cNvCxnSpPr/>
          <p:nvPr/>
        </p:nvCxnSpPr>
        <p:spPr>
          <a:xfrm flipV="1">
            <a:off x="0" y="0"/>
            <a:ext cx="2590796" cy="761996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FEC9075F-56F7-1325-E32D-BF1B0AE1FFFD}"/>
              </a:ext>
            </a:extLst>
          </p:cNvPr>
          <p:cNvCxnSpPr/>
          <p:nvPr/>
        </p:nvCxnSpPr>
        <p:spPr>
          <a:xfrm flipH="1">
            <a:off x="0" y="0"/>
            <a:ext cx="704846" cy="1027904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FA86354-B2AF-0A28-BEFE-2CACDC0E53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380A5-7B4E-4CFC-AA04-15912A3E5C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FAFC-B3BA-2D2E-CE32-A410587A3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7A2149F-3764-C273-8CE4-01EDB4F7220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487180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FBDDE7F-EE03-987C-2247-7EFE4B7A936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836913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0BFEAFDB-44BD-E04D-84C7-E1416DEF01B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327574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1E08BD6-151A-A7E4-A995-0194C35B976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747461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8E3A253-91A6-D8E1-A303-7D623C94D1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43244" y="5084521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D6273FE-7E44-6F29-1F2A-FAF63A36B6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92978" y="5099206"/>
            <a:ext cx="2135754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A64B7-C7FB-6605-4C37-A90A423722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83648" y="5099206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CF6D62F-2472-9A70-F3C2-85D7660589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03525" y="5084521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FC3EE42-F045-87EE-9CB6-105821E339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7180" y="5464116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C22571-A654-08C4-23B2-5BB71E373F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6913" y="5478792"/>
            <a:ext cx="1855948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C938F3-F2AA-5067-C1D1-6389B51BC3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27574" y="5478792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C4BE30B-BFAF-066D-406C-5CA7925BF1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461" y="5464116"/>
            <a:ext cx="1845506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2F5F5F50-F9E5-AAC1-53EF-9A22413DDE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E4AB44F9-55CC-BABB-F432-8E1DBBBAC9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60CE7347-F54C-DB9A-ACC5-BE5B2FE1A1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729FE7-F1DB-456F-86A7-22CFC52790D3}" type="slidenum">
              <a:t>‹#›</a:t>
            </a:fld>
            <a:endParaRPr lang="en-US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8C4646AA-FBC6-530B-C0E4-15CE1E8211B1}"/>
              </a:ext>
            </a:extLst>
          </p:cNvPr>
          <p:cNvCxnSpPr/>
          <p:nvPr/>
        </p:nvCxnSpPr>
        <p:spPr>
          <a:xfrm flipH="1" flipV="1">
            <a:off x="7334246" y="0"/>
            <a:ext cx="4857750" cy="761996"/>
          </a:xfrm>
          <a:prstGeom prst="straightConnector1">
            <a:avLst/>
          </a:prstGeom>
          <a:noFill/>
          <a:ln w="6345" cap="flat">
            <a:solidFill>
              <a:srgbClr val="C6BFAA"/>
            </a:solidFill>
            <a:prstDash val="solid"/>
            <a:miter/>
          </a:ln>
        </p:spPr>
      </p:cxn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4D163D8F-663C-F17A-858A-A67AD0CD5820}"/>
              </a:ext>
            </a:extLst>
          </p:cNvPr>
          <p:cNvCxnSpPr/>
          <p:nvPr/>
        </p:nvCxnSpPr>
        <p:spPr>
          <a:xfrm>
            <a:off x="11487150" y="0"/>
            <a:ext cx="704846" cy="1724028"/>
          </a:xfrm>
          <a:prstGeom prst="straightConnector1">
            <a:avLst/>
          </a:prstGeom>
          <a:noFill/>
          <a:ln w="6345" cap="flat">
            <a:solidFill>
              <a:srgbClr val="C6BFA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974608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1E6D-6BE8-01CE-D7FC-45331E837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5A7D6A19-C003-0840-7465-2736BEBF94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E8B159D-2D37-D39D-8D5B-6AE332CC592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2442B411-3413-0FD3-1481-13A1F91DEAD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16935" y="2428874"/>
            <a:ext cx="1066803" cy="1066803"/>
          </a:xfrm>
          <a:solidFill>
            <a:srgbClr val="FFFFFF"/>
          </a:solidFill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857109C-FF52-27CE-2E56-164C0B5EBCD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39384C-0E29-E00D-F7F9-FA43350367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8734E9-57B3-D2C6-5AD3-C7CB655CA4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0116" y="3782040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D8F6B7-2DB1-C150-AD3A-C924DA95B7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3669057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3038E5-7F55-3562-2FAD-5ADC9140C0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9210" y="3796716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579C5D3-4095-9C10-B519-7A49290038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3669057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7D826C4-1AD6-A1B2-5735-656AA2A5B2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7965" y="3796716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82A9D53-E2E7-1D3E-52D8-609EB5D04C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A4E8CE1-0084-3B21-1EE5-42AC06322D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4432" y="3782040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807912B-2E02-C56A-AB2A-CF19B46E699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2B0F6B7-A677-46BF-3AD2-E3C3E9C169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FD475279-2F7B-CF24-8743-4BF60F7D46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16935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29588733-AD07-17D6-7887-3A50270019D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B126C1B-516F-9A51-A4E0-D5526971CD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B6639A9-D73A-0A39-87B1-D98270BC78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0116" y="5640878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04FD36A-4F31-E78C-5C7E-8F3B377FA6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5527895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24DE60-B70A-9D8B-3423-BA66E2E4A4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9210" y="5655554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D1E6593-889D-8A62-41A2-289A4C4188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5527895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9BF3EE7-31B5-C9CA-9A00-CA4EB45165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29880" y="5655554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12CC6FF-7560-6F35-1DBF-1DEA3E983B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AA7D06D-2BF2-E9B4-70D9-DE19F75519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4432" y="5640878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Date Placeholder 6">
            <a:extLst>
              <a:ext uri="{FF2B5EF4-FFF2-40B4-BE49-F238E27FC236}">
                <a16:creationId xmlns:a16="http://schemas.microsoft.com/office/drawing/2014/main" id="{AD489C4C-40B3-3907-1AC5-44F3460F71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2F7E796A-8B06-7D84-4E22-873D0945D4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29" name="Slide Number Placeholder 8">
            <a:extLst>
              <a:ext uri="{FF2B5EF4-FFF2-40B4-BE49-F238E27FC236}">
                <a16:creationId xmlns:a16="http://schemas.microsoft.com/office/drawing/2014/main" id="{353F76F9-1465-8D1C-F3C7-24D0F7B915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2D1CF-D90B-4EA8-8695-87949F2F9F7B}" type="slidenum">
              <a:t>‹#›</a:t>
            </a:fld>
            <a:endParaRPr lang="en-US"/>
          </a:p>
        </p:txBody>
      </p:sp>
      <p:pic>
        <p:nvPicPr>
          <p:cNvPr id="30" name="Graphic 12">
            <a:extLst>
              <a:ext uri="{FF2B5EF4-FFF2-40B4-BE49-F238E27FC236}">
                <a16:creationId xmlns:a16="http://schemas.microsoft.com/office/drawing/2014/main" id="{2B204B00-66FE-102B-D6E2-C41DAC295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1"/>
            <a:ext cx="2057400" cy="16478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Graphic 13">
            <a:extLst>
              <a:ext uri="{FF2B5EF4-FFF2-40B4-BE49-F238E27FC236}">
                <a16:creationId xmlns:a16="http://schemas.microsoft.com/office/drawing/2014/main" id="{A4F8DF2D-84A1-4244-B58F-00F8B9477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6" y="5180889"/>
            <a:ext cx="11430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1562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21E6-6251-E3EF-AD34-F04501BF4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EDEDE9DA-4C0B-952F-39F3-5E9CB55043A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075444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CC8514-80AE-D277-9A43-EDE5BB1AEC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3788816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7D51A7-253F-79AE-5265-40CFF9642D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4464814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E7B6812-3196-64CF-CA62-50E4669A947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5120722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212C8748-D831-0DC9-2711-DFC4822B090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05650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DD9CBC-BB39-C162-A0E5-FD99EC7BC2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62666" y="3788816"/>
            <a:ext cx="2342208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4B97CDF-427B-6FEB-FB85-F49FF70A70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62666" y="4464814"/>
            <a:ext cx="2342208" cy="4385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F03042F-8B5F-A2CA-BFD0-6BB84587DA8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562666" y="5120722"/>
            <a:ext cx="2342208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8A1137-0352-07E0-94CC-7B28B7B7506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530114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B20762E-523E-3D3B-2A66-718F595FB4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8606" y="3788816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3954CC4-815B-0C67-7285-EE895AD249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8606" y="4464814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3388309-77A0-5857-DD3C-FE1ADC717E8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98606" y="5120722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F3C4311C-17BE-070B-3E45-976210F23BD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260320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39289DD-1CA2-30C5-D10D-F5AF2E710A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23070" y="3788459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1D2D4AD-E9D3-B3F3-2864-8430F11893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23070" y="4464457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98C1D2B3-159C-23D5-D502-7F40A50E4EF3}"/>
              </a:ext>
            </a:extLst>
          </p:cNvPr>
          <p:cNvCxnSpPr/>
          <p:nvPr/>
        </p:nvCxnSpPr>
        <p:spPr>
          <a:xfrm flipH="1">
            <a:off x="0" y="0"/>
            <a:ext cx="1238253" cy="1328056"/>
          </a:xfrm>
          <a:prstGeom prst="straightConnector1">
            <a:avLst/>
          </a:prstGeom>
          <a:noFill/>
          <a:ln w="3172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624BB7AE-206C-0D7B-BBBC-02FC8C5D92EA}"/>
              </a:ext>
            </a:extLst>
          </p:cNvPr>
          <p:cNvCxnSpPr/>
          <p:nvPr/>
        </p:nvCxnSpPr>
        <p:spPr>
          <a:xfrm flipH="1">
            <a:off x="0" y="0"/>
            <a:ext cx="3790946" cy="89218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6D4E160-4A60-29CB-D3E3-68D5C85DF67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023070" y="5120365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6DC60BF8-F7DC-6516-3B27-1B30867BF0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C6B3DBBF-07AD-CBBA-56B1-71A3C1CC4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78A0CF3F-3E00-AC6A-1EDD-0034B2A6B0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5C4DB0-2CA7-4578-80B0-5B4EB197C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318-9BBD-6F31-2150-83034FF28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768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ECF3-961D-DF9B-9E07-52BE7B594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871" y="3682544"/>
            <a:ext cx="5111752" cy="152558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22">
            <a:extLst>
              <a:ext uri="{FF2B5EF4-FFF2-40B4-BE49-F238E27FC236}">
                <a16:creationId xmlns:a16="http://schemas.microsoft.com/office/drawing/2014/main" id="{390290EE-3B8C-D201-8D55-C2F60B804C63}"/>
              </a:ext>
            </a:extLst>
          </p:cNvPr>
          <p:cNvCxnSpPr/>
          <p:nvPr/>
        </p:nvCxnSpPr>
        <p:spPr>
          <a:xfrm flipH="1" flipV="1">
            <a:off x="0" y="876296"/>
            <a:ext cx="4762496" cy="1628775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5479876D-2614-426F-02C4-576A5DD2EFFF}"/>
              </a:ext>
            </a:extLst>
          </p:cNvPr>
          <p:cNvCxnSpPr/>
          <p:nvPr/>
        </p:nvCxnSpPr>
        <p:spPr>
          <a:xfrm flipH="1" flipV="1">
            <a:off x="2638428" y="0"/>
            <a:ext cx="2124068" cy="5186367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EB61F77-6D49-FA0A-D7F2-AC257CC37F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589FCC-3D67-F595-9F89-8A06917091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556560B5-550C-3FC9-D78D-868802B844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BB8EB-D0A7-42E1-B226-7BDA559882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81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AC54-B40D-7B16-C88D-7D75233D0E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67203" y="1615735"/>
            <a:ext cx="4179566" cy="1524734"/>
          </a:xfrm>
        </p:spPr>
        <p:txBody>
          <a:bodyPr anchor="b">
            <a:noAutofit/>
          </a:bodyPr>
          <a:lstStyle>
            <a:lvl1pPr>
              <a:defRPr sz="32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7AFE8-AF06-CD36-BC3E-7119AE03F7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67203" y="3238100"/>
            <a:ext cx="4179566" cy="2004163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9670041C-A8FD-340B-AB78-DAC48173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837236B2-5808-2AF0-B36B-E93D804A40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267203" y="6356351"/>
            <a:ext cx="1774374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5380E0-E493-B2F6-C9AD-B7D66A7DD5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479721" y="6356351"/>
            <a:ext cx="266155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F87CBF3-B0D7-625C-B394-CBE55A2C3A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579428" y="6356351"/>
            <a:ext cx="1774374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32DC308-C348-48CF-A60B-EDF1214625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7">
            <a:extLst>
              <a:ext uri="{FF2B5EF4-FFF2-40B4-BE49-F238E27FC236}">
                <a16:creationId xmlns:a16="http://schemas.microsoft.com/office/drawing/2014/main" id="{FAED4657-62D7-B077-6A7C-9F6C5233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4" y="0"/>
            <a:ext cx="6703182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CE4204C-4525-50A1-BCE6-E0DFDD450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1020442"/>
            <a:ext cx="3171825" cy="1325559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350E4-02BE-A6E3-A680-3D0DE30F1C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2924178"/>
            <a:ext cx="3171825" cy="2519364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/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/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5C9918-F0AC-08CE-B03F-F6236B72B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333496" y="6356351"/>
            <a:ext cx="985156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EDE711-DBE9-FC78-3518-3DDD076028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669883" y="6356351"/>
            <a:ext cx="2482842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97B2D0-45C5-D869-05BA-53CDA2CC76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536307" y="6356351"/>
            <a:ext cx="98755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745FF1E-6F06-47E2-A81C-3FD668915F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98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0">
            <a:extLst>
              <a:ext uri="{FF2B5EF4-FFF2-40B4-BE49-F238E27FC236}">
                <a16:creationId xmlns:a16="http://schemas.microsoft.com/office/drawing/2014/main" id="{1167D7AE-0CB2-9E7E-2733-293C91AA6518}"/>
              </a:ext>
            </a:extLst>
          </p:cNvPr>
          <p:cNvSpPr/>
          <p:nvPr/>
        </p:nvSpPr>
        <p:spPr>
          <a:xfrm>
            <a:off x="2113882" y="0"/>
            <a:ext cx="10078114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078116"/>
              <a:gd name="f7" fmla="val 6858000"/>
              <a:gd name="f8" fmla="val 3793236"/>
              <a:gd name="f9" fmla="+- 0 0 -90"/>
              <a:gd name="f10" fmla="*/ f3 1 10078116"/>
              <a:gd name="f11" fmla="*/ f4 1 6858000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0078116"/>
              <a:gd name="f20" fmla="*/ f16 1 6858000"/>
              <a:gd name="f21" fmla="*/ 3793236 f17 1"/>
              <a:gd name="f22" fmla="*/ 6858000 f16 1"/>
              <a:gd name="f23" fmla="*/ 0 f17 1"/>
              <a:gd name="f24" fmla="*/ 0 f16 1"/>
              <a:gd name="f25" fmla="*/ 10078116 f17 1"/>
              <a:gd name="f26" fmla="+- f18 0 f1"/>
              <a:gd name="f27" fmla="*/ f21 1 10078116"/>
              <a:gd name="f28" fmla="*/ f22 1 6858000"/>
              <a:gd name="f29" fmla="*/ f23 1 10078116"/>
              <a:gd name="f30" fmla="*/ f24 1 6858000"/>
              <a:gd name="f31" fmla="*/ f25 1 10078116"/>
              <a:gd name="f32" fmla="*/ f12 1 f19"/>
              <a:gd name="f33" fmla="*/ f13 1 f19"/>
              <a:gd name="f34" fmla="*/ f12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9" y="f46"/>
              </a:cxn>
            </a:cxnLst>
            <a:rect l="f41" t="f44" r="f42" b="f43"/>
            <a:pathLst>
              <a:path w="10078116" h="6858000">
                <a:moveTo>
                  <a:pt x="f8" y="f7"/>
                </a:moveTo>
                <a:lnTo>
                  <a:pt x="f5" y="f5"/>
                </a:lnTo>
                <a:lnTo>
                  <a:pt x="f6" y="f5"/>
                </a:lnTo>
                <a:lnTo>
                  <a:pt x="f6" y="f7"/>
                </a:lnTo>
                <a:close/>
              </a:path>
            </a:pathLst>
          </a:custGeom>
          <a:solidFill>
            <a:srgbClr val="FBF4E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C3BF17-200F-F621-6C7F-BFA9E3667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5509415"/>
            <a:ext cx="4082137" cy="585792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DC22A3CB-0F9E-C1CB-E85E-358CF6365F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315" y="1481135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6A1FF1AF-65A3-CB6D-96A9-1B28EE24B2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4375" y="2557467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FD402C8-9DEA-84F2-B34E-72805FF957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0795" y="3633789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AA516BA-4BDD-837C-6E9F-5FC5A05FE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996" y="4710110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A29CE15-6485-4DC6-57BF-361AEDE864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1537" y="1594475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33EE4A5-8141-BDB2-61C5-A840F334F0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86031" y="2682566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A8D2B96-CCEA-49C3-56E6-F47885B7A8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76934" y="3755395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B9993B4E-0976-15EA-9AF3-5C8667ECC1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5281" y="4824429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0E441FDA-CBC0-74C2-FC17-C809EB6AC87D}"/>
              </a:ext>
            </a:extLst>
          </p:cNvPr>
          <p:cNvCxnSpPr/>
          <p:nvPr/>
        </p:nvCxnSpPr>
        <p:spPr>
          <a:xfrm>
            <a:off x="4353513" y="5023933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3" name="Straight Connector 3">
            <a:extLst>
              <a:ext uri="{FF2B5EF4-FFF2-40B4-BE49-F238E27FC236}">
                <a16:creationId xmlns:a16="http://schemas.microsoft.com/office/drawing/2014/main" id="{B8C86BAB-0ACF-F16D-CE3A-961EF589821F}"/>
              </a:ext>
            </a:extLst>
          </p:cNvPr>
          <p:cNvCxnSpPr/>
          <p:nvPr/>
        </p:nvCxnSpPr>
        <p:spPr>
          <a:xfrm>
            <a:off x="3759921" y="3948452"/>
            <a:ext cx="1513204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F48B8268-4A2F-4F54-373C-E093D58158BF}"/>
              </a:ext>
            </a:extLst>
          </p:cNvPr>
          <p:cNvCxnSpPr/>
          <p:nvPr/>
        </p:nvCxnSpPr>
        <p:spPr>
          <a:xfrm>
            <a:off x="3173452" y="2872688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37719FEA-7E36-FD3E-75D8-53FBEC7C6B5F}"/>
              </a:ext>
            </a:extLst>
          </p:cNvPr>
          <p:cNvCxnSpPr/>
          <p:nvPr/>
        </p:nvCxnSpPr>
        <p:spPr>
          <a:xfrm>
            <a:off x="2586261" y="1796082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26030A82-D5BD-5E6D-15AB-4D8498553F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BF43928-88D7-A8F1-7D1B-D30202A131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55823" y="6356351"/>
            <a:ext cx="180871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48373212-185F-6CE8-FB4A-11B537F471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10878" y="6356351"/>
            <a:ext cx="542925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DF50961-0CE3-4E30-BDBA-58C95059CE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44DC-6AC7-3FB6-A216-91F16E9674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96A4B96E-09D4-FD2C-CEEF-82C2986BB5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900" y="2563127"/>
            <a:ext cx="4031946" cy="365129"/>
          </a:xfrm>
        </p:spPr>
        <p:txBody>
          <a:bodyPr anchorCtr="1"/>
          <a:lstStyle>
            <a:lvl1pPr marL="0" indent="0" algn="ctr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25361468-54F2-FC70-4D46-D4E9A3290A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662" y="3070344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A5C13346-536F-BC3E-FAE6-9374621D07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007" y="2563127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3C7AD787-5F9D-7FA0-80E3-8B06A43812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144" y="3070344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E593283-8B74-80C8-417E-66F16AB90B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900" y="4319433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2E29D908-4AA9-E815-DF2C-7FF3972796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6412" y="4826660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10CEF185-BABB-61AD-CEF3-7F8E2E0493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2632" y="4319433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31FA75B-59FD-6FBC-87FC-C6AEC7DB11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144" y="4826660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66010D14-2127-9EE0-7BC4-A2153DBBAA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D124DBA-16EF-0418-FAE3-DC492537A3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000A016-60CC-FA7C-95EB-8A971D02F9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B6293-340E-4C22-82A3-3D0219A9C81C}" type="slidenum">
              <a:t>‹#›</a:t>
            </a:fld>
            <a:endParaRPr lang="en-US"/>
          </a:p>
        </p:txBody>
      </p:sp>
      <p:cxnSp>
        <p:nvCxnSpPr>
          <p:cNvPr id="14" name="Straight Connector 1">
            <a:extLst>
              <a:ext uri="{FF2B5EF4-FFF2-40B4-BE49-F238E27FC236}">
                <a16:creationId xmlns:a16="http://schemas.microsoft.com/office/drawing/2014/main" id="{3367D577-A838-D395-95B3-7F6594F711CD}"/>
              </a:ext>
            </a:extLst>
          </p:cNvPr>
          <p:cNvCxnSpPr/>
          <p:nvPr/>
        </p:nvCxnSpPr>
        <p:spPr>
          <a:xfrm>
            <a:off x="8688391" y="0"/>
            <a:ext cx="3503605" cy="2352961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A2101B09-59BC-11E1-83C8-AF261C970ADE}"/>
              </a:ext>
            </a:extLst>
          </p:cNvPr>
          <p:cNvCxnSpPr/>
          <p:nvPr/>
        </p:nvCxnSpPr>
        <p:spPr>
          <a:xfrm>
            <a:off x="9720940" y="0"/>
            <a:ext cx="2471056" cy="2699034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pic>
        <p:nvPicPr>
          <p:cNvPr id="16" name="Graphic 6">
            <a:extLst>
              <a:ext uri="{FF2B5EF4-FFF2-40B4-BE49-F238E27FC236}">
                <a16:creationId xmlns:a16="http://schemas.microsoft.com/office/drawing/2014/main" id="{6F59C088-D815-04D8-E000-C9030653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1"/>
            <a:ext cx="2057400" cy="16478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Graphic 7">
            <a:extLst>
              <a:ext uri="{FF2B5EF4-FFF2-40B4-BE49-F238E27FC236}">
                <a16:creationId xmlns:a16="http://schemas.microsoft.com/office/drawing/2014/main" id="{54C24B2B-9068-2277-8419-1C2BE5651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6" y="5180889"/>
            <a:ext cx="11430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9104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D1B6-D041-D063-5838-79FE2678B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36" cy="1325559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332381E1-AAE2-497D-CEDC-C86D9A16A2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1530632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6A26B8E9-02B1-D380-F8F8-BD52509E5D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1860063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DDF31F69-BFC1-3D9C-8824-24CC9C92CE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630427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7D4390E1-3C24-4EEC-ECB6-88DE54FCDD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959857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076E776-A179-EA97-6C55-1A72F578A6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730230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F70A733F-5346-F0CE-DE78-C51AEB1F5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059652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C2132E8-18F4-0221-D674-D1B3367577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0109" y="4830025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C4A7EEE0-F01D-C74C-C7DF-BCA8582C6E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19679" y="5159447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8D75BBCC-3189-5C47-F05D-C744238E98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919679" y="6356351"/>
            <a:ext cx="947519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BFBE69A-6AF1-2F42-35AC-D2282A5592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161955" y="6356351"/>
            <a:ext cx="324394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5C719473-A63D-2DE0-8978-C441C367F4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00656" y="6356351"/>
            <a:ext cx="6531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24F7848-9C52-4128-8FB7-7F5B57889D49}" type="slidenum">
              <a:t>‹#›</a:t>
            </a:fld>
            <a:endParaRPr lang="en-US"/>
          </a:p>
        </p:txBody>
      </p:sp>
      <p:pic>
        <p:nvPicPr>
          <p:cNvPr id="14" name="Graphic 1">
            <a:extLst>
              <a:ext uri="{FF2B5EF4-FFF2-40B4-BE49-F238E27FC236}">
                <a16:creationId xmlns:a16="http://schemas.microsoft.com/office/drawing/2014/main" id="{AA1C167E-2969-F429-54D2-7D9583B4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-4700" y="0"/>
            <a:ext cx="4896730" cy="438594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16210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2BB8-3D55-F0AA-2B16-52929F4EA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0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93FC-1D0D-CA7E-F640-4C0F754BB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62071" y="3660772"/>
            <a:ext cx="5111752" cy="15255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4AF836C7-5111-8C55-D47A-C8C23DE622B2}"/>
              </a:ext>
            </a:extLst>
          </p:cNvPr>
          <p:cNvCxnSpPr/>
          <p:nvPr/>
        </p:nvCxnSpPr>
        <p:spPr>
          <a:xfrm>
            <a:off x="9096378" y="1497009"/>
            <a:ext cx="3095618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5" name="Straight Connector 22">
            <a:extLst>
              <a:ext uri="{FF2B5EF4-FFF2-40B4-BE49-F238E27FC236}">
                <a16:creationId xmlns:a16="http://schemas.microsoft.com/office/drawing/2014/main" id="{319583F0-339C-6A09-F7EB-2DC4CD213EAF}"/>
              </a:ext>
            </a:extLst>
          </p:cNvPr>
          <p:cNvCxnSpPr/>
          <p:nvPr/>
        </p:nvCxnSpPr>
        <p:spPr>
          <a:xfrm flipH="1">
            <a:off x="6953253" y="-25402"/>
            <a:ext cx="3790947" cy="6902448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AF2C5058-13E7-9494-95E6-2555FCA2F7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B2AB8E-C2E2-86BE-8895-75E8CB59B6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24460" y="6356351"/>
            <a:ext cx="1743075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8BFED1C-DD1F-1CB2-5D38-8AA0997291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2BA56E-E2C1-4940-9DCD-A192F009C4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65ED-9C3A-16FF-2470-83DF57465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1346" y="2571237"/>
            <a:ext cx="4179566" cy="1715533"/>
          </a:xfrm>
        </p:spPr>
        <p:txBody>
          <a:bodyPr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06EECE84-224A-A6B9-AE56-015ED876C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1" cy="520064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283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D60F8F2E-4AD5-368D-0B85-93DFA99F7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9804D7-3075-F46C-061C-70DCDD666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173" y="1152774"/>
            <a:ext cx="5431974" cy="846304"/>
          </a:xfrm>
        </p:spPr>
        <p:txBody>
          <a:bodyPr anchor="t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AFE3CAA4-58A6-E17A-5768-62B376DF3D61}"/>
              </a:ext>
            </a:extLst>
          </p:cNvPr>
          <p:cNvCxnSpPr/>
          <p:nvPr/>
        </p:nvCxnSpPr>
        <p:spPr>
          <a:xfrm flipV="1">
            <a:off x="2209803" y="0"/>
            <a:ext cx="2438393" cy="685800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93197A5-B4E1-0724-DD84-52E89E67DA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469510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B0BD51BE-1439-7E0C-CCA0-7866A04CCB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79894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5603778-C902-5A36-1371-4AB6AE442C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569314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8522CDF-56DD-8397-5818-8A6D835AFE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3898736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014CA6F-85A7-DAD8-1AA5-DC6CB56465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4669109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00EA11E-4211-C414-31D8-F1AA695F78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99853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9F03C4E-9A88-BCAE-765D-929C0BDEB0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919679" y="6356351"/>
            <a:ext cx="947519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4CAB2F6-30E9-06D8-2258-E0EBAC6BE2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161955" y="6356351"/>
            <a:ext cx="324394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727D5D0-A97C-A2CD-2DCF-6113B7367C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00656" y="6356351"/>
            <a:ext cx="6531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F6ACBDB-6E18-4424-BBE9-88543EF895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43CE-48B9-D0A0-8539-68E504E255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7B9CD-2B2F-26FF-869E-0FE68A0B27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3108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85473-545E-6ADA-929B-DA73BBC5BDC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43108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B851-408B-209B-99BD-7137707852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47666" y="2776932"/>
            <a:ext cx="28966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CAF7D-276F-0DDE-72E3-270E1D6A0CC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47666" y="3834609"/>
            <a:ext cx="28966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053BC-4F65-116D-F071-95A44854A1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66425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A3EA4C3-5DC6-EE1E-230B-84253F66ADC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066425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C7DFAA23-51F2-1EC7-7E98-100ECC3E1C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0CE139E-445F-E827-F64F-A7B872FFCE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A9E56A61-A45E-C989-5553-DD0C180CA4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594F06-8C8B-4367-9224-0CFCE4E66C49}" type="slidenum">
              <a:t>‹#›</a:t>
            </a:fld>
            <a:endParaRPr lang="en-US"/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3C28E60B-9B2B-0806-BF91-B12C98807C66}"/>
              </a:ext>
            </a:extLst>
          </p:cNvPr>
          <p:cNvCxnSpPr/>
          <p:nvPr/>
        </p:nvCxnSpPr>
        <p:spPr>
          <a:xfrm flipH="1">
            <a:off x="0" y="0"/>
            <a:ext cx="1238253" cy="3105146"/>
          </a:xfrm>
          <a:prstGeom prst="straightConnector1">
            <a:avLst/>
          </a:prstGeom>
          <a:noFill/>
          <a:ln w="3172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960E669D-5E8E-EBE1-ECEC-D6924F16EB60}"/>
              </a:ext>
            </a:extLst>
          </p:cNvPr>
          <p:cNvCxnSpPr/>
          <p:nvPr/>
        </p:nvCxnSpPr>
        <p:spPr>
          <a:xfrm flipH="1">
            <a:off x="0" y="0"/>
            <a:ext cx="2238378" cy="2476496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0868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FFF2A-DC2D-9B7B-1B91-A5BD029B1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FF28-6561-084E-3337-B3E22EBC5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1756-0937-ACE7-5097-92340114A51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0F04-132C-1A11-69CC-5264B956DCE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9BDF-CFA9-A4D9-BAA0-36646751999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fld id="{E288AFB3-7BFD-4114-9A6E-14F20EB8A94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all" spc="0" baseline="0">
          <a:solidFill>
            <a:srgbClr val="404040"/>
          </a:solidFill>
          <a:uFillTx/>
          <a:latin typeface="Tenorite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404040"/>
          </a:solidFill>
          <a:uFillTx/>
          <a:latin typeface="Tenorite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404040"/>
          </a:solidFill>
          <a:uFillTx/>
          <a:latin typeface="Tenorite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404040"/>
          </a:solidFill>
          <a:uFillTx/>
          <a:latin typeface="Tenorite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enorite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enorit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7E54-BEC4-D440-D761-1E0C4EEB341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tr-TR" dirty="0">
                <a:latin typeface="LexendDeca"/>
              </a:rPr>
              <a:t>ASP.NET MVC WEB GELİŞTİRME KURSU</a:t>
            </a:r>
            <a:endParaRPr lang="en-US" dirty="0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8983-356A-BAFD-BA01-B5DBAFDC69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tr-TR"/>
              <a:t>Fatih BAYTAR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046-3159-860B-7825-87CC447339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EĞİTMEN HAKKINDA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A4C6B-0A4C-9957-AB41-0DD987BE57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har char="-"/>
            </a:pPr>
            <a:r>
              <a:rPr lang="tr-TR">
                <a:latin typeface="LexendDeca"/>
              </a:rPr>
              <a:t>10 yılı aşkın süre kodlama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5 yılı aşkın yazılım eğitmenliği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MCT (Microsoft Sertifikalı Eğitmen)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Eğitim Fakültesi Mezunu</a:t>
            </a:r>
            <a:endParaRPr lang="en-US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98E87830-8611-BFD5-C62B-8DCA32B3CDFF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CBE0-AC1D-8BDD-E999-009D5A37FF7F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303AAFC-5031-2F49-F12B-573943757EC9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1D88F8-0E51-40B9-B7DB-AD041CBD0243}" type="slidenum">
              <a:rPr lang="en-ZA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pic>
        <p:nvPicPr>
          <p:cNvPr id="7" name="Picture 7" descr="A person with long hair and glasses&#10;&#10;Description automatically generated with low confidence">
            <a:extLst>
              <a:ext uri="{FF2B5EF4-FFF2-40B4-BE49-F238E27FC236}">
                <a16:creationId xmlns:a16="http://schemas.microsoft.com/office/drawing/2014/main" id="{378EF1DA-6623-DBC9-E743-32E86C02D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2" t="11222" b="13073"/>
          <a:stretch/>
        </p:blipFill>
        <p:spPr>
          <a:xfrm>
            <a:off x="4394983" y="442265"/>
            <a:ext cx="1515484" cy="1776048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70000"/>
              </a:srgbClr>
            </a:outerShdw>
          </a:effec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DFD9D9CB-07C6-9428-15AA-7FE88CBB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5" y="5744489"/>
            <a:ext cx="307192" cy="3071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86898A39-8CBC-90D6-04FA-214D6A53E28C}"/>
              </a:ext>
            </a:extLst>
          </p:cNvPr>
          <p:cNvSpPr txBox="1"/>
          <p:nvPr/>
        </p:nvSpPr>
        <p:spPr>
          <a:xfrm>
            <a:off x="918194" y="5756431"/>
            <a:ext cx="244829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1200" b="0" i="0" u="none" strike="noStrike" kern="1200" cap="none" spc="0" baseline="0" dirty="0">
                <a:solidFill>
                  <a:srgbClr val="000000"/>
                </a:solidFill>
                <a:uFillTx/>
                <a:latin typeface="LexendDeca"/>
              </a:rPr>
              <a:t>https://youtube.com/@fatihbaytar</a:t>
            </a: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LexendDeca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BAB2F14-0080-E721-8C3F-1B80048B4678}"/>
              </a:ext>
            </a:extLst>
          </p:cNvPr>
          <p:cNvSpPr txBox="1"/>
          <p:nvPr/>
        </p:nvSpPr>
        <p:spPr>
          <a:xfrm>
            <a:off x="4075553" y="5736095"/>
            <a:ext cx="279551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1200" b="0" i="0" u="none" strike="noStrike" kern="1200" cap="none" spc="0" baseline="0">
                <a:solidFill>
                  <a:srgbClr val="000000"/>
                </a:solidFill>
                <a:uFillTx/>
                <a:latin typeface="LexendDeca"/>
              </a:rPr>
              <a:t>https://www.linkedin.com/in/fatihbaytar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exendDeca"/>
            </a:endParaRP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195ACC8C-EF22-C07B-123A-5D5F69B8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891" y="5756431"/>
            <a:ext cx="256662" cy="2566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 descr="Microsoft Certified Trainer 2023-2024">
            <a:extLst>
              <a:ext uri="{FF2B5EF4-FFF2-40B4-BE49-F238E27FC236}">
                <a16:creationId xmlns:a16="http://schemas.microsoft.com/office/drawing/2014/main" id="{E2E18D35-E34C-FEB9-5F5B-2B9ED8F8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" y="4450658"/>
            <a:ext cx="942625" cy="9426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Microsoft Certified: Azure Developer Associate">
            <a:extLst>
              <a:ext uri="{FF2B5EF4-FFF2-40B4-BE49-F238E27FC236}">
                <a16:creationId xmlns:a16="http://schemas.microsoft.com/office/drawing/2014/main" id="{7EADEDC5-36EC-BA1A-45A5-851A0DB6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39" y="4450658"/>
            <a:ext cx="942625" cy="94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313F-351C-5624-9A9F-C2FE525E55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EĞİTİM HAKKINDA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CA7AB-F955-6532-9E9A-03AEAE628D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2924178"/>
            <a:ext cx="3171825" cy="1691158"/>
          </a:xfrm>
        </p:spPr>
        <p:txBody>
          <a:bodyPr/>
          <a:lstStyle/>
          <a:p>
            <a:pPr lvl="0"/>
            <a:r>
              <a:rPr lang="tr-TR" dirty="0">
                <a:latin typeface="LexendDeca"/>
              </a:rPr>
              <a:t>Web Geliştiricisi olmak için hazırlanmış bu eğitim sonrasında FullStack Developer, Backend Developer ya da FrontEnd Developer olabileceksiniz. </a:t>
            </a:r>
            <a:endParaRPr lang="en-US" dirty="0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4AA714EA-5769-D8C2-1E00-F615D182C21B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2A36-1C13-A3F9-93CE-CE2A6891C1C2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068B0B5-D581-4BC5-52C1-FDDF4D8C7844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1DEBD6-E455-4B4E-87E1-EC0B5AAFDAB5}" type="slidenum">
              <a:rPr/>
              <a:t>3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D6E7E-E680-825D-681B-F3D2C98B3B57}"/>
              </a:ext>
            </a:extLst>
          </p:cNvPr>
          <p:cNvSpPr txBox="1"/>
          <p:nvPr/>
        </p:nvSpPr>
        <p:spPr>
          <a:xfrm>
            <a:off x="1547113" y="5298719"/>
            <a:ext cx="3171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https://github.com/fatih-baytar/asp-net-mvc-egitim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C6DBA-AAB1-262C-2356-C97042F8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60" y="5311365"/>
            <a:ext cx="264353" cy="2643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6DEB-AEBC-F867-8536-1458C1D327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EĞİTİM KİMLER İÇİN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60D4-8BE6-88A4-300A-D2D33546BC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Web Geliştirici Olmak İsteyenler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Başka bir platformda web geliştirmiş ve Asp.NET MVC Öğrenmek İsteyenler için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Asp.NET MVC becerilerini geliştirmek isteyenler için.</a:t>
            </a:r>
            <a:endParaRPr lang="en-US" dirty="0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C7FFD5EF-AEDD-09ED-A235-CE8727D4CE2F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1B6C-350C-77B6-CB0B-221B7CECE0DF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496672F-DF5D-4017-2FBE-E966E0208493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2BCDFA-196D-419C-9544-B2E36778BF5C}" type="slidenum">
              <a:rPr/>
              <a:t>4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62B1-FC72-7D26-5550-A9FC94D94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NASIL ÇALIŞMALIYIZ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A70C0-8207-0255-0576-573940A2A14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Videolar izlenmeli ve tekrar edilmeli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Kendi kendimize yapmaya çalışılmalı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Net anlaşılmamış konular araştırılmalı, sorulmalı, tekrar edilmeli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Kurs bitiminde proje geliştirilmeli. </a:t>
            </a:r>
            <a:endParaRPr lang="en-US" dirty="0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4A9E89A1-AD05-15C3-A74D-8F0A7A04E416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3A08-ED9E-9331-E2CF-2AED1D528D1F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AAEB79F-5026-23C3-1D98-7CD98D58FC04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6902C5-74E4-4FB5-8DCB-0DA543C7BC45}" type="slidenum">
              <a:rPr/>
              <a:t>5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7568-0280-F07E-72CC-74703E7A81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316356"/>
            <a:ext cx="3171825" cy="608208"/>
          </a:xfrm>
        </p:spPr>
        <p:txBody>
          <a:bodyPr/>
          <a:lstStyle/>
          <a:p>
            <a:pPr lvl="0"/>
            <a:r>
              <a:rPr lang="tr-TR" dirty="0">
                <a:latin typeface="LexendDeca"/>
              </a:rPr>
              <a:t>EĞİTİM İÇERİKLERİ</a:t>
            </a:r>
            <a:endParaRPr lang="en-ZA" dirty="0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2430-D114-8433-E0C2-2F65237BBF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1017372"/>
            <a:ext cx="3171825" cy="5283753"/>
          </a:xfrm>
        </p:spPr>
        <p:txBody>
          <a:bodyPr>
            <a:normAutofit/>
          </a:bodyPr>
          <a:lstStyle/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Giriş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IDE tanıtım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Temel İfadeler (Html, css, javascript)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Css Temelleri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Javascript Temelleri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Asp.NET MVC Temel Yapılar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Asp.NET MVC ve MSSQL 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Asp.NET MVC ve MongoDB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Asp.NET MVC ve PostgreSQL</a:t>
            </a:r>
          </a:p>
          <a:p>
            <a:pPr marL="285750" lvl="0" indent="-285750">
              <a:buChar char="-"/>
            </a:pPr>
            <a:r>
              <a:rPr lang="en-US" dirty="0">
                <a:latin typeface="LexendDeca"/>
              </a:rPr>
              <a:t>Asp</a:t>
            </a:r>
            <a:r>
              <a:rPr lang="tr-TR" dirty="0">
                <a:latin typeface="LexendDeca"/>
              </a:rPr>
              <a:t>.NET WEB API</a:t>
            </a:r>
            <a:endParaRPr lang="en-US" dirty="0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18F03476-F0E9-6C8B-84D9-CF38A40A9482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2490-0DBC-BB8F-E5A2-B1ADE4DD991C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A796922-1EC4-4984-E649-5E3853FF955C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BFB513-0747-4F68-96B4-52ADBAE632F6}" type="slidenum">
              <a:rPr lang="en-ZA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6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17E54-BEC4-D440-D761-1E0C4EEB34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lvl="0"/>
            <a:r>
              <a:rPr lang="tr-TR" dirty="0">
                <a:solidFill>
                  <a:schemeClr val="bg1"/>
                </a:solidFill>
                <a:latin typeface="LexendDeca"/>
              </a:rPr>
              <a:t>ASP.NET MVC WEB GELİŞTİRME KURSU</a:t>
            </a:r>
            <a:endParaRPr lang="en-US" dirty="0">
              <a:solidFill>
                <a:schemeClr val="bg1"/>
              </a:solidFill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8983-356A-BAFD-BA01-B5DBAFDC69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lvl="0"/>
            <a:r>
              <a:rPr lang="tr-TR" sz="2000">
                <a:solidFill>
                  <a:schemeClr val="bg1"/>
                </a:solidFill>
              </a:rPr>
              <a:t>KAPANIŞ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388E3C7C-F126-BE93-D841-FF177089A10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216"/>
          <a:stretch/>
        </p:blipFill>
        <p:spPr>
          <a:xfrm>
            <a:off x="1913137" y="1606459"/>
            <a:ext cx="2330387" cy="22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717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%7b1298CD00-ED25-4CC1-AD17-DE70DC163B6A%7dtf56180624_win32</Template>
  <TotalTime>0</TotalTime>
  <Words>222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LexendDeca</vt:lpstr>
      <vt:lpstr>Tenorite</vt:lpstr>
      <vt:lpstr>Monoline</vt:lpstr>
      <vt:lpstr>ASP.NET MVC WEB GELİŞTİRME KURSU</vt:lpstr>
      <vt:lpstr>EĞİTMEN HAKKINDA</vt:lpstr>
      <vt:lpstr>EĞİTİM HAKKINDA</vt:lpstr>
      <vt:lpstr>EĞİTİM KİMLER İÇİN</vt:lpstr>
      <vt:lpstr>NASIL ÇALIŞMALIYIZ</vt:lpstr>
      <vt:lpstr>EĞİTİM İÇERİKLERİ</vt:lpstr>
      <vt:lpstr>ASP.NET MVC WEB GELİŞTİRME KURSU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.NET YAZILIM EĞİTİMİ</dc:title>
  <dc:creator>Fatih Baytar</dc:creator>
  <cp:lastModifiedBy>Fatih Baytar</cp:lastModifiedBy>
  <cp:revision>11</cp:revision>
  <dcterms:created xsi:type="dcterms:W3CDTF">2023-02-14T09:48:46Z</dcterms:created>
  <dcterms:modified xsi:type="dcterms:W3CDTF">2023-03-09T11:58:30Z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2023-02-14T10:08:26Z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3416318b-adc9-4edb-bb46-42d04f5750d8</vt:lpwstr>
  </property>
  <property fmtid="{D5CDD505-2E9C-101B-9397-08002B2CF9AE}" pid="8" name="MSIP_Label_defa4170-0d19-0005-0004-bc88714345d2_ActionId">
    <vt:lpwstr>819485cf-5a47-4dbb-85f3-daf077b68272</vt:lpwstr>
  </property>
  <property fmtid="{D5CDD505-2E9C-101B-9397-08002B2CF9AE}" pid="9" name="MSIP_Label_defa4170-0d19-0005-0004-bc88714345d2_ContentBits">
    <vt:lpwstr>0</vt:lpwstr>
  </property>
</Properties>
</file>