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50" autoAdjust="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9F392-B7B2-43D4-BAF7-812A8C5CFF8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800CE3-841E-40A4-8689-AF37F7AA2FC1}">
      <dgm:prSet/>
      <dgm:spPr/>
      <dgm:t>
        <a:bodyPr/>
        <a:lstStyle/>
        <a:p>
          <a:r>
            <a:rPr lang="tr-TR" dirty="0"/>
            <a:t>Client-Server </a:t>
          </a:r>
          <a:r>
            <a:rPr lang="tr-TR" dirty="0" err="1"/>
            <a:t>application</a:t>
          </a:r>
          <a:endParaRPr lang="en-US" dirty="0"/>
        </a:p>
      </dgm:t>
    </dgm:pt>
    <dgm:pt modelId="{62D55281-579B-4122-9BFE-93D82F294F85}" type="parTrans" cxnId="{D6C197B1-AB3E-4ED9-907A-2ADE7C27DA10}">
      <dgm:prSet/>
      <dgm:spPr/>
      <dgm:t>
        <a:bodyPr/>
        <a:lstStyle/>
        <a:p>
          <a:endParaRPr lang="en-US"/>
        </a:p>
      </dgm:t>
    </dgm:pt>
    <dgm:pt modelId="{76E05B2A-E785-4FF5-9E1D-92B28FB802E6}" type="sibTrans" cxnId="{D6C197B1-AB3E-4ED9-907A-2ADE7C27DA10}">
      <dgm:prSet/>
      <dgm:spPr/>
      <dgm:t>
        <a:bodyPr/>
        <a:lstStyle/>
        <a:p>
          <a:endParaRPr lang="en-US"/>
        </a:p>
      </dgm:t>
    </dgm:pt>
    <dgm:pt modelId="{86B388A2-CF0B-43B2-AA0D-0A1A391A7F2F}">
      <dgm:prSet/>
      <dgm:spPr/>
      <dgm:t>
        <a:bodyPr/>
        <a:lstStyle/>
        <a:p>
          <a:r>
            <a:rPr lang="tr-TR" dirty="0" err="1"/>
            <a:t>Communication</a:t>
          </a:r>
          <a:r>
            <a:rPr lang="tr-TR" dirty="0"/>
            <a:t> is done </a:t>
          </a:r>
          <a:r>
            <a:rPr lang="tr-TR" dirty="0" err="1"/>
            <a:t>using</a:t>
          </a:r>
          <a:r>
            <a:rPr lang="tr-TR" dirty="0"/>
            <a:t> a </a:t>
          </a:r>
          <a:r>
            <a:rPr lang="tr-TR" dirty="0" err="1"/>
            <a:t>simple</a:t>
          </a:r>
          <a:r>
            <a:rPr lang="tr-TR" dirty="0"/>
            <a:t> </a:t>
          </a:r>
          <a:r>
            <a:rPr lang="tr-TR" dirty="0" err="1"/>
            <a:t>protocol</a:t>
          </a:r>
          <a:endParaRPr lang="en-US" dirty="0"/>
        </a:p>
      </dgm:t>
    </dgm:pt>
    <dgm:pt modelId="{60C82106-C6C0-40A3-AE81-1AE364204944}" type="parTrans" cxnId="{3DE3DF2F-5F35-47B1-8CC9-F1E0C15BEA4D}">
      <dgm:prSet/>
      <dgm:spPr/>
      <dgm:t>
        <a:bodyPr/>
        <a:lstStyle/>
        <a:p>
          <a:endParaRPr lang="en-US"/>
        </a:p>
      </dgm:t>
    </dgm:pt>
    <dgm:pt modelId="{660B8E66-3ACE-443E-A37C-6B39A23E1A33}" type="sibTrans" cxnId="{3DE3DF2F-5F35-47B1-8CC9-F1E0C15BEA4D}">
      <dgm:prSet/>
      <dgm:spPr/>
      <dgm:t>
        <a:bodyPr/>
        <a:lstStyle/>
        <a:p>
          <a:endParaRPr lang="en-US"/>
        </a:p>
      </dgm:t>
    </dgm:pt>
    <dgm:pt modelId="{6D4FD0A6-D08D-4CD4-A31E-5A105564C9A6}">
      <dgm:prSet/>
      <dgm:spPr/>
      <dgm:t>
        <a:bodyPr/>
        <a:lstStyle/>
        <a:p>
          <a:r>
            <a:rPr lang="tr-TR" dirty="0" err="1"/>
            <a:t>Ability</a:t>
          </a:r>
          <a:r>
            <a:rPr lang="tr-TR" dirty="0"/>
            <a:t> </a:t>
          </a:r>
          <a:r>
            <a:rPr lang="tr-TR" dirty="0" err="1"/>
            <a:t>to</a:t>
          </a:r>
          <a:endParaRPr lang="en-US" dirty="0"/>
        </a:p>
      </dgm:t>
    </dgm:pt>
    <dgm:pt modelId="{E11B3BC4-5707-479E-BB49-AB26D699D2AF}" type="parTrans" cxnId="{89D97A49-673F-4FDD-8EB6-169D9B87F700}">
      <dgm:prSet/>
      <dgm:spPr/>
      <dgm:t>
        <a:bodyPr/>
        <a:lstStyle/>
        <a:p>
          <a:endParaRPr lang="en-US"/>
        </a:p>
      </dgm:t>
    </dgm:pt>
    <dgm:pt modelId="{3F378796-D88D-4CF8-A2FC-E63FD29D14E7}" type="sibTrans" cxnId="{89D97A49-673F-4FDD-8EB6-169D9B87F700}">
      <dgm:prSet/>
      <dgm:spPr/>
      <dgm:t>
        <a:bodyPr/>
        <a:lstStyle/>
        <a:p>
          <a:endParaRPr lang="en-US"/>
        </a:p>
      </dgm:t>
    </dgm:pt>
    <dgm:pt modelId="{7A30EFF6-8E9D-40AA-A0B6-FC56139A736E}">
      <dgm:prSet/>
      <dgm:spPr/>
      <dgm:t>
        <a:bodyPr/>
        <a:lstStyle/>
        <a:p>
          <a:r>
            <a:rPr lang="tr-TR" dirty="0"/>
            <a:t>Do </a:t>
          </a:r>
          <a:r>
            <a:rPr lang="tr-TR" dirty="0" err="1"/>
            <a:t>health</a:t>
          </a:r>
          <a:r>
            <a:rPr lang="tr-TR" dirty="0"/>
            <a:t> </a:t>
          </a:r>
          <a:r>
            <a:rPr lang="tr-TR" dirty="0" err="1"/>
            <a:t>checks</a:t>
          </a:r>
          <a:endParaRPr lang="en-US" dirty="0"/>
        </a:p>
      </dgm:t>
    </dgm:pt>
    <dgm:pt modelId="{7E59CE1F-E4BE-456C-AC18-05EBDBBD8440}" type="parTrans" cxnId="{1E5FD090-B0CB-44DC-AA6F-EE849B7EA486}">
      <dgm:prSet/>
      <dgm:spPr/>
      <dgm:t>
        <a:bodyPr/>
        <a:lstStyle/>
        <a:p>
          <a:endParaRPr lang="en-US"/>
        </a:p>
      </dgm:t>
    </dgm:pt>
    <dgm:pt modelId="{ED707313-D022-47E4-9DC9-D1D68375CA09}" type="sibTrans" cxnId="{1E5FD090-B0CB-44DC-AA6F-EE849B7EA486}">
      <dgm:prSet/>
      <dgm:spPr/>
      <dgm:t>
        <a:bodyPr/>
        <a:lstStyle/>
        <a:p>
          <a:endParaRPr lang="en-US"/>
        </a:p>
      </dgm:t>
    </dgm:pt>
    <dgm:pt modelId="{4D270B05-1AC0-4667-B1A3-B816425FB2C9}">
      <dgm:prSet/>
      <dgm:spPr/>
      <dgm:t>
        <a:bodyPr/>
        <a:lstStyle/>
        <a:p>
          <a:r>
            <a:rPr lang="tr-TR" dirty="0" err="1"/>
            <a:t>Get</a:t>
          </a:r>
          <a:r>
            <a:rPr lang="tr-TR" dirty="0"/>
            <a:t> </a:t>
          </a:r>
          <a:r>
            <a:rPr lang="tr-TR" dirty="0" err="1"/>
            <a:t>exchange</a:t>
          </a:r>
          <a:r>
            <a:rPr lang="tr-TR" dirty="0"/>
            <a:t> </a:t>
          </a:r>
          <a:r>
            <a:rPr lang="tr-TR" dirty="0" err="1"/>
            <a:t>rates</a:t>
          </a:r>
          <a:endParaRPr lang="en-US" dirty="0"/>
        </a:p>
      </dgm:t>
    </dgm:pt>
    <dgm:pt modelId="{1B1D1458-0C9C-484D-A27A-BDC38821B72D}" type="parTrans" cxnId="{773A381B-E80F-40BF-94B0-34799AD6554C}">
      <dgm:prSet/>
      <dgm:spPr/>
      <dgm:t>
        <a:bodyPr/>
        <a:lstStyle/>
        <a:p>
          <a:endParaRPr lang="en-US"/>
        </a:p>
      </dgm:t>
    </dgm:pt>
    <dgm:pt modelId="{A6D3F458-32B9-4817-B4FB-2F3495233C66}" type="sibTrans" cxnId="{773A381B-E80F-40BF-94B0-34799AD6554C}">
      <dgm:prSet/>
      <dgm:spPr/>
      <dgm:t>
        <a:bodyPr/>
        <a:lstStyle/>
        <a:p>
          <a:endParaRPr lang="en-US"/>
        </a:p>
      </dgm:t>
    </dgm:pt>
    <dgm:pt modelId="{B7FA77F5-EEB6-462C-ACEC-5F7AF5AA8A0F}">
      <dgm:prSet/>
      <dgm:spPr/>
      <dgm:t>
        <a:bodyPr/>
        <a:lstStyle/>
        <a:p>
          <a:r>
            <a:rPr lang="tr-TR" dirty="0" err="1"/>
            <a:t>Get</a:t>
          </a:r>
          <a:r>
            <a:rPr lang="tr-TR" dirty="0"/>
            <a:t> </a:t>
          </a:r>
          <a:r>
            <a:rPr lang="tr-TR" dirty="0" err="1"/>
            <a:t>quote</a:t>
          </a:r>
          <a:r>
            <a:rPr lang="tr-TR" dirty="0"/>
            <a:t> of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day</a:t>
          </a:r>
          <a:endParaRPr lang="en-US" dirty="0"/>
        </a:p>
      </dgm:t>
    </dgm:pt>
    <dgm:pt modelId="{66CBC209-AB95-4E02-816D-024FE8D65525}" type="parTrans" cxnId="{2296D314-A00D-4EB4-911C-C38B2AE6D570}">
      <dgm:prSet/>
      <dgm:spPr/>
      <dgm:t>
        <a:bodyPr/>
        <a:lstStyle/>
        <a:p>
          <a:endParaRPr lang="en-US"/>
        </a:p>
      </dgm:t>
    </dgm:pt>
    <dgm:pt modelId="{26B250DA-5704-4E20-A869-BD482972D12B}" type="sibTrans" cxnId="{2296D314-A00D-4EB4-911C-C38B2AE6D570}">
      <dgm:prSet/>
      <dgm:spPr/>
      <dgm:t>
        <a:bodyPr/>
        <a:lstStyle/>
        <a:p>
          <a:endParaRPr lang="en-US"/>
        </a:p>
      </dgm:t>
    </dgm:pt>
    <dgm:pt modelId="{3F151517-4BB8-442B-B511-40F9EC932C05}">
      <dgm:prSet/>
      <dgm:spPr/>
      <dgm:t>
        <a:bodyPr/>
        <a:lstStyle/>
        <a:p>
          <a:r>
            <a:rPr lang="tr-TR" dirty="0" err="1"/>
            <a:t>Send</a:t>
          </a:r>
          <a:r>
            <a:rPr lang="tr-TR" dirty="0"/>
            <a:t> mail</a:t>
          </a:r>
          <a:endParaRPr lang="en-US" dirty="0"/>
        </a:p>
      </dgm:t>
    </dgm:pt>
    <dgm:pt modelId="{0A23913B-997D-4D05-ACCC-404811CC0B1B}" type="parTrans" cxnId="{1C886B0B-F59E-44EE-B3B3-2E2DC78595E7}">
      <dgm:prSet/>
      <dgm:spPr/>
      <dgm:t>
        <a:bodyPr/>
        <a:lstStyle/>
        <a:p>
          <a:endParaRPr lang="en-US"/>
        </a:p>
      </dgm:t>
    </dgm:pt>
    <dgm:pt modelId="{BBE8EFC4-4E3B-4145-8744-BC15142A5189}" type="sibTrans" cxnId="{1C886B0B-F59E-44EE-B3B3-2E2DC78595E7}">
      <dgm:prSet/>
      <dgm:spPr/>
      <dgm:t>
        <a:bodyPr/>
        <a:lstStyle/>
        <a:p>
          <a:endParaRPr lang="en-US"/>
        </a:p>
      </dgm:t>
    </dgm:pt>
    <dgm:pt modelId="{FE30FAF1-CFCF-4A2A-91D1-E4A5E280D6F1}">
      <dgm:prSet/>
      <dgm:spPr/>
      <dgm:t>
        <a:bodyPr/>
        <a:lstStyle/>
        <a:p>
          <a:r>
            <a:rPr lang="tr-TR" dirty="0" err="1"/>
            <a:t>Translate</a:t>
          </a:r>
          <a:r>
            <a:rPr lang="tr-TR" dirty="0"/>
            <a:t> a </a:t>
          </a:r>
          <a:r>
            <a:rPr lang="tr-TR" dirty="0" err="1"/>
            <a:t>text</a:t>
          </a:r>
          <a:endParaRPr lang="en-US" dirty="0"/>
        </a:p>
      </dgm:t>
    </dgm:pt>
    <dgm:pt modelId="{B6D52B77-CFEA-4F3E-9E3C-108379F9C4A3}" type="parTrans" cxnId="{446E6333-86C5-44ED-A17E-F62BF1746B52}">
      <dgm:prSet/>
      <dgm:spPr/>
      <dgm:t>
        <a:bodyPr/>
        <a:lstStyle/>
        <a:p>
          <a:endParaRPr lang="en-US"/>
        </a:p>
      </dgm:t>
    </dgm:pt>
    <dgm:pt modelId="{C2F264A0-8C98-421C-A303-380A2E8CD4DF}" type="sibTrans" cxnId="{446E6333-86C5-44ED-A17E-F62BF1746B52}">
      <dgm:prSet/>
      <dgm:spPr/>
      <dgm:t>
        <a:bodyPr/>
        <a:lstStyle/>
        <a:p>
          <a:endParaRPr lang="en-US"/>
        </a:p>
      </dgm:t>
    </dgm:pt>
    <dgm:pt modelId="{BFA579EE-8E42-4841-A9A7-9DC5FE4A5C25}" type="pres">
      <dgm:prSet presAssocID="{D6A9F392-B7B2-43D4-BAF7-812A8C5CFF89}" presName="linear" presStyleCnt="0">
        <dgm:presLayoutVars>
          <dgm:dir/>
          <dgm:animLvl val="lvl"/>
          <dgm:resizeHandles val="exact"/>
        </dgm:presLayoutVars>
      </dgm:prSet>
      <dgm:spPr/>
    </dgm:pt>
    <dgm:pt modelId="{4A1AE31D-E21B-42B4-A89A-C6B0199A94CE}" type="pres">
      <dgm:prSet presAssocID="{E4800CE3-841E-40A4-8689-AF37F7AA2FC1}" presName="parentLin" presStyleCnt="0"/>
      <dgm:spPr/>
    </dgm:pt>
    <dgm:pt modelId="{F1065FD6-1508-4EA1-944A-5BE8A6F7CE2F}" type="pres">
      <dgm:prSet presAssocID="{E4800CE3-841E-40A4-8689-AF37F7AA2FC1}" presName="parentLeftMargin" presStyleLbl="node1" presStyleIdx="0" presStyleCnt="3"/>
      <dgm:spPr/>
    </dgm:pt>
    <dgm:pt modelId="{F0249995-6FCD-47E8-BD4A-3C7A854100A5}" type="pres">
      <dgm:prSet presAssocID="{E4800CE3-841E-40A4-8689-AF37F7AA2FC1}" presName="parentText" presStyleLbl="node1" presStyleIdx="0" presStyleCnt="3" custScaleX="142857">
        <dgm:presLayoutVars>
          <dgm:chMax val="0"/>
          <dgm:bulletEnabled val="1"/>
        </dgm:presLayoutVars>
      </dgm:prSet>
      <dgm:spPr/>
    </dgm:pt>
    <dgm:pt modelId="{F6F72A22-ABE2-447E-8167-812DD4EAFC3C}" type="pres">
      <dgm:prSet presAssocID="{E4800CE3-841E-40A4-8689-AF37F7AA2FC1}" presName="negativeSpace" presStyleCnt="0"/>
      <dgm:spPr/>
    </dgm:pt>
    <dgm:pt modelId="{8437231D-FB76-4454-A14A-D14D6AFC77C2}" type="pres">
      <dgm:prSet presAssocID="{E4800CE3-841E-40A4-8689-AF37F7AA2FC1}" presName="childText" presStyleLbl="conFgAcc1" presStyleIdx="0" presStyleCnt="3">
        <dgm:presLayoutVars>
          <dgm:bulletEnabled val="1"/>
        </dgm:presLayoutVars>
      </dgm:prSet>
      <dgm:spPr/>
    </dgm:pt>
    <dgm:pt modelId="{F941868A-A490-48C5-BD79-CBEE5882C2DA}" type="pres">
      <dgm:prSet presAssocID="{76E05B2A-E785-4FF5-9E1D-92B28FB802E6}" presName="spaceBetweenRectangles" presStyleCnt="0"/>
      <dgm:spPr/>
    </dgm:pt>
    <dgm:pt modelId="{F8F11617-E0F3-4631-BFF7-FD2B0CE0BEE6}" type="pres">
      <dgm:prSet presAssocID="{86B388A2-CF0B-43B2-AA0D-0A1A391A7F2F}" presName="parentLin" presStyleCnt="0"/>
      <dgm:spPr/>
    </dgm:pt>
    <dgm:pt modelId="{B5AE8F27-5080-465A-84F0-0E0DF5E60CD7}" type="pres">
      <dgm:prSet presAssocID="{86B388A2-CF0B-43B2-AA0D-0A1A391A7F2F}" presName="parentLeftMargin" presStyleLbl="node1" presStyleIdx="0" presStyleCnt="3"/>
      <dgm:spPr/>
    </dgm:pt>
    <dgm:pt modelId="{C30C3952-357D-46D3-B83E-31A63244E5D7}" type="pres">
      <dgm:prSet presAssocID="{86B388A2-CF0B-43B2-AA0D-0A1A391A7F2F}" presName="parentText" presStyleLbl="node1" presStyleIdx="1" presStyleCnt="3" custScaleX="142857">
        <dgm:presLayoutVars>
          <dgm:chMax val="0"/>
          <dgm:bulletEnabled val="1"/>
        </dgm:presLayoutVars>
      </dgm:prSet>
      <dgm:spPr/>
    </dgm:pt>
    <dgm:pt modelId="{A3C43262-E0A6-4B96-9A5C-80384CEA9223}" type="pres">
      <dgm:prSet presAssocID="{86B388A2-CF0B-43B2-AA0D-0A1A391A7F2F}" presName="negativeSpace" presStyleCnt="0"/>
      <dgm:spPr/>
    </dgm:pt>
    <dgm:pt modelId="{C894C5E4-3D1A-4383-A2A8-7D9D18A0F854}" type="pres">
      <dgm:prSet presAssocID="{86B388A2-CF0B-43B2-AA0D-0A1A391A7F2F}" presName="childText" presStyleLbl="conFgAcc1" presStyleIdx="1" presStyleCnt="3">
        <dgm:presLayoutVars>
          <dgm:bulletEnabled val="1"/>
        </dgm:presLayoutVars>
      </dgm:prSet>
      <dgm:spPr/>
    </dgm:pt>
    <dgm:pt modelId="{EC3E6D3F-02D6-4633-A860-97E3520D8354}" type="pres">
      <dgm:prSet presAssocID="{660B8E66-3ACE-443E-A37C-6B39A23E1A33}" presName="spaceBetweenRectangles" presStyleCnt="0"/>
      <dgm:spPr/>
    </dgm:pt>
    <dgm:pt modelId="{16223E71-3A28-43AB-9BA0-9B2601B1DD4B}" type="pres">
      <dgm:prSet presAssocID="{6D4FD0A6-D08D-4CD4-A31E-5A105564C9A6}" presName="parentLin" presStyleCnt="0"/>
      <dgm:spPr/>
    </dgm:pt>
    <dgm:pt modelId="{BC0E022D-EFB0-4126-A483-078343794313}" type="pres">
      <dgm:prSet presAssocID="{6D4FD0A6-D08D-4CD4-A31E-5A105564C9A6}" presName="parentLeftMargin" presStyleLbl="node1" presStyleIdx="1" presStyleCnt="3"/>
      <dgm:spPr/>
    </dgm:pt>
    <dgm:pt modelId="{0781699E-1A37-4205-A8E2-9D9CFF2AA8FE}" type="pres">
      <dgm:prSet presAssocID="{6D4FD0A6-D08D-4CD4-A31E-5A105564C9A6}" presName="parentText" presStyleLbl="node1" presStyleIdx="2" presStyleCnt="3" custScaleX="142857">
        <dgm:presLayoutVars>
          <dgm:chMax val="0"/>
          <dgm:bulletEnabled val="1"/>
        </dgm:presLayoutVars>
      </dgm:prSet>
      <dgm:spPr/>
    </dgm:pt>
    <dgm:pt modelId="{6A23E654-CC9B-4B2C-98B0-F7B847CFE307}" type="pres">
      <dgm:prSet presAssocID="{6D4FD0A6-D08D-4CD4-A31E-5A105564C9A6}" presName="negativeSpace" presStyleCnt="0"/>
      <dgm:spPr/>
    </dgm:pt>
    <dgm:pt modelId="{B45CB845-B281-4845-A479-23F0D8812DA1}" type="pres">
      <dgm:prSet presAssocID="{6D4FD0A6-D08D-4CD4-A31E-5A105564C9A6}" presName="childText" presStyleLbl="conFgAcc1" presStyleIdx="2" presStyleCnt="3" custScaleY="154018">
        <dgm:presLayoutVars>
          <dgm:bulletEnabled val="1"/>
        </dgm:presLayoutVars>
      </dgm:prSet>
      <dgm:spPr/>
    </dgm:pt>
  </dgm:ptLst>
  <dgm:cxnLst>
    <dgm:cxn modelId="{1C886B0B-F59E-44EE-B3B3-2E2DC78595E7}" srcId="{6D4FD0A6-D08D-4CD4-A31E-5A105564C9A6}" destId="{3F151517-4BB8-442B-B511-40F9EC932C05}" srcOrd="3" destOrd="0" parTransId="{0A23913B-997D-4D05-ACCC-404811CC0B1B}" sibTransId="{BBE8EFC4-4E3B-4145-8744-BC15142A5189}"/>
    <dgm:cxn modelId="{2296D314-A00D-4EB4-911C-C38B2AE6D570}" srcId="{6D4FD0A6-D08D-4CD4-A31E-5A105564C9A6}" destId="{B7FA77F5-EEB6-462C-ACEC-5F7AF5AA8A0F}" srcOrd="2" destOrd="0" parTransId="{66CBC209-AB95-4E02-816D-024FE8D65525}" sibTransId="{26B250DA-5704-4E20-A869-BD482972D12B}"/>
    <dgm:cxn modelId="{773A381B-E80F-40BF-94B0-34799AD6554C}" srcId="{6D4FD0A6-D08D-4CD4-A31E-5A105564C9A6}" destId="{4D270B05-1AC0-4667-B1A3-B816425FB2C9}" srcOrd="1" destOrd="0" parTransId="{1B1D1458-0C9C-484D-A27A-BDC38821B72D}" sibTransId="{A6D3F458-32B9-4817-B4FB-2F3495233C66}"/>
    <dgm:cxn modelId="{E1E06B25-098B-4760-9FE2-C8BD3901CF86}" type="presOf" srcId="{6D4FD0A6-D08D-4CD4-A31E-5A105564C9A6}" destId="{BC0E022D-EFB0-4126-A483-078343794313}" srcOrd="0" destOrd="0" presId="urn:microsoft.com/office/officeart/2005/8/layout/list1"/>
    <dgm:cxn modelId="{3DE3DF2F-5F35-47B1-8CC9-F1E0C15BEA4D}" srcId="{D6A9F392-B7B2-43D4-BAF7-812A8C5CFF89}" destId="{86B388A2-CF0B-43B2-AA0D-0A1A391A7F2F}" srcOrd="1" destOrd="0" parTransId="{60C82106-C6C0-40A3-AE81-1AE364204944}" sibTransId="{660B8E66-3ACE-443E-A37C-6B39A23E1A33}"/>
    <dgm:cxn modelId="{446E6333-86C5-44ED-A17E-F62BF1746B52}" srcId="{6D4FD0A6-D08D-4CD4-A31E-5A105564C9A6}" destId="{FE30FAF1-CFCF-4A2A-91D1-E4A5E280D6F1}" srcOrd="4" destOrd="0" parTransId="{B6D52B77-CFEA-4F3E-9E3C-108379F9C4A3}" sibTransId="{C2F264A0-8C98-421C-A303-380A2E8CD4DF}"/>
    <dgm:cxn modelId="{89D97A49-673F-4FDD-8EB6-169D9B87F700}" srcId="{D6A9F392-B7B2-43D4-BAF7-812A8C5CFF89}" destId="{6D4FD0A6-D08D-4CD4-A31E-5A105564C9A6}" srcOrd="2" destOrd="0" parTransId="{E11B3BC4-5707-479E-BB49-AB26D699D2AF}" sibTransId="{3F378796-D88D-4CF8-A2FC-E63FD29D14E7}"/>
    <dgm:cxn modelId="{7EB5044A-4CDB-480A-82BF-8DD9FC373CBD}" type="presOf" srcId="{B7FA77F5-EEB6-462C-ACEC-5F7AF5AA8A0F}" destId="{B45CB845-B281-4845-A479-23F0D8812DA1}" srcOrd="0" destOrd="2" presId="urn:microsoft.com/office/officeart/2005/8/layout/list1"/>
    <dgm:cxn modelId="{0A02E36C-397F-4822-B348-253D7E74259F}" type="presOf" srcId="{FE30FAF1-CFCF-4A2A-91D1-E4A5E280D6F1}" destId="{B45CB845-B281-4845-A479-23F0D8812DA1}" srcOrd="0" destOrd="4" presId="urn:microsoft.com/office/officeart/2005/8/layout/list1"/>
    <dgm:cxn modelId="{6059A36F-7857-4B83-B7A8-F6A9233FC020}" type="presOf" srcId="{E4800CE3-841E-40A4-8689-AF37F7AA2FC1}" destId="{F1065FD6-1508-4EA1-944A-5BE8A6F7CE2F}" srcOrd="0" destOrd="0" presId="urn:microsoft.com/office/officeart/2005/8/layout/list1"/>
    <dgm:cxn modelId="{14FC3589-93C6-4BB9-89E8-DC3844565442}" type="presOf" srcId="{7A30EFF6-8E9D-40AA-A0B6-FC56139A736E}" destId="{B45CB845-B281-4845-A479-23F0D8812DA1}" srcOrd="0" destOrd="0" presId="urn:microsoft.com/office/officeart/2005/8/layout/list1"/>
    <dgm:cxn modelId="{7CEB5A89-DDB7-4BF4-87BD-FD0DE336D61F}" type="presOf" srcId="{6D4FD0A6-D08D-4CD4-A31E-5A105564C9A6}" destId="{0781699E-1A37-4205-A8E2-9D9CFF2AA8FE}" srcOrd="1" destOrd="0" presId="urn:microsoft.com/office/officeart/2005/8/layout/list1"/>
    <dgm:cxn modelId="{1E5FD090-B0CB-44DC-AA6F-EE849B7EA486}" srcId="{6D4FD0A6-D08D-4CD4-A31E-5A105564C9A6}" destId="{7A30EFF6-8E9D-40AA-A0B6-FC56139A736E}" srcOrd="0" destOrd="0" parTransId="{7E59CE1F-E4BE-456C-AC18-05EBDBBD8440}" sibTransId="{ED707313-D022-47E4-9DC9-D1D68375CA09}"/>
    <dgm:cxn modelId="{D6C197B1-AB3E-4ED9-907A-2ADE7C27DA10}" srcId="{D6A9F392-B7B2-43D4-BAF7-812A8C5CFF89}" destId="{E4800CE3-841E-40A4-8689-AF37F7AA2FC1}" srcOrd="0" destOrd="0" parTransId="{62D55281-579B-4122-9BFE-93D82F294F85}" sibTransId="{76E05B2A-E785-4FF5-9E1D-92B28FB802E6}"/>
    <dgm:cxn modelId="{93E4EAB9-1AB6-4B30-A7C1-4C07395F06D9}" type="presOf" srcId="{3F151517-4BB8-442B-B511-40F9EC932C05}" destId="{B45CB845-B281-4845-A479-23F0D8812DA1}" srcOrd="0" destOrd="3" presId="urn:microsoft.com/office/officeart/2005/8/layout/list1"/>
    <dgm:cxn modelId="{819662C2-00CE-4BA7-A009-B325AA7BA74C}" type="presOf" srcId="{D6A9F392-B7B2-43D4-BAF7-812A8C5CFF89}" destId="{BFA579EE-8E42-4841-A9A7-9DC5FE4A5C25}" srcOrd="0" destOrd="0" presId="urn:microsoft.com/office/officeart/2005/8/layout/list1"/>
    <dgm:cxn modelId="{CE2BB1E0-976C-49D5-9EAF-ADB001780C03}" type="presOf" srcId="{4D270B05-1AC0-4667-B1A3-B816425FB2C9}" destId="{B45CB845-B281-4845-A479-23F0D8812DA1}" srcOrd="0" destOrd="1" presId="urn:microsoft.com/office/officeart/2005/8/layout/list1"/>
    <dgm:cxn modelId="{C84A09E1-CB9B-4D9D-AFBB-88A9D4440912}" type="presOf" srcId="{86B388A2-CF0B-43B2-AA0D-0A1A391A7F2F}" destId="{B5AE8F27-5080-465A-84F0-0E0DF5E60CD7}" srcOrd="0" destOrd="0" presId="urn:microsoft.com/office/officeart/2005/8/layout/list1"/>
    <dgm:cxn modelId="{CD4314F9-F287-43AB-A944-4BE0E79A9C40}" type="presOf" srcId="{E4800CE3-841E-40A4-8689-AF37F7AA2FC1}" destId="{F0249995-6FCD-47E8-BD4A-3C7A854100A5}" srcOrd="1" destOrd="0" presId="urn:microsoft.com/office/officeart/2005/8/layout/list1"/>
    <dgm:cxn modelId="{27C07BFD-28C1-4F9E-A405-689FCC2123B0}" type="presOf" srcId="{86B388A2-CF0B-43B2-AA0D-0A1A391A7F2F}" destId="{C30C3952-357D-46D3-B83E-31A63244E5D7}" srcOrd="1" destOrd="0" presId="urn:microsoft.com/office/officeart/2005/8/layout/list1"/>
    <dgm:cxn modelId="{F2E1EF16-8692-4477-A32F-0A8E91620AA4}" type="presParOf" srcId="{BFA579EE-8E42-4841-A9A7-9DC5FE4A5C25}" destId="{4A1AE31D-E21B-42B4-A89A-C6B0199A94CE}" srcOrd="0" destOrd="0" presId="urn:microsoft.com/office/officeart/2005/8/layout/list1"/>
    <dgm:cxn modelId="{8EA2D5A3-55C2-4FBC-9ED6-077C443E82A0}" type="presParOf" srcId="{4A1AE31D-E21B-42B4-A89A-C6B0199A94CE}" destId="{F1065FD6-1508-4EA1-944A-5BE8A6F7CE2F}" srcOrd="0" destOrd="0" presId="urn:microsoft.com/office/officeart/2005/8/layout/list1"/>
    <dgm:cxn modelId="{66F4563A-A6DA-4400-9EC8-694390608D7C}" type="presParOf" srcId="{4A1AE31D-E21B-42B4-A89A-C6B0199A94CE}" destId="{F0249995-6FCD-47E8-BD4A-3C7A854100A5}" srcOrd="1" destOrd="0" presId="urn:microsoft.com/office/officeart/2005/8/layout/list1"/>
    <dgm:cxn modelId="{35D3B542-4FFD-4819-8FBF-FB73122B7711}" type="presParOf" srcId="{BFA579EE-8E42-4841-A9A7-9DC5FE4A5C25}" destId="{F6F72A22-ABE2-447E-8167-812DD4EAFC3C}" srcOrd="1" destOrd="0" presId="urn:microsoft.com/office/officeart/2005/8/layout/list1"/>
    <dgm:cxn modelId="{A6DA8249-6E00-4B4D-9234-D7124272FD27}" type="presParOf" srcId="{BFA579EE-8E42-4841-A9A7-9DC5FE4A5C25}" destId="{8437231D-FB76-4454-A14A-D14D6AFC77C2}" srcOrd="2" destOrd="0" presId="urn:microsoft.com/office/officeart/2005/8/layout/list1"/>
    <dgm:cxn modelId="{AF989D0F-BDFA-4931-B783-89E617039F4A}" type="presParOf" srcId="{BFA579EE-8E42-4841-A9A7-9DC5FE4A5C25}" destId="{F941868A-A490-48C5-BD79-CBEE5882C2DA}" srcOrd="3" destOrd="0" presId="urn:microsoft.com/office/officeart/2005/8/layout/list1"/>
    <dgm:cxn modelId="{320FD66C-B42C-45CD-908D-DB91D46CFE3B}" type="presParOf" srcId="{BFA579EE-8E42-4841-A9A7-9DC5FE4A5C25}" destId="{F8F11617-E0F3-4631-BFF7-FD2B0CE0BEE6}" srcOrd="4" destOrd="0" presId="urn:microsoft.com/office/officeart/2005/8/layout/list1"/>
    <dgm:cxn modelId="{974A21D8-C305-43F6-8377-A06DB8582EC1}" type="presParOf" srcId="{F8F11617-E0F3-4631-BFF7-FD2B0CE0BEE6}" destId="{B5AE8F27-5080-465A-84F0-0E0DF5E60CD7}" srcOrd="0" destOrd="0" presId="urn:microsoft.com/office/officeart/2005/8/layout/list1"/>
    <dgm:cxn modelId="{EC0286E4-6CB1-43AC-8AF1-FF568AD548BE}" type="presParOf" srcId="{F8F11617-E0F3-4631-BFF7-FD2B0CE0BEE6}" destId="{C30C3952-357D-46D3-B83E-31A63244E5D7}" srcOrd="1" destOrd="0" presId="urn:microsoft.com/office/officeart/2005/8/layout/list1"/>
    <dgm:cxn modelId="{BC0DEC61-802C-4D8C-90BF-DD72B4F79EF4}" type="presParOf" srcId="{BFA579EE-8E42-4841-A9A7-9DC5FE4A5C25}" destId="{A3C43262-E0A6-4B96-9A5C-80384CEA9223}" srcOrd="5" destOrd="0" presId="urn:microsoft.com/office/officeart/2005/8/layout/list1"/>
    <dgm:cxn modelId="{DCB7114C-24BA-44AB-B2FC-D2C33DE90F30}" type="presParOf" srcId="{BFA579EE-8E42-4841-A9A7-9DC5FE4A5C25}" destId="{C894C5E4-3D1A-4383-A2A8-7D9D18A0F854}" srcOrd="6" destOrd="0" presId="urn:microsoft.com/office/officeart/2005/8/layout/list1"/>
    <dgm:cxn modelId="{CC2CEF65-14AB-40F1-ACFA-E4B4DBCEB5B7}" type="presParOf" srcId="{BFA579EE-8E42-4841-A9A7-9DC5FE4A5C25}" destId="{EC3E6D3F-02D6-4633-A860-97E3520D8354}" srcOrd="7" destOrd="0" presId="urn:microsoft.com/office/officeart/2005/8/layout/list1"/>
    <dgm:cxn modelId="{A96B42E8-94E7-42D0-A60C-B89FC9D490E8}" type="presParOf" srcId="{BFA579EE-8E42-4841-A9A7-9DC5FE4A5C25}" destId="{16223E71-3A28-43AB-9BA0-9B2601B1DD4B}" srcOrd="8" destOrd="0" presId="urn:microsoft.com/office/officeart/2005/8/layout/list1"/>
    <dgm:cxn modelId="{1FFE2DF1-E6CB-440F-8210-09A70A0948A6}" type="presParOf" srcId="{16223E71-3A28-43AB-9BA0-9B2601B1DD4B}" destId="{BC0E022D-EFB0-4126-A483-078343794313}" srcOrd="0" destOrd="0" presId="urn:microsoft.com/office/officeart/2005/8/layout/list1"/>
    <dgm:cxn modelId="{5FFE9156-8397-4B0C-AD0D-CDE3CAFD1543}" type="presParOf" srcId="{16223E71-3A28-43AB-9BA0-9B2601B1DD4B}" destId="{0781699E-1A37-4205-A8E2-9D9CFF2AA8FE}" srcOrd="1" destOrd="0" presId="urn:microsoft.com/office/officeart/2005/8/layout/list1"/>
    <dgm:cxn modelId="{AB52C4EC-B8FA-465C-BB7E-B75AF4AF542D}" type="presParOf" srcId="{BFA579EE-8E42-4841-A9A7-9DC5FE4A5C25}" destId="{6A23E654-CC9B-4B2C-98B0-F7B847CFE307}" srcOrd="9" destOrd="0" presId="urn:microsoft.com/office/officeart/2005/8/layout/list1"/>
    <dgm:cxn modelId="{59931EBF-CBF6-473F-872C-1B0586DA3B2D}" type="presParOf" srcId="{BFA579EE-8E42-4841-A9A7-9DC5FE4A5C25}" destId="{B45CB845-B281-4845-A479-23F0D8812DA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7231D-FB76-4454-A14A-D14D6AFC77C2}">
      <dsp:nvSpPr>
        <dsp:cNvPr id="0" name=""/>
        <dsp:cNvSpPr/>
      </dsp:nvSpPr>
      <dsp:spPr>
        <a:xfrm>
          <a:off x="0" y="396298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49995-6FCD-47E8-BD4A-3C7A854100A5}">
      <dsp:nvSpPr>
        <dsp:cNvPr id="0" name=""/>
        <dsp:cNvSpPr/>
      </dsp:nvSpPr>
      <dsp:spPr>
        <a:xfrm>
          <a:off x="302984" y="101098"/>
          <a:ext cx="6059679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Client-Server </a:t>
          </a:r>
          <a:r>
            <a:rPr lang="tr-TR" sz="2000" kern="1200" dirty="0" err="1"/>
            <a:t>application</a:t>
          </a:r>
          <a:endParaRPr lang="en-US" sz="2000" kern="1200" dirty="0"/>
        </a:p>
      </dsp:txBody>
      <dsp:txXfrm>
        <a:off x="331805" y="129919"/>
        <a:ext cx="6002037" cy="532758"/>
      </dsp:txXfrm>
    </dsp:sp>
    <dsp:sp modelId="{C894C5E4-3D1A-4383-A2A8-7D9D18A0F854}">
      <dsp:nvSpPr>
        <dsp:cNvPr id="0" name=""/>
        <dsp:cNvSpPr/>
      </dsp:nvSpPr>
      <dsp:spPr>
        <a:xfrm>
          <a:off x="0" y="1303498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C3952-357D-46D3-B83E-31A63244E5D7}">
      <dsp:nvSpPr>
        <dsp:cNvPr id="0" name=""/>
        <dsp:cNvSpPr/>
      </dsp:nvSpPr>
      <dsp:spPr>
        <a:xfrm>
          <a:off x="302984" y="1008298"/>
          <a:ext cx="6059679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Communication</a:t>
          </a:r>
          <a:r>
            <a:rPr lang="tr-TR" sz="2000" kern="1200" dirty="0"/>
            <a:t> is done </a:t>
          </a:r>
          <a:r>
            <a:rPr lang="tr-TR" sz="2000" kern="1200" dirty="0" err="1"/>
            <a:t>using</a:t>
          </a:r>
          <a:r>
            <a:rPr lang="tr-TR" sz="2000" kern="1200" dirty="0"/>
            <a:t> a </a:t>
          </a:r>
          <a:r>
            <a:rPr lang="tr-TR" sz="2000" kern="1200" dirty="0" err="1"/>
            <a:t>simple</a:t>
          </a:r>
          <a:r>
            <a:rPr lang="tr-TR" sz="2000" kern="1200" dirty="0"/>
            <a:t> </a:t>
          </a:r>
          <a:r>
            <a:rPr lang="tr-TR" sz="2000" kern="1200" dirty="0" err="1"/>
            <a:t>protocol</a:t>
          </a:r>
          <a:endParaRPr lang="en-US" sz="2000" kern="1200" dirty="0"/>
        </a:p>
      </dsp:txBody>
      <dsp:txXfrm>
        <a:off x="331805" y="1037119"/>
        <a:ext cx="6002037" cy="532758"/>
      </dsp:txXfrm>
    </dsp:sp>
    <dsp:sp modelId="{B45CB845-B281-4845-A479-23F0D8812DA1}">
      <dsp:nvSpPr>
        <dsp:cNvPr id="0" name=""/>
        <dsp:cNvSpPr/>
      </dsp:nvSpPr>
      <dsp:spPr>
        <a:xfrm>
          <a:off x="0" y="2210698"/>
          <a:ext cx="6364224" cy="32020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416560" rIns="49393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 dirty="0"/>
            <a:t>Do </a:t>
          </a:r>
          <a:r>
            <a:rPr lang="tr-TR" sz="2000" kern="1200" dirty="0" err="1"/>
            <a:t>health</a:t>
          </a:r>
          <a:r>
            <a:rPr lang="tr-TR" sz="2000" kern="1200" dirty="0"/>
            <a:t> </a:t>
          </a:r>
          <a:r>
            <a:rPr lang="tr-TR" sz="2000" kern="1200" dirty="0" err="1"/>
            <a:t>checks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 dirty="0" err="1"/>
            <a:t>Get</a:t>
          </a:r>
          <a:r>
            <a:rPr lang="tr-TR" sz="2000" kern="1200" dirty="0"/>
            <a:t> </a:t>
          </a:r>
          <a:r>
            <a:rPr lang="tr-TR" sz="2000" kern="1200" dirty="0" err="1"/>
            <a:t>exchange</a:t>
          </a:r>
          <a:r>
            <a:rPr lang="tr-TR" sz="2000" kern="1200" dirty="0"/>
            <a:t> </a:t>
          </a:r>
          <a:r>
            <a:rPr lang="tr-TR" sz="2000" kern="1200" dirty="0" err="1"/>
            <a:t>rates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 dirty="0" err="1"/>
            <a:t>Get</a:t>
          </a:r>
          <a:r>
            <a:rPr lang="tr-TR" sz="2000" kern="1200" dirty="0"/>
            <a:t> </a:t>
          </a:r>
          <a:r>
            <a:rPr lang="tr-TR" sz="2000" kern="1200" dirty="0" err="1"/>
            <a:t>quote</a:t>
          </a:r>
          <a:r>
            <a:rPr lang="tr-TR" sz="2000" kern="1200" dirty="0"/>
            <a:t> of </a:t>
          </a:r>
          <a:r>
            <a:rPr lang="tr-TR" sz="2000" kern="1200" dirty="0" err="1"/>
            <a:t>the</a:t>
          </a:r>
          <a:r>
            <a:rPr lang="tr-TR" sz="2000" kern="1200" dirty="0"/>
            <a:t> </a:t>
          </a:r>
          <a:r>
            <a:rPr lang="tr-TR" sz="2000" kern="1200" dirty="0" err="1"/>
            <a:t>day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 dirty="0" err="1"/>
            <a:t>Send</a:t>
          </a:r>
          <a:r>
            <a:rPr lang="tr-TR" sz="2000" kern="1200" dirty="0"/>
            <a:t> mail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 dirty="0" err="1"/>
            <a:t>Translate</a:t>
          </a:r>
          <a:r>
            <a:rPr lang="tr-TR" sz="2000" kern="1200" dirty="0"/>
            <a:t> a </a:t>
          </a:r>
          <a:r>
            <a:rPr lang="tr-TR" sz="2000" kern="1200" dirty="0" err="1"/>
            <a:t>text</a:t>
          </a:r>
          <a:endParaRPr lang="en-US" sz="2000" kern="1200" dirty="0"/>
        </a:p>
      </dsp:txBody>
      <dsp:txXfrm>
        <a:off x="0" y="2210698"/>
        <a:ext cx="6364224" cy="3202034"/>
      </dsp:txXfrm>
    </dsp:sp>
    <dsp:sp modelId="{0781699E-1A37-4205-A8E2-9D9CFF2AA8FE}">
      <dsp:nvSpPr>
        <dsp:cNvPr id="0" name=""/>
        <dsp:cNvSpPr/>
      </dsp:nvSpPr>
      <dsp:spPr>
        <a:xfrm>
          <a:off x="302984" y="1915498"/>
          <a:ext cx="6059679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Ability</a:t>
          </a:r>
          <a:r>
            <a:rPr lang="tr-TR" sz="2000" kern="1200" dirty="0"/>
            <a:t> </a:t>
          </a:r>
          <a:r>
            <a:rPr lang="tr-TR" sz="2000" kern="1200" dirty="0" err="1"/>
            <a:t>to</a:t>
          </a:r>
          <a:endParaRPr lang="en-US" sz="2000" kern="1200" dirty="0"/>
        </a:p>
      </dsp:txBody>
      <dsp:txXfrm>
        <a:off x="331805" y="1944319"/>
        <a:ext cx="6002037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30-Dec-19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0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9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5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7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0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5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30-Dec-19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4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etindumandag@gmail.com" TargetMode="External"/><Relationship Id="rId2" Type="http://schemas.openxmlformats.org/officeDocument/2006/relationships/hyperlink" Target="mailto:fatih.iver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devre, bilgisayar içeren bir resim&#10;&#10;Açıklama otomatik olarak oluşturuldu">
            <a:extLst>
              <a:ext uri="{FF2B5EF4-FFF2-40B4-BE49-F238E27FC236}">
                <a16:creationId xmlns:a16="http://schemas.microsoft.com/office/drawing/2014/main" id="{CA7C42D4-D2C2-4A3D-8E50-F0A83A096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83FDBCA-32E3-4AAD-9277-C4799363A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tr-TR" sz="4800"/>
              <a:t>IP-Over-SMS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A9FB8F9-684A-4122-AB9B-2DAE3F0DC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tr-TR" sz="2000"/>
              <a:t>For CmpE 487 – Applied Computer Networks</a:t>
            </a:r>
          </a:p>
          <a:p>
            <a:r>
              <a:rPr lang="tr-TR" sz="2000"/>
              <a:t>Fatih İver, Metin Dumandağ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65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AE836CF-B0B7-4EA3-97CB-D4DF934A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tr-TR"/>
              <a:t>Introduction</a:t>
            </a:r>
            <a:endParaRPr lang="tr-T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3FC32CB7-E749-4039-B927-7D4F537B3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13166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4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059B36-1785-4AF8-99D6-E0933FB3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Client-Server Architecture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142C10-22CA-4444-A4ED-E0476044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Always</a:t>
            </a:r>
            <a:r>
              <a:rPr lang="tr-TR" dirty="0"/>
              <a:t>-on, internet </a:t>
            </a:r>
            <a:r>
              <a:rPr lang="tr-TR" dirty="0" err="1"/>
              <a:t>connected</a:t>
            </a:r>
            <a:r>
              <a:rPr lang="tr-TR" dirty="0"/>
              <a:t> server </a:t>
            </a:r>
            <a:r>
              <a:rPr lang="tr-TR" dirty="0" err="1"/>
              <a:t>listens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requests</a:t>
            </a:r>
            <a:endParaRPr lang="tr-TR" dirty="0"/>
          </a:p>
          <a:p>
            <a:r>
              <a:rPr lang="tr-TR" dirty="0"/>
              <a:t>A </a:t>
            </a:r>
            <a:r>
              <a:rPr lang="tr-TR" dirty="0" err="1"/>
              <a:t>response</a:t>
            </a:r>
            <a:r>
              <a:rPr lang="tr-TR" dirty="0"/>
              <a:t> is </a:t>
            </a:r>
            <a:r>
              <a:rPr lang="tr-TR" dirty="0" err="1"/>
              <a:t>send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SMS </a:t>
            </a:r>
            <a:r>
              <a:rPr lang="tr-TR" dirty="0" err="1"/>
              <a:t>request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client</a:t>
            </a:r>
            <a:r>
              <a:rPr lang="tr-TR" dirty="0"/>
              <a:t> </a:t>
            </a:r>
            <a:r>
              <a:rPr lang="tr-TR" dirty="0" err="1"/>
              <a:t>makes</a:t>
            </a:r>
            <a:endParaRPr lang="tr-TR" dirty="0"/>
          </a:p>
          <a:p>
            <a:endParaRPr lang="tr-TR" dirty="0"/>
          </a:p>
        </p:txBody>
      </p:sp>
      <p:pic>
        <p:nvPicPr>
          <p:cNvPr id="5" name="Grafik 4" descr="Akıllı Telefon">
            <a:extLst>
              <a:ext uri="{FF2B5EF4-FFF2-40B4-BE49-F238E27FC236}">
                <a16:creationId xmlns:a16="http://schemas.microsoft.com/office/drawing/2014/main" id="{A4638348-59DD-46B2-86DB-041FBF744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1329" y="4644708"/>
            <a:ext cx="914400" cy="914400"/>
          </a:xfrm>
          <a:prstGeom prst="rect">
            <a:avLst/>
          </a:prstGeom>
        </p:spPr>
      </p:pic>
      <p:pic>
        <p:nvPicPr>
          <p:cNvPr id="6" name="Grafik 5" descr="Akıllı Telefon">
            <a:extLst>
              <a:ext uri="{FF2B5EF4-FFF2-40B4-BE49-F238E27FC236}">
                <a16:creationId xmlns:a16="http://schemas.microsoft.com/office/drawing/2014/main" id="{43CD9910-36DD-40FA-8F87-FBC0B877F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4525" y="4644708"/>
            <a:ext cx="914400" cy="914400"/>
          </a:xfrm>
          <a:prstGeom prst="rect">
            <a:avLst/>
          </a:prstGeom>
        </p:spPr>
      </p:pic>
      <p:pic>
        <p:nvPicPr>
          <p:cNvPr id="8" name="Grafik 7" descr="Kablosuz">
            <a:extLst>
              <a:ext uri="{FF2B5EF4-FFF2-40B4-BE49-F238E27FC236}">
                <a16:creationId xmlns:a16="http://schemas.microsoft.com/office/drawing/2014/main" id="{CF7766EA-7AF8-41E8-818E-EBA4416CD4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0129" y="4659711"/>
            <a:ext cx="914400" cy="914400"/>
          </a:xfrm>
          <a:prstGeom prst="rect">
            <a:avLst/>
          </a:prstGeom>
        </p:spPr>
      </p:pic>
      <p:pic>
        <p:nvPicPr>
          <p:cNvPr id="10" name="Grafik 9" descr="Geri sağdan sola">
            <a:extLst>
              <a:ext uri="{FF2B5EF4-FFF2-40B4-BE49-F238E27FC236}">
                <a16:creationId xmlns:a16="http://schemas.microsoft.com/office/drawing/2014/main" id="{14967EA1-788D-4F74-A995-9E9410FF83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7927" y="4187508"/>
            <a:ext cx="914400" cy="914400"/>
          </a:xfrm>
          <a:prstGeom prst="rect">
            <a:avLst/>
          </a:prstGeom>
        </p:spPr>
      </p:pic>
      <p:pic>
        <p:nvPicPr>
          <p:cNvPr id="12" name="Grafik 11" descr="Geri">
            <a:extLst>
              <a:ext uri="{FF2B5EF4-FFF2-40B4-BE49-F238E27FC236}">
                <a16:creationId xmlns:a16="http://schemas.microsoft.com/office/drawing/2014/main" id="{ED502E37-2F70-4BD3-A30D-EF32036777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V="1">
            <a:off x="4337927" y="5101908"/>
            <a:ext cx="914400" cy="914400"/>
          </a:xfrm>
          <a:prstGeom prst="rect">
            <a:avLst/>
          </a:prstGeom>
        </p:spPr>
      </p:pic>
      <p:pic>
        <p:nvPicPr>
          <p:cNvPr id="13" name="Grafik 12" descr="Geri sağdan sola">
            <a:extLst>
              <a:ext uri="{FF2B5EF4-FFF2-40B4-BE49-F238E27FC236}">
                <a16:creationId xmlns:a16="http://schemas.microsoft.com/office/drawing/2014/main" id="{FDDA8FB9-0943-4581-BD63-C16D28DDE7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57327" y="4187508"/>
            <a:ext cx="914400" cy="914400"/>
          </a:xfrm>
          <a:prstGeom prst="rect">
            <a:avLst/>
          </a:prstGeom>
        </p:spPr>
      </p:pic>
      <p:pic>
        <p:nvPicPr>
          <p:cNvPr id="14" name="Grafik 13" descr="Geri">
            <a:extLst>
              <a:ext uri="{FF2B5EF4-FFF2-40B4-BE49-F238E27FC236}">
                <a16:creationId xmlns:a16="http://schemas.microsoft.com/office/drawing/2014/main" id="{7B4246E0-7B48-4920-A217-9968FDEDEC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V="1">
            <a:off x="7157327" y="5101908"/>
            <a:ext cx="914400" cy="914400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13C64643-AF2B-459E-94F5-13EAC070E2A9}"/>
              </a:ext>
            </a:extLst>
          </p:cNvPr>
          <p:cNvSpPr txBox="1"/>
          <p:nvPr/>
        </p:nvSpPr>
        <p:spPr>
          <a:xfrm>
            <a:off x="2885213" y="564697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Client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FBB56171-D05D-4BDA-8EE2-32794E5051B5}"/>
              </a:ext>
            </a:extLst>
          </p:cNvPr>
          <p:cNvSpPr txBox="1"/>
          <p:nvPr/>
        </p:nvSpPr>
        <p:spPr>
          <a:xfrm>
            <a:off x="8423825" y="56469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Internet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7EC11D73-0676-4796-9301-E472FFE4ACF1}"/>
              </a:ext>
            </a:extLst>
          </p:cNvPr>
          <p:cNvSpPr txBox="1"/>
          <p:nvPr/>
        </p:nvSpPr>
        <p:spPr>
          <a:xfrm>
            <a:off x="4470357" y="400284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SMS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241E309F-A00B-45FA-B15A-1F2E5AD720D6}"/>
              </a:ext>
            </a:extLst>
          </p:cNvPr>
          <p:cNvSpPr txBox="1"/>
          <p:nvPr/>
        </p:nvSpPr>
        <p:spPr>
          <a:xfrm>
            <a:off x="4470357" y="601630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SMS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EE287172-E0BC-4170-A200-8BC5362E1A9C}"/>
              </a:ext>
            </a:extLst>
          </p:cNvPr>
          <p:cNvSpPr txBox="1"/>
          <p:nvPr/>
        </p:nvSpPr>
        <p:spPr>
          <a:xfrm>
            <a:off x="7072107" y="4002842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Request</a:t>
            </a:r>
            <a:endParaRPr lang="tr-TR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13109C2B-AA6A-4AA2-911E-32657C589EC0}"/>
              </a:ext>
            </a:extLst>
          </p:cNvPr>
          <p:cNvSpPr txBox="1"/>
          <p:nvPr/>
        </p:nvSpPr>
        <p:spPr>
          <a:xfrm>
            <a:off x="6987148" y="5987534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Response</a:t>
            </a:r>
            <a:endParaRPr lang="tr-TR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1AC77FF5-FF51-4A93-9A00-44B617682FCA}"/>
              </a:ext>
            </a:extLst>
          </p:cNvPr>
          <p:cNvSpPr txBox="1"/>
          <p:nvPr/>
        </p:nvSpPr>
        <p:spPr>
          <a:xfrm>
            <a:off x="5869553" y="564697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55613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DDEE47-77B5-4FE8-9C75-90250126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Protocol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B34022-F168-4003-8508-6D944B52F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Initially</a:t>
            </a:r>
            <a:r>
              <a:rPr lang="tr-TR" dirty="0"/>
              <a:t> </a:t>
            </a:r>
            <a:r>
              <a:rPr lang="tr-TR" dirty="0" err="1"/>
              <a:t>thought</a:t>
            </a:r>
            <a:endParaRPr lang="tr-TR" dirty="0"/>
          </a:p>
          <a:p>
            <a:pPr lvl="1"/>
            <a:r>
              <a:rPr lang="tr-TR" dirty="0" err="1"/>
              <a:t>Request</a:t>
            </a:r>
            <a:r>
              <a:rPr lang="tr-TR" dirty="0"/>
              <a:t> </a:t>
            </a:r>
            <a:r>
              <a:rPr lang="tr-TR" dirty="0" err="1"/>
              <a:t>id</a:t>
            </a:r>
            <a:r>
              <a:rPr lang="tr-TR" dirty="0"/>
              <a:t> on </a:t>
            </a:r>
            <a:r>
              <a:rPr lang="tr-TR" dirty="0" err="1"/>
              <a:t>messages</a:t>
            </a:r>
            <a:endParaRPr lang="tr-TR" dirty="0"/>
          </a:p>
          <a:p>
            <a:pPr lvl="1"/>
            <a:r>
              <a:rPr lang="tr-TR" dirty="0"/>
              <a:t>Message </a:t>
            </a:r>
            <a:r>
              <a:rPr lang="tr-TR" dirty="0" err="1"/>
              <a:t>Fragmentation</a:t>
            </a:r>
            <a:r>
              <a:rPr lang="tr-TR" dirty="0"/>
              <a:t> – </a:t>
            </a:r>
            <a:r>
              <a:rPr lang="tr-TR" dirty="0" err="1"/>
              <a:t>part</a:t>
            </a:r>
            <a:r>
              <a:rPr lang="tr-TR" dirty="0"/>
              <a:t> </a:t>
            </a:r>
            <a:r>
              <a:rPr lang="tr-TR" dirty="0" err="1"/>
              <a:t>numbers</a:t>
            </a:r>
            <a:r>
              <a:rPr lang="tr-TR" dirty="0"/>
              <a:t> on </a:t>
            </a:r>
            <a:r>
              <a:rPr lang="tr-TR" dirty="0" err="1"/>
              <a:t>messages</a:t>
            </a:r>
            <a:endParaRPr lang="tr-TR" dirty="0"/>
          </a:p>
          <a:p>
            <a:pPr lvl="1"/>
            <a:r>
              <a:rPr lang="tr-TR" dirty="0"/>
              <a:t>TCP-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sliding</a:t>
            </a:r>
            <a:r>
              <a:rPr lang="tr-TR" dirty="0"/>
              <a:t> </a:t>
            </a:r>
            <a:r>
              <a:rPr lang="tr-TR" dirty="0" err="1"/>
              <a:t>window</a:t>
            </a:r>
            <a:r>
              <a:rPr lang="tr-TR" dirty="0"/>
              <a:t> </a:t>
            </a:r>
            <a:r>
              <a:rPr lang="tr-TR" dirty="0" err="1"/>
              <a:t>protocol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selective</a:t>
            </a:r>
            <a:r>
              <a:rPr lang="tr-TR" dirty="0"/>
              <a:t> </a:t>
            </a:r>
            <a:r>
              <a:rPr lang="tr-TR" dirty="0" err="1"/>
              <a:t>repeat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data </a:t>
            </a:r>
            <a:r>
              <a:rPr lang="tr-TR" dirty="0" err="1"/>
              <a:t>transmission</a:t>
            </a:r>
            <a:endParaRPr lang="tr-TR" dirty="0"/>
          </a:p>
          <a:p>
            <a:r>
              <a:rPr lang="tr-TR" dirty="0"/>
              <a:t> </a:t>
            </a:r>
            <a:r>
              <a:rPr lang="tr-TR" dirty="0" err="1"/>
              <a:t>Found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</a:t>
            </a:r>
            <a:r>
              <a:rPr lang="tr-TR" dirty="0" err="1"/>
              <a:t>everything</a:t>
            </a:r>
            <a:r>
              <a:rPr lang="tr-TR" dirty="0"/>
              <a:t> can be done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b="1" dirty="0" err="1"/>
              <a:t>Multipart</a:t>
            </a:r>
            <a:r>
              <a:rPr lang="tr-TR" b="1" dirty="0"/>
              <a:t> SMS</a:t>
            </a:r>
          </a:p>
        </p:txBody>
      </p:sp>
    </p:spTree>
    <p:extLst>
      <p:ext uri="{BB962C8B-B14F-4D97-AF65-F5344CB8AC3E}">
        <p14:creationId xmlns:p14="http://schemas.microsoft.com/office/powerpoint/2010/main" val="412595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C302DC-2D6B-4B75-B88B-A8D69134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Protocol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D142BB-8856-42A6-ACBA-91444756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466082" cy="3694176"/>
          </a:xfrm>
        </p:spPr>
        <p:txBody>
          <a:bodyPr>
            <a:normAutofit/>
          </a:bodyPr>
          <a:lstStyle/>
          <a:p>
            <a:r>
              <a:rPr lang="tr-TR" dirty="0" err="1"/>
              <a:t>Request</a:t>
            </a:r>
            <a:r>
              <a:rPr lang="tr-TR" dirty="0"/>
              <a:t> SMS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DAD18097-0052-4E8B-A46D-A3EE73CE52CB}"/>
              </a:ext>
            </a:extLst>
          </p:cNvPr>
          <p:cNvSpPr txBox="1">
            <a:spLocks/>
          </p:cNvSpPr>
          <p:nvPr/>
        </p:nvSpPr>
        <p:spPr>
          <a:xfrm>
            <a:off x="6610352" y="2478024"/>
            <a:ext cx="4466082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Response</a:t>
            </a:r>
            <a:r>
              <a:rPr lang="tr-TR" dirty="0"/>
              <a:t> SMS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E06DC50-AB1D-4800-9861-FDA1B6C93A72}"/>
              </a:ext>
            </a:extLst>
          </p:cNvPr>
          <p:cNvSpPr txBox="1"/>
          <p:nvPr/>
        </p:nvSpPr>
        <p:spPr>
          <a:xfrm>
            <a:off x="1115566" y="3098038"/>
            <a:ext cx="45182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"T": 7,</a:t>
            </a:r>
          </a:p>
          <a:p>
            <a:r>
              <a:rPr lang="en-US" dirty="0"/>
              <a:t>  "P": {</a:t>
            </a:r>
          </a:p>
          <a:p>
            <a:r>
              <a:rPr lang="en-US" dirty="0"/>
              <a:t>    "subject": "</a:t>
            </a:r>
            <a:r>
              <a:rPr lang="en-US" dirty="0" err="1"/>
              <a:t>Greetinwwwg</a:t>
            </a:r>
            <a:r>
              <a:rPr lang="en-US" dirty="0"/>
              <a:t>!",</a:t>
            </a:r>
          </a:p>
          <a:p>
            <a:r>
              <a:rPr lang="en-US" dirty="0"/>
              <a:t>    "from": "metindumandag@gmail.com",</a:t>
            </a:r>
          </a:p>
          <a:p>
            <a:r>
              <a:rPr lang="en-US" dirty="0"/>
              <a:t>    "to": "fatih.iver@gmail.com",</a:t>
            </a:r>
          </a:p>
          <a:p>
            <a:r>
              <a:rPr lang="en-US" dirty="0"/>
              <a:t>    "content": "Hello World!"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61B9EF1-BAF0-48C3-9375-19803162C8B1}"/>
              </a:ext>
            </a:extLst>
          </p:cNvPr>
          <p:cNvSpPr txBox="1"/>
          <p:nvPr/>
        </p:nvSpPr>
        <p:spPr>
          <a:xfrm>
            <a:off x="7350711" y="36842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BB30909-9F04-4DF6-A2DD-A80A3D5B8119}"/>
              </a:ext>
            </a:extLst>
          </p:cNvPr>
          <p:cNvSpPr txBox="1"/>
          <p:nvPr/>
        </p:nvSpPr>
        <p:spPr>
          <a:xfrm>
            <a:off x="6610352" y="3098038"/>
            <a:ext cx="48353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"T": 4,</a:t>
            </a:r>
          </a:p>
          <a:p>
            <a:r>
              <a:rPr lang="en-US" dirty="0"/>
              <a:t>  "P": {</a:t>
            </a:r>
          </a:p>
          <a:p>
            <a:r>
              <a:rPr lang="en-US" dirty="0"/>
              <a:t>    "author": "Eckhart Tolle",</a:t>
            </a:r>
          </a:p>
          <a:p>
            <a:r>
              <a:rPr lang="en-US" dirty="0"/>
              <a:t>    "quote": "The beginning of freedom is the</a:t>
            </a:r>
            <a:endParaRPr lang="tr-TR" dirty="0"/>
          </a:p>
          <a:p>
            <a:r>
              <a:rPr lang="tr-TR" dirty="0"/>
              <a:t>	      </a:t>
            </a:r>
            <a:r>
              <a:rPr lang="en-US" dirty="0"/>
              <a:t>realization that you are not the </a:t>
            </a:r>
            <a:endParaRPr lang="tr-TR" dirty="0"/>
          </a:p>
          <a:p>
            <a:r>
              <a:rPr lang="tr-TR" dirty="0"/>
              <a:t> 	      </a:t>
            </a:r>
            <a:r>
              <a:rPr lang="en-US" dirty="0"/>
              <a:t>possessing entity—the thinker.",</a:t>
            </a:r>
          </a:p>
          <a:p>
            <a:r>
              <a:rPr lang="en-US" dirty="0"/>
              <a:t>    "tags": "[\"freedom\",\"inspire\",\"</a:t>
            </a:r>
            <a:r>
              <a:rPr lang="en-US" dirty="0" err="1"/>
              <a:t>tod</a:t>
            </a:r>
            <a:r>
              <a:rPr lang="en-US" dirty="0"/>
              <a:t>\"]"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641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C2704F9-86C3-4D5F-AD14-BA4DAF1F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APIs that we used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1B5DEA-5406-4F42-AB8D-97ED2278D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1055" y="379158"/>
            <a:ext cx="2276183" cy="227618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AA129DB-7636-4204-AEDC-EA750FC86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79158"/>
            <a:ext cx="2276183" cy="2276183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6263717-DFAF-4408-AF17-06CE8EF484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6151" y="4350261"/>
            <a:ext cx="3675888" cy="107213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F398F68-8BAF-422F-B866-76CE0B73A5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90" y="3792527"/>
            <a:ext cx="2187601" cy="2187601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204B46AD-0A16-430F-AA02-BBB98791EBF6}"/>
              </a:ext>
            </a:extLst>
          </p:cNvPr>
          <p:cNvSpPr txBox="1"/>
          <p:nvPr/>
        </p:nvSpPr>
        <p:spPr>
          <a:xfrm>
            <a:off x="4901055" y="2873333"/>
            <a:ext cx="224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Exchange </a:t>
            </a:r>
            <a:r>
              <a:rPr lang="tr-TR" dirty="0" err="1"/>
              <a:t>Rates</a:t>
            </a:r>
            <a:r>
              <a:rPr lang="tr-TR" dirty="0"/>
              <a:t> API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8F3E51F-F4F1-49DE-BF17-0733DE27F08D}"/>
              </a:ext>
            </a:extLst>
          </p:cNvPr>
          <p:cNvSpPr txBox="1"/>
          <p:nvPr/>
        </p:nvSpPr>
        <p:spPr>
          <a:xfrm>
            <a:off x="8686800" y="2873333"/>
            <a:ext cx="193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Yandex</a:t>
            </a:r>
            <a:r>
              <a:rPr lang="tr-TR" dirty="0"/>
              <a:t> </a:t>
            </a:r>
            <a:r>
              <a:rPr lang="tr-TR" dirty="0" err="1"/>
              <a:t>Translate</a:t>
            </a:r>
            <a:endParaRPr lang="tr-TR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C55AD0A1-8C5B-4522-881E-C35BF603CFEA}"/>
              </a:ext>
            </a:extLst>
          </p:cNvPr>
          <p:cNvSpPr txBox="1"/>
          <p:nvPr/>
        </p:nvSpPr>
        <p:spPr>
          <a:xfrm>
            <a:off x="8731090" y="6131068"/>
            <a:ext cx="153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They</a:t>
            </a:r>
            <a:r>
              <a:rPr lang="tr-TR" dirty="0"/>
              <a:t> Said </a:t>
            </a:r>
            <a:r>
              <a:rPr lang="tr-TR" dirty="0" err="1"/>
              <a:t>So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588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F751D14-FDC6-4800-8471-82D07716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tr-TR" sz="5400"/>
              <a:t>Thanks for listening!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180846-FCDA-4794-B804-84FCEA151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/>
              <a:t>Fatih İver</a:t>
            </a:r>
          </a:p>
          <a:p>
            <a:pPr marL="0" indent="0">
              <a:buNone/>
            </a:pPr>
            <a:r>
              <a:rPr lang="tr-TR" sz="2000"/>
              <a:t>	</a:t>
            </a:r>
            <a:r>
              <a:rPr lang="tr-TR" sz="2000">
                <a:hlinkClick r:id="rId2"/>
              </a:rPr>
              <a:t>fatih.iver@gmail.com</a:t>
            </a:r>
            <a:endParaRPr lang="tr-TR" sz="2000"/>
          </a:p>
          <a:p>
            <a:pPr marL="0" indent="0">
              <a:buNone/>
            </a:pPr>
            <a:r>
              <a:rPr lang="tr-TR" sz="2000"/>
              <a:t>Metin Dumandağ</a:t>
            </a:r>
          </a:p>
          <a:p>
            <a:pPr marL="0" indent="0">
              <a:buNone/>
            </a:pPr>
            <a:r>
              <a:rPr lang="tr-TR" sz="2000"/>
              <a:t>	</a:t>
            </a:r>
            <a:r>
              <a:rPr lang="tr-TR" sz="2000">
                <a:hlinkClick r:id="rId3"/>
              </a:rPr>
              <a:t>metindumandag@gmail.com</a:t>
            </a:r>
            <a:endParaRPr lang="tr-TR" sz="2000"/>
          </a:p>
          <a:p>
            <a:pPr marL="0" indent="0">
              <a:buNone/>
            </a:pPr>
            <a:endParaRPr lang="tr-TR" sz="2000"/>
          </a:p>
        </p:txBody>
      </p:sp>
    </p:spTree>
    <p:extLst>
      <p:ext uri="{BB962C8B-B14F-4D97-AF65-F5344CB8AC3E}">
        <p14:creationId xmlns:p14="http://schemas.microsoft.com/office/powerpoint/2010/main" val="1652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5FD22D-C997-47A8-9B2A-3E244699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Demo Time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C8D9BE-D850-4282-A55A-BF4209E9C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94626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Mav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260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IP-Over-SMS</vt:lpstr>
      <vt:lpstr>Introduction</vt:lpstr>
      <vt:lpstr>Client-Server Architecture</vt:lpstr>
      <vt:lpstr>Protocol</vt:lpstr>
      <vt:lpstr>Protocol</vt:lpstr>
      <vt:lpstr>APIs that we used</vt:lpstr>
      <vt:lpstr>Thanks for listening!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IP-Over-SMS</dc:title>
  <dc:creator>Metin Dumandag</dc:creator>
  <cp:lastModifiedBy>Fatih iver</cp:lastModifiedBy>
  <cp:revision>5</cp:revision>
  <dcterms:created xsi:type="dcterms:W3CDTF">2019-12-30T07:06:19Z</dcterms:created>
  <dcterms:modified xsi:type="dcterms:W3CDTF">2019-12-30T08:09:01Z</dcterms:modified>
</cp:coreProperties>
</file>