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7" r:id="rId3"/>
    <p:sldId id="302" r:id="rId4"/>
    <p:sldId id="304" r:id="rId5"/>
    <p:sldId id="303" r:id="rId6"/>
    <p:sldId id="305" r:id="rId7"/>
    <p:sldId id="307" r:id="rId8"/>
    <p:sldId id="306" r:id="rId9"/>
    <p:sldId id="308" r:id="rId10"/>
    <p:sldId id="309" r:id="rId11"/>
    <p:sldId id="311" r:id="rId12"/>
    <p:sldId id="310" r:id="rId13"/>
    <p:sldId id="312" r:id="rId14"/>
    <p:sldId id="313" r:id="rId15"/>
    <p:sldId id="314" r:id="rId16"/>
    <p:sldId id="315" r:id="rId17"/>
    <p:sldId id="316" r:id="rId18"/>
    <p:sldId id="317" r:id="rId19"/>
    <p:sldId id="318" r:id="rId20"/>
    <p:sldId id="319" r:id="rId21"/>
    <p:sldId id="320" r:id="rId22"/>
    <p:sldId id="321" r:id="rId23"/>
    <p:sldId id="275" r:id="rId24"/>
  </p:sldIdLst>
  <p:sldSz cx="9144000" cy="5143500" type="screen16x9"/>
  <p:notesSz cx="6858000" cy="9144000"/>
  <p:embeddedFontLst>
    <p:embeddedFont>
      <p:font typeface="Azeret Mono" panose="020B0604020202020204" charset="-94"/>
      <p:regular r:id="rId26"/>
      <p:bold r:id="rId27"/>
      <p:italic r:id="rId28"/>
      <p:boldItalic r:id="rId29"/>
    </p:embeddedFont>
    <p:embeddedFont>
      <p:font typeface="Azeret Mono SemiBold" panose="020B0604020202020204" charset="-94"/>
      <p:regular r:id="rId30"/>
      <p:bold r:id="rId31"/>
      <p:italic r:id="rId32"/>
      <p:boldItalic r:id="rId33"/>
    </p:embeddedFont>
    <p:embeddedFont>
      <p:font typeface="Nunito Light" pitchFamily="2" charset="-94"/>
      <p:regular r:id="rId34"/>
      <p: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FF4"/>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B0A1F-3C26-4530-9838-7BF427E4208A}">
  <a:tblStyle styleId="{BAFB0A1F-3C26-4530-9838-7BF427E420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56CCEE-C51D-466F-AE0B-A9B26285EFD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p:cNvGrpSpPr/>
        <p:nvPr/>
      </p:nvGrpSpPr>
      <p:grpSpPr>
        <a:xfrm>
          <a:off x="0" y="0"/>
          <a:ext cx="0" cy="0"/>
          <a:chOff x="0" y="0"/>
          <a:chExt cx="0" cy="0"/>
        </a:xfrm>
      </p:grpSpPr>
      <p:sp>
        <p:nvSpPr>
          <p:cNvPr id="2800" name="Google Shape;2800;g205bd9bc9a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205bd9bc9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80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55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548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9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064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03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15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20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214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91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29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51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87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7"/>
        <p:cNvGrpSpPr/>
        <p:nvPr/>
      </p:nvGrpSpPr>
      <p:grpSpPr>
        <a:xfrm>
          <a:off x="0" y="0"/>
          <a:ext cx="0" cy="0"/>
          <a:chOff x="0" y="0"/>
          <a:chExt cx="0" cy="0"/>
        </a:xfrm>
      </p:grpSpPr>
      <p:sp>
        <p:nvSpPr>
          <p:cNvPr id="4478" name="Google Shape;4478;g20631355e3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9" name="Google Shape;4479;g20631355e3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62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47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09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96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13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33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05c8019d2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05c8019d2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87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 y="-171"/>
            <a:ext cx="9144027" cy="5143439"/>
            <a:chOff x="4456325" y="4250025"/>
            <a:chExt cx="2179900" cy="1225825"/>
          </a:xfrm>
        </p:grpSpPr>
        <p:sp>
          <p:nvSpPr>
            <p:cNvPr id="10" name="Google Shape;10;p2"/>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a:spLocks noGrp="1"/>
          </p:cNvSpPr>
          <p:nvPr>
            <p:ph type="ctrTitle"/>
          </p:nvPr>
        </p:nvSpPr>
        <p:spPr>
          <a:xfrm>
            <a:off x="713225" y="1312925"/>
            <a:ext cx="4959900" cy="20067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9600">
                <a:latin typeface="Azeret Mono SemiBold"/>
                <a:ea typeface="Azeret Mono SemiBold"/>
                <a:cs typeface="Azeret Mono SemiBold"/>
                <a:sym typeface="Azeret Mono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2" name="Google Shape;112;p2"/>
          <p:cNvSpPr txBox="1">
            <a:spLocks noGrp="1"/>
          </p:cNvSpPr>
          <p:nvPr>
            <p:ph type="subTitle" idx="1"/>
          </p:nvPr>
        </p:nvSpPr>
        <p:spPr>
          <a:xfrm>
            <a:off x="1338150" y="3516775"/>
            <a:ext cx="4335000" cy="27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3" name="Google Shape;113;p2"/>
          <p:cNvGrpSpPr/>
          <p:nvPr/>
        </p:nvGrpSpPr>
        <p:grpSpPr>
          <a:xfrm>
            <a:off x="5380684" y="-1143362"/>
            <a:ext cx="1595281" cy="1599021"/>
            <a:chOff x="2318175" y="3567725"/>
            <a:chExt cx="383850" cy="384750"/>
          </a:xfrm>
        </p:grpSpPr>
        <p:sp>
          <p:nvSpPr>
            <p:cNvPr id="114" name="Google Shape;114;p2"/>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
          <p:cNvGrpSpPr/>
          <p:nvPr/>
        </p:nvGrpSpPr>
        <p:grpSpPr>
          <a:xfrm rot="5400000">
            <a:off x="7827817" y="1441987"/>
            <a:ext cx="2362602" cy="838913"/>
            <a:chOff x="1181525" y="4444275"/>
            <a:chExt cx="782500" cy="277850"/>
          </a:xfrm>
        </p:grpSpPr>
        <p:sp>
          <p:nvSpPr>
            <p:cNvPr id="119" name="Google Shape;119;p2"/>
            <p:cNvSpPr/>
            <p:nvPr/>
          </p:nvSpPr>
          <p:spPr>
            <a:xfrm>
              <a:off x="1435200" y="4444275"/>
              <a:ext cx="148325" cy="277850"/>
            </a:xfrm>
            <a:custGeom>
              <a:avLst/>
              <a:gdLst/>
              <a:ahLst/>
              <a:cxnLst/>
              <a:rect l="l" t="t" r="r" b="b"/>
              <a:pathLst>
                <a:path w="5933" h="11114" extrusionOk="0">
                  <a:moveTo>
                    <a:pt x="3208" y="0"/>
                  </a:moveTo>
                  <a:lnTo>
                    <a:pt x="0" y="5557"/>
                  </a:lnTo>
                  <a:lnTo>
                    <a:pt x="3208" y="11114"/>
                  </a:lnTo>
                  <a:lnTo>
                    <a:pt x="5932" y="11114"/>
                  </a:lnTo>
                  <a:lnTo>
                    <a:pt x="2724" y="5557"/>
                  </a:lnTo>
                  <a:lnTo>
                    <a:pt x="5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308350" y="4444275"/>
              <a:ext cx="148350" cy="277850"/>
            </a:xfrm>
            <a:custGeom>
              <a:avLst/>
              <a:gdLst/>
              <a:ahLst/>
              <a:cxnLst/>
              <a:rect l="l" t="t" r="r" b="b"/>
              <a:pathLst>
                <a:path w="5934" h="11114" extrusionOk="0">
                  <a:moveTo>
                    <a:pt x="3211" y="0"/>
                  </a:moveTo>
                  <a:lnTo>
                    <a:pt x="1" y="5557"/>
                  </a:lnTo>
                  <a:lnTo>
                    <a:pt x="3211"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181525" y="4444275"/>
              <a:ext cx="148400" cy="277850"/>
            </a:xfrm>
            <a:custGeom>
              <a:avLst/>
              <a:gdLst/>
              <a:ahLst/>
              <a:cxnLst/>
              <a:rect l="l" t="t" r="r" b="b"/>
              <a:pathLst>
                <a:path w="5936" h="11114" extrusionOk="0">
                  <a:moveTo>
                    <a:pt x="3211" y="0"/>
                  </a:moveTo>
                  <a:lnTo>
                    <a:pt x="1" y="5557"/>
                  </a:lnTo>
                  <a:lnTo>
                    <a:pt x="3211" y="11114"/>
                  </a:lnTo>
                  <a:lnTo>
                    <a:pt x="5935" y="11114"/>
                  </a:lnTo>
                  <a:lnTo>
                    <a:pt x="2725" y="5557"/>
                  </a:lnTo>
                  <a:lnTo>
                    <a:pt x="5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62025" y="4444275"/>
              <a:ext cx="148325" cy="277850"/>
            </a:xfrm>
            <a:custGeom>
              <a:avLst/>
              <a:gdLst/>
              <a:ahLst/>
              <a:cxnLst/>
              <a:rect l="l" t="t" r="r" b="b"/>
              <a:pathLst>
                <a:path w="5933" h="11114" extrusionOk="0">
                  <a:moveTo>
                    <a:pt x="3208" y="0"/>
                  </a:moveTo>
                  <a:lnTo>
                    <a:pt x="0" y="5557"/>
                  </a:lnTo>
                  <a:lnTo>
                    <a:pt x="3208"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688850" y="4444275"/>
              <a:ext cx="148325" cy="277850"/>
            </a:xfrm>
            <a:custGeom>
              <a:avLst/>
              <a:gdLst/>
              <a:ahLst/>
              <a:cxnLst/>
              <a:rect l="l" t="t" r="r" b="b"/>
              <a:pathLst>
                <a:path w="5933"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815675" y="4444275"/>
              <a:ext cx="148350" cy="277850"/>
            </a:xfrm>
            <a:custGeom>
              <a:avLst/>
              <a:gdLst/>
              <a:ahLst/>
              <a:cxnLst/>
              <a:rect l="l" t="t" r="r" b="b"/>
              <a:pathLst>
                <a:path w="5934"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452741" y="4367838"/>
            <a:ext cx="1595281" cy="1599021"/>
            <a:chOff x="2318175" y="3567725"/>
            <a:chExt cx="383850" cy="384750"/>
          </a:xfrm>
        </p:grpSpPr>
        <p:sp>
          <p:nvSpPr>
            <p:cNvPr id="126" name="Google Shape;126;p2"/>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6"/>
        <p:cNvGrpSpPr/>
        <p:nvPr/>
      </p:nvGrpSpPr>
      <p:grpSpPr>
        <a:xfrm>
          <a:off x="0" y="0"/>
          <a:ext cx="0" cy="0"/>
          <a:chOff x="0" y="0"/>
          <a:chExt cx="0" cy="0"/>
        </a:xfrm>
      </p:grpSpPr>
      <p:grpSp>
        <p:nvGrpSpPr>
          <p:cNvPr id="247" name="Google Shape;247;p4"/>
          <p:cNvGrpSpPr/>
          <p:nvPr/>
        </p:nvGrpSpPr>
        <p:grpSpPr>
          <a:xfrm>
            <a:off x="-33" y="-171"/>
            <a:ext cx="9144027" cy="5143439"/>
            <a:chOff x="4456325" y="4250025"/>
            <a:chExt cx="2179900" cy="1225825"/>
          </a:xfrm>
        </p:grpSpPr>
        <p:sp>
          <p:nvSpPr>
            <p:cNvPr id="248" name="Google Shape;248;p4"/>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4"/>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0" name="Google Shape;350;p4"/>
          <p:cNvSpPr txBox="1">
            <a:spLocks noGrp="1"/>
          </p:cNvSpPr>
          <p:nvPr>
            <p:ph type="body" idx="1"/>
          </p:nvPr>
        </p:nvSpPr>
        <p:spPr>
          <a:xfrm>
            <a:off x="720000" y="1215751"/>
            <a:ext cx="77040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51" name="Google Shape;351;p4"/>
          <p:cNvGrpSpPr/>
          <p:nvPr/>
        </p:nvGrpSpPr>
        <p:grpSpPr>
          <a:xfrm rot="-5400000">
            <a:off x="413438" y="4125575"/>
            <a:ext cx="641175" cy="557825"/>
            <a:chOff x="1232875" y="3633550"/>
            <a:chExt cx="641175" cy="557825"/>
          </a:xfrm>
        </p:grpSpPr>
        <p:sp>
          <p:nvSpPr>
            <p:cNvPr id="352" name="Google Shape;352;p4"/>
            <p:cNvSpPr/>
            <p:nvPr/>
          </p:nvSpPr>
          <p:spPr>
            <a:xfrm>
              <a:off x="1232875" y="3633550"/>
              <a:ext cx="51750" cy="51800"/>
            </a:xfrm>
            <a:custGeom>
              <a:avLst/>
              <a:gdLst/>
              <a:ahLst/>
              <a:cxnLst/>
              <a:rect l="l" t="t" r="r" b="b"/>
              <a:pathLst>
                <a:path w="2070"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232875" y="3760050"/>
              <a:ext cx="51750" cy="51825"/>
            </a:xfrm>
            <a:custGeom>
              <a:avLst/>
              <a:gdLst/>
              <a:ahLst/>
              <a:cxnLst/>
              <a:rect l="l" t="t" r="r" b="b"/>
              <a:pathLst>
                <a:path w="2070"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1232875" y="3886575"/>
              <a:ext cx="51750" cy="51800"/>
            </a:xfrm>
            <a:custGeom>
              <a:avLst/>
              <a:gdLst/>
              <a:ahLst/>
              <a:cxnLst/>
              <a:rect l="l" t="t" r="r" b="b"/>
              <a:pathLst>
                <a:path w="2070" h="2072" extrusionOk="0">
                  <a:moveTo>
                    <a:pt x="1" y="0"/>
                  </a:moveTo>
                  <a:lnTo>
                    <a:pt x="1"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1232875" y="40130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232875" y="41395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350775" y="3633550"/>
              <a:ext cx="51750" cy="51800"/>
            </a:xfrm>
            <a:custGeom>
              <a:avLst/>
              <a:gdLst/>
              <a:ahLst/>
              <a:cxnLst/>
              <a:rect l="l" t="t" r="r" b="b"/>
              <a:pathLst>
                <a:path w="2070" h="2072"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1350775" y="3760050"/>
              <a:ext cx="51750" cy="51825"/>
            </a:xfrm>
            <a:custGeom>
              <a:avLst/>
              <a:gdLst/>
              <a:ahLst/>
              <a:cxnLst/>
              <a:rect l="l" t="t" r="r" b="b"/>
              <a:pathLst>
                <a:path w="2070" h="2073"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1350775" y="3886575"/>
              <a:ext cx="51750" cy="51800"/>
            </a:xfrm>
            <a:custGeom>
              <a:avLst/>
              <a:gdLst/>
              <a:ahLst/>
              <a:cxnLst/>
              <a:rect l="l" t="t" r="r" b="b"/>
              <a:pathLst>
                <a:path w="2070" h="2072" extrusionOk="0">
                  <a:moveTo>
                    <a:pt x="0" y="0"/>
                  </a:moveTo>
                  <a:lnTo>
                    <a:pt x="0" y="2071"/>
                  </a:lnTo>
                  <a:lnTo>
                    <a:pt x="2069" y="2071"/>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50775" y="4013075"/>
              <a:ext cx="51750" cy="51800"/>
            </a:xfrm>
            <a:custGeom>
              <a:avLst/>
              <a:gdLst/>
              <a:ahLst/>
              <a:cxnLst/>
              <a:rect l="l" t="t" r="r" b="b"/>
              <a:pathLst>
                <a:path w="2070" h="2072" extrusionOk="0">
                  <a:moveTo>
                    <a:pt x="0" y="0"/>
                  </a:moveTo>
                  <a:lnTo>
                    <a:pt x="0" y="2072"/>
                  </a:lnTo>
                  <a:lnTo>
                    <a:pt x="2069" y="2072"/>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468650" y="3633550"/>
              <a:ext cx="51750" cy="51800"/>
            </a:xfrm>
            <a:custGeom>
              <a:avLst/>
              <a:gdLst/>
              <a:ahLst/>
              <a:cxnLst/>
              <a:rect l="l" t="t" r="r" b="b"/>
              <a:pathLst>
                <a:path w="2070" h="2072"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468650" y="3760050"/>
              <a:ext cx="51750" cy="51825"/>
            </a:xfrm>
            <a:custGeom>
              <a:avLst/>
              <a:gdLst/>
              <a:ahLst/>
              <a:cxnLst/>
              <a:rect l="l" t="t" r="r" b="b"/>
              <a:pathLst>
                <a:path w="2070" h="2073"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1468650" y="3886575"/>
              <a:ext cx="51750" cy="51800"/>
            </a:xfrm>
            <a:custGeom>
              <a:avLst/>
              <a:gdLst/>
              <a:ahLst/>
              <a:cxnLst/>
              <a:rect l="l" t="t" r="r" b="b"/>
              <a:pathLst>
                <a:path w="2070" h="2072" extrusionOk="0">
                  <a:moveTo>
                    <a:pt x="0" y="0"/>
                  </a:moveTo>
                  <a:lnTo>
                    <a:pt x="0"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586525" y="3633550"/>
              <a:ext cx="51775" cy="51800"/>
            </a:xfrm>
            <a:custGeom>
              <a:avLst/>
              <a:gdLst/>
              <a:ahLst/>
              <a:cxnLst/>
              <a:rect l="l" t="t" r="r" b="b"/>
              <a:pathLst>
                <a:path w="2071"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1822250" y="3633550"/>
              <a:ext cx="51800" cy="51800"/>
            </a:xfrm>
            <a:custGeom>
              <a:avLst/>
              <a:gdLst/>
              <a:ahLst/>
              <a:cxnLst/>
              <a:rect l="l" t="t" r="r" b="b"/>
              <a:pathLst>
                <a:path w="2072" h="2072" extrusionOk="0">
                  <a:moveTo>
                    <a:pt x="0" y="1"/>
                  </a:moveTo>
                  <a:lnTo>
                    <a:pt x="0" y="2072"/>
                  </a:lnTo>
                  <a:lnTo>
                    <a:pt x="2072" y="2072"/>
                  </a:lnTo>
                  <a:lnTo>
                    <a:pt x="2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586525" y="3760050"/>
              <a:ext cx="51775" cy="51825"/>
            </a:xfrm>
            <a:custGeom>
              <a:avLst/>
              <a:gdLst/>
              <a:ahLst/>
              <a:cxnLst/>
              <a:rect l="l" t="t" r="r" b="b"/>
              <a:pathLst>
                <a:path w="2071"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704375" y="3633550"/>
              <a:ext cx="51800" cy="51800"/>
            </a:xfrm>
            <a:custGeom>
              <a:avLst/>
              <a:gdLst/>
              <a:ahLst/>
              <a:cxnLst/>
              <a:rect l="l" t="t" r="r" b="b"/>
              <a:pathLst>
                <a:path w="2072" h="2072"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704375" y="3760050"/>
              <a:ext cx="51800" cy="51825"/>
            </a:xfrm>
            <a:custGeom>
              <a:avLst/>
              <a:gdLst/>
              <a:ahLst/>
              <a:cxnLst/>
              <a:rect l="l" t="t" r="r" b="b"/>
              <a:pathLst>
                <a:path w="2072" h="2073"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4"/>
          <p:cNvGrpSpPr/>
          <p:nvPr/>
        </p:nvGrpSpPr>
        <p:grpSpPr>
          <a:xfrm rot="-5400000">
            <a:off x="-1196708" y="1046162"/>
            <a:ext cx="2362602" cy="838913"/>
            <a:chOff x="1181525" y="4444275"/>
            <a:chExt cx="782500" cy="277850"/>
          </a:xfrm>
        </p:grpSpPr>
        <p:sp>
          <p:nvSpPr>
            <p:cNvPr id="370" name="Google Shape;370;p4"/>
            <p:cNvSpPr/>
            <p:nvPr/>
          </p:nvSpPr>
          <p:spPr>
            <a:xfrm>
              <a:off x="1435200" y="4444275"/>
              <a:ext cx="148325" cy="277850"/>
            </a:xfrm>
            <a:custGeom>
              <a:avLst/>
              <a:gdLst/>
              <a:ahLst/>
              <a:cxnLst/>
              <a:rect l="l" t="t" r="r" b="b"/>
              <a:pathLst>
                <a:path w="5933" h="11114" extrusionOk="0">
                  <a:moveTo>
                    <a:pt x="3208" y="0"/>
                  </a:moveTo>
                  <a:lnTo>
                    <a:pt x="0" y="5557"/>
                  </a:lnTo>
                  <a:lnTo>
                    <a:pt x="3208" y="11114"/>
                  </a:lnTo>
                  <a:lnTo>
                    <a:pt x="5932" y="11114"/>
                  </a:lnTo>
                  <a:lnTo>
                    <a:pt x="2724" y="5557"/>
                  </a:lnTo>
                  <a:lnTo>
                    <a:pt x="5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308350" y="4444275"/>
              <a:ext cx="148350" cy="277850"/>
            </a:xfrm>
            <a:custGeom>
              <a:avLst/>
              <a:gdLst/>
              <a:ahLst/>
              <a:cxnLst/>
              <a:rect l="l" t="t" r="r" b="b"/>
              <a:pathLst>
                <a:path w="5934" h="11114" extrusionOk="0">
                  <a:moveTo>
                    <a:pt x="3211" y="0"/>
                  </a:moveTo>
                  <a:lnTo>
                    <a:pt x="1" y="5557"/>
                  </a:lnTo>
                  <a:lnTo>
                    <a:pt x="3211"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181525" y="4444275"/>
              <a:ext cx="148400" cy="277850"/>
            </a:xfrm>
            <a:custGeom>
              <a:avLst/>
              <a:gdLst/>
              <a:ahLst/>
              <a:cxnLst/>
              <a:rect l="l" t="t" r="r" b="b"/>
              <a:pathLst>
                <a:path w="5936" h="11114" extrusionOk="0">
                  <a:moveTo>
                    <a:pt x="3211" y="0"/>
                  </a:moveTo>
                  <a:lnTo>
                    <a:pt x="1" y="5557"/>
                  </a:lnTo>
                  <a:lnTo>
                    <a:pt x="3211" y="11114"/>
                  </a:lnTo>
                  <a:lnTo>
                    <a:pt x="5935" y="11114"/>
                  </a:lnTo>
                  <a:lnTo>
                    <a:pt x="2725" y="5557"/>
                  </a:lnTo>
                  <a:lnTo>
                    <a:pt x="5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562025" y="4444275"/>
              <a:ext cx="148325" cy="277850"/>
            </a:xfrm>
            <a:custGeom>
              <a:avLst/>
              <a:gdLst/>
              <a:ahLst/>
              <a:cxnLst/>
              <a:rect l="l" t="t" r="r" b="b"/>
              <a:pathLst>
                <a:path w="5933" h="11114" extrusionOk="0">
                  <a:moveTo>
                    <a:pt x="3208" y="0"/>
                  </a:moveTo>
                  <a:lnTo>
                    <a:pt x="0" y="5557"/>
                  </a:lnTo>
                  <a:lnTo>
                    <a:pt x="3208"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688850" y="4444275"/>
              <a:ext cx="148325" cy="277850"/>
            </a:xfrm>
            <a:custGeom>
              <a:avLst/>
              <a:gdLst/>
              <a:ahLst/>
              <a:cxnLst/>
              <a:rect l="l" t="t" r="r" b="b"/>
              <a:pathLst>
                <a:path w="5933"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1815675" y="4444275"/>
              <a:ext cx="148350" cy="277850"/>
            </a:xfrm>
            <a:custGeom>
              <a:avLst/>
              <a:gdLst/>
              <a:ahLst/>
              <a:cxnLst/>
              <a:rect l="l" t="t" r="r" b="b"/>
              <a:pathLst>
                <a:path w="5934"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4"/>
        <p:cNvGrpSpPr/>
        <p:nvPr/>
      </p:nvGrpSpPr>
      <p:grpSpPr>
        <a:xfrm>
          <a:off x="0" y="0"/>
          <a:ext cx="0" cy="0"/>
          <a:chOff x="0" y="0"/>
          <a:chExt cx="0" cy="0"/>
        </a:xfrm>
      </p:grpSpPr>
      <p:grpSp>
        <p:nvGrpSpPr>
          <p:cNvPr id="715" name="Google Shape;715;p8"/>
          <p:cNvGrpSpPr/>
          <p:nvPr/>
        </p:nvGrpSpPr>
        <p:grpSpPr>
          <a:xfrm>
            <a:off x="-33" y="-171"/>
            <a:ext cx="9144027" cy="5143439"/>
            <a:chOff x="4456325" y="4250025"/>
            <a:chExt cx="2179900" cy="1225825"/>
          </a:xfrm>
        </p:grpSpPr>
        <p:sp>
          <p:nvSpPr>
            <p:cNvPr id="716" name="Google Shape;716;p8"/>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8"/>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8"/>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8"/>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8"/>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8"/>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8"/>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8"/>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8"/>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8"/>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8"/>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8"/>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8"/>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8"/>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8"/>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8"/>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8"/>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8"/>
        <p:cNvGrpSpPr/>
        <p:nvPr/>
      </p:nvGrpSpPr>
      <p:grpSpPr>
        <a:xfrm>
          <a:off x="0" y="0"/>
          <a:ext cx="0" cy="0"/>
          <a:chOff x="0" y="0"/>
          <a:chExt cx="0" cy="0"/>
        </a:xfrm>
      </p:grpSpPr>
      <p:grpSp>
        <p:nvGrpSpPr>
          <p:cNvPr id="819" name="Google Shape;819;p9"/>
          <p:cNvGrpSpPr/>
          <p:nvPr/>
        </p:nvGrpSpPr>
        <p:grpSpPr>
          <a:xfrm>
            <a:off x="-33" y="-171"/>
            <a:ext cx="9144027" cy="5143439"/>
            <a:chOff x="4456325" y="4250025"/>
            <a:chExt cx="2179900" cy="1225825"/>
          </a:xfrm>
        </p:grpSpPr>
        <p:sp>
          <p:nvSpPr>
            <p:cNvPr id="820" name="Google Shape;820;p9"/>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9"/>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9"/>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9"/>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9"/>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9"/>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9"/>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9"/>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9"/>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9"/>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9"/>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9"/>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9"/>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22" name="Google Shape;92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3"/>
        <p:cNvGrpSpPr/>
        <p:nvPr/>
      </p:nvGrpSpPr>
      <p:grpSpPr>
        <a:xfrm>
          <a:off x="0" y="0"/>
          <a:ext cx="0" cy="0"/>
          <a:chOff x="0" y="0"/>
          <a:chExt cx="0" cy="0"/>
        </a:xfrm>
      </p:grpSpPr>
      <p:grpSp>
        <p:nvGrpSpPr>
          <p:cNvPr id="924" name="Google Shape;924;p10"/>
          <p:cNvGrpSpPr/>
          <p:nvPr/>
        </p:nvGrpSpPr>
        <p:grpSpPr>
          <a:xfrm>
            <a:off x="-33" y="-171"/>
            <a:ext cx="9144027" cy="5143439"/>
            <a:chOff x="4456325" y="4250025"/>
            <a:chExt cx="2179900" cy="1225825"/>
          </a:xfrm>
        </p:grpSpPr>
        <p:sp>
          <p:nvSpPr>
            <p:cNvPr id="925" name="Google Shape;925;p10"/>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0"/>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0"/>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0"/>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0"/>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0"/>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0"/>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0"/>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0"/>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0"/>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0"/>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0"/>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0"/>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0"/>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0"/>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0"/>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0"/>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0"/>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0"/>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0"/>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0"/>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0"/>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0"/>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0"/>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0"/>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0"/>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0"/>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0"/>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0"/>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0"/>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0"/>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0"/>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0"/>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0"/>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0"/>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0"/>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0"/>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0"/>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0"/>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0"/>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0"/>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0"/>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0"/>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0"/>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0"/>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0"/>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0"/>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0"/>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0"/>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0"/>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0"/>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0"/>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0"/>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0"/>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0"/>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0"/>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0"/>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0"/>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0"/>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0"/>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0"/>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0"/>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0"/>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0"/>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0"/>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0"/>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0"/>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0"/>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0"/>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0"/>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0"/>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0"/>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0"/>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0"/>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0"/>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0"/>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0"/>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0"/>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0"/>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0"/>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0"/>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0"/>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0"/>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0"/>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0"/>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0"/>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0"/>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0"/>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10"/>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11"/>
        <p:cNvGrpSpPr/>
        <p:nvPr/>
      </p:nvGrpSpPr>
      <p:grpSpPr>
        <a:xfrm>
          <a:off x="0" y="0"/>
          <a:ext cx="0" cy="0"/>
          <a:chOff x="0" y="0"/>
          <a:chExt cx="0" cy="0"/>
        </a:xfrm>
      </p:grpSpPr>
      <p:grpSp>
        <p:nvGrpSpPr>
          <p:cNvPr id="2512" name="Google Shape;2512;p23"/>
          <p:cNvGrpSpPr/>
          <p:nvPr/>
        </p:nvGrpSpPr>
        <p:grpSpPr>
          <a:xfrm>
            <a:off x="-33" y="-171"/>
            <a:ext cx="9144027" cy="5143439"/>
            <a:chOff x="4456325" y="4250025"/>
            <a:chExt cx="2179900" cy="1225825"/>
          </a:xfrm>
        </p:grpSpPr>
        <p:sp>
          <p:nvSpPr>
            <p:cNvPr id="2513" name="Google Shape;2513;p23"/>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3"/>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3"/>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3"/>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3"/>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3"/>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3"/>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3"/>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3"/>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3"/>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3"/>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3"/>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3"/>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3"/>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3"/>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3"/>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3"/>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3"/>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3"/>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3"/>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3"/>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3"/>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3"/>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3"/>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3"/>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3"/>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3"/>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3"/>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3"/>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3"/>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3"/>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3"/>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3"/>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3"/>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3"/>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3"/>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3"/>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3"/>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3"/>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3"/>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3"/>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3"/>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3"/>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3"/>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3"/>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3"/>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3"/>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3"/>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3"/>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3"/>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3"/>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3"/>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3"/>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3"/>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3"/>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3"/>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3"/>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3"/>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3"/>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3"/>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3"/>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3"/>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3"/>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3"/>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3"/>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3"/>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3"/>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3"/>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3"/>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3"/>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3"/>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3"/>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3"/>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3"/>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3"/>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3"/>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3"/>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3"/>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3"/>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3"/>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3"/>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3"/>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3"/>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3"/>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3"/>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3"/>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3"/>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3"/>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3"/>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3"/>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3"/>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3"/>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3"/>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3"/>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3"/>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3"/>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3"/>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3"/>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3"/>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3"/>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rgbClr val="3E5770">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3" name="Google Shape;2613;p23"/>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3"/>
          <p:cNvSpPr txBox="1">
            <a:spLocks noGrp="1"/>
          </p:cNvSpPr>
          <p:nvPr>
            <p:ph type="title"/>
          </p:nvPr>
        </p:nvSpPr>
        <p:spPr>
          <a:xfrm>
            <a:off x="713225" y="540000"/>
            <a:ext cx="4567500" cy="1034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5" name="Google Shape;2615;p23"/>
          <p:cNvSpPr txBox="1">
            <a:spLocks noGrp="1"/>
          </p:cNvSpPr>
          <p:nvPr>
            <p:ph type="subTitle" idx="1"/>
          </p:nvPr>
        </p:nvSpPr>
        <p:spPr>
          <a:xfrm>
            <a:off x="713225" y="1724650"/>
            <a:ext cx="45675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616" name="Google Shape;2616;p23"/>
          <p:cNvSpPr txBox="1"/>
          <p:nvPr/>
        </p:nvSpPr>
        <p:spPr>
          <a:xfrm>
            <a:off x="713225" y="3059300"/>
            <a:ext cx="3858900" cy="70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1"/>
                </a:solidFill>
                <a:latin typeface="Open Sans"/>
                <a:ea typeface="Open Sans"/>
                <a:cs typeface="Open Sans"/>
                <a:sym typeface="Open Sans"/>
              </a:rPr>
              <a:t>, and includes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Open Sans"/>
                <a:ea typeface="Open Sans"/>
                <a:cs typeface="Open Sans"/>
                <a:sym typeface="Open Sans"/>
              </a:rPr>
              <a:t>, and infographics &amp; images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100" u="sng">
                <a:solidFill>
                  <a:schemeClr val="dk1"/>
                </a:solidFill>
                <a:latin typeface="Open Sans"/>
                <a:ea typeface="Open Sans"/>
                <a:cs typeface="Open Sans"/>
                <a:sym typeface="Open Sans"/>
              </a:rPr>
              <a:t> </a:t>
            </a:r>
            <a:endParaRPr sz="1100" u="sng">
              <a:solidFill>
                <a:schemeClr val="dk1"/>
              </a:solidFill>
              <a:latin typeface="Open Sans"/>
              <a:ea typeface="Open Sans"/>
              <a:cs typeface="Open Sans"/>
              <a:sym typeface="Open Sans"/>
            </a:endParaRPr>
          </a:p>
        </p:txBody>
      </p:sp>
      <p:grpSp>
        <p:nvGrpSpPr>
          <p:cNvPr id="2617" name="Google Shape;2617;p23"/>
          <p:cNvGrpSpPr/>
          <p:nvPr/>
        </p:nvGrpSpPr>
        <p:grpSpPr>
          <a:xfrm>
            <a:off x="5764229" y="-299400"/>
            <a:ext cx="2362602" cy="838913"/>
            <a:chOff x="1181525" y="4444275"/>
            <a:chExt cx="782500" cy="277850"/>
          </a:xfrm>
        </p:grpSpPr>
        <p:sp>
          <p:nvSpPr>
            <p:cNvPr id="2618" name="Google Shape;2618;p23"/>
            <p:cNvSpPr/>
            <p:nvPr/>
          </p:nvSpPr>
          <p:spPr>
            <a:xfrm>
              <a:off x="1435200" y="4444275"/>
              <a:ext cx="148325" cy="277850"/>
            </a:xfrm>
            <a:custGeom>
              <a:avLst/>
              <a:gdLst/>
              <a:ahLst/>
              <a:cxnLst/>
              <a:rect l="l" t="t" r="r" b="b"/>
              <a:pathLst>
                <a:path w="5933" h="11114" extrusionOk="0">
                  <a:moveTo>
                    <a:pt x="3208" y="0"/>
                  </a:moveTo>
                  <a:lnTo>
                    <a:pt x="0" y="5557"/>
                  </a:lnTo>
                  <a:lnTo>
                    <a:pt x="3208" y="11114"/>
                  </a:lnTo>
                  <a:lnTo>
                    <a:pt x="5932" y="11114"/>
                  </a:lnTo>
                  <a:lnTo>
                    <a:pt x="2724" y="5557"/>
                  </a:lnTo>
                  <a:lnTo>
                    <a:pt x="5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3"/>
            <p:cNvSpPr/>
            <p:nvPr/>
          </p:nvSpPr>
          <p:spPr>
            <a:xfrm>
              <a:off x="1308350" y="4444275"/>
              <a:ext cx="148350" cy="277850"/>
            </a:xfrm>
            <a:custGeom>
              <a:avLst/>
              <a:gdLst/>
              <a:ahLst/>
              <a:cxnLst/>
              <a:rect l="l" t="t" r="r" b="b"/>
              <a:pathLst>
                <a:path w="5934" h="11114" extrusionOk="0">
                  <a:moveTo>
                    <a:pt x="3211" y="0"/>
                  </a:moveTo>
                  <a:lnTo>
                    <a:pt x="1" y="5557"/>
                  </a:lnTo>
                  <a:lnTo>
                    <a:pt x="3211"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3"/>
            <p:cNvSpPr/>
            <p:nvPr/>
          </p:nvSpPr>
          <p:spPr>
            <a:xfrm>
              <a:off x="1181525" y="4444275"/>
              <a:ext cx="148400" cy="277850"/>
            </a:xfrm>
            <a:custGeom>
              <a:avLst/>
              <a:gdLst/>
              <a:ahLst/>
              <a:cxnLst/>
              <a:rect l="l" t="t" r="r" b="b"/>
              <a:pathLst>
                <a:path w="5936" h="11114" extrusionOk="0">
                  <a:moveTo>
                    <a:pt x="3211" y="0"/>
                  </a:moveTo>
                  <a:lnTo>
                    <a:pt x="1" y="5557"/>
                  </a:lnTo>
                  <a:lnTo>
                    <a:pt x="3211" y="11114"/>
                  </a:lnTo>
                  <a:lnTo>
                    <a:pt x="5935" y="11114"/>
                  </a:lnTo>
                  <a:lnTo>
                    <a:pt x="2725" y="5557"/>
                  </a:lnTo>
                  <a:lnTo>
                    <a:pt x="5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3"/>
            <p:cNvSpPr/>
            <p:nvPr/>
          </p:nvSpPr>
          <p:spPr>
            <a:xfrm>
              <a:off x="1562025" y="4444275"/>
              <a:ext cx="148325" cy="277850"/>
            </a:xfrm>
            <a:custGeom>
              <a:avLst/>
              <a:gdLst/>
              <a:ahLst/>
              <a:cxnLst/>
              <a:rect l="l" t="t" r="r" b="b"/>
              <a:pathLst>
                <a:path w="5933" h="11114" extrusionOk="0">
                  <a:moveTo>
                    <a:pt x="3208" y="0"/>
                  </a:moveTo>
                  <a:lnTo>
                    <a:pt x="0" y="5557"/>
                  </a:lnTo>
                  <a:lnTo>
                    <a:pt x="3208"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3"/>
            <p:cNvSpPr/>
            <p:nvPr/>
          </p:nvSpPr>
          <p:spPr>
            <a:xfrm>
              <a:off x="1688850" y="4444275"/>
              <a:ext cx="148325" cy="277850"/>
            </a:xfrm>
            <a:custGeom>
              <a:avLst/>
              <a:gdLst/>
              <a:ahLst/>
              <a:cxnLst/>
              <a:rect l="l" t="t" r="r" b="b"/>
              <a:pathLst>
                <a:path w="5933"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3"/>
            <p:cNvSpPr/>
            <p:nvPr/>
          </p:nvSpPr>
          <p:spPr>
            <a:xfrm>
              <a:off x="1815675" y="4444275"/>
              <a:ext cx="148350" cy="277850"/>
            </a:xfrm>
            <a:custGeom>
              <a:avLst/>
              <a:gdLst/>
              <a:ahLst/>
              <a:cxnLst/>
              <a:rect l="l" t="t" r="r" b="b"/>
              <a:pathLst>
                <a:path w="5934" h="11114" extrusionOk="0">
                  <a:moveTo>
                    <a:pt x="3209" y="0"/>
                  </a:moveTo>
                  <a:lnTo>
                    <a:pt x="1" y="5557"/>
                  </a:lnTo>
                  <a:lnTo>
                    <a:pt x="3209"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3"/>
          <p:cNvGrpSpPr/>
          <p:nvPr/>
        </p:nvGrpSpPr>
        <p:grpSpPr>
          <a:xfrm rot="5400000">
            <a:off x="8389100" y="373875"/>
            <a:ext cx="641175" cy="557825"/>
            <a:chOff x="1232875" y="3633550"/>
            <a:chExt cx="641175" cy="557825"/>
          </a:xfrm>
        </p:grpSpPr>
        <p:sp>
          <p:nvSpPr>
            <p:cNvPr id="2625" name="Google Shape;2625;p23"/>
            <p:cNvSpPr/>
            <p:nvPr/>
          </p:nvSpPr>
          <p:spPr>
            <a:xfrm>
              <a:off x="1232875" y="3633550"/>
              <a:ext cx="51750" cy="51800"/>
            </a:xfrm>
            <a:custGeom>
              <a:avLst/>
              <a:gdLst/>
              <a:ahLst/>
              <a:cxnLst/>
              <a:rect l="l" t="t" r="r" b="b"/>
              <a:pathLst>
                <a:path w="2070"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3"/>
            <p:cNvSpPr/>
            <p:nvPr/>
          </p:nvSpPr>
          <p:spPr>
            <a:xfrm>
              <a:off x="1232875" y="3760050"/>
              <a:ext cx="51750" cy="51825"/>
            </a:xfrm>
            <a:custGeom>
              <a:avLst/>
              <a:gdLst/>
              <a:ahLst/>
              <a:cxnLst/>
              <a:rect l="l" t="t" r="r" b="b"/>
              <a:pathLst>
                <a:path w="2070"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3"/>
            <p:cNvSpPr/>
            <p:nvPr/>
          </p:nvSpPr>
          <p:spPr>
            <a:xfrm>
              <a:off x="1232875" y="3886575"/>
              <a:ext cx="51750" cy="51800"/>
            </a:xfrm>
            <a:custGeom>
              <a:avLst/>
              <a:gdLst/>
              <a:ahLst/>
              <a:cxnLst/>
              <a:rect l="l" t="t" r="r" b="b"/>
              <a:pathLst>
                <a:path w="2070" h="2072" extrusionOk="0">
                  <a:moveTo>
                    <a:pt x="1" y="0"/>
                  </a:moveTo>
                  <a:lnTo>
                    <a:pt x="1"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3"/>
            <p:cNvSpPr/>
            <p:nvPr/>
          </p:nvSpPr>
          <p:spPr>
            <a:xfrm>
              <a:off x="1232875" y="40130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3"/>
            <p:cNvSpPr/>
            <p:nvPr/>
          </p:nvSpPr>
          <p:spPr>
            <a:xfrm>
              <a:off x="1232875" y="41395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3"/>
            <p:cNvSpPr/>
            <p:nvPr/>
          </p:nvSpPr>
          <p:spPr>
            <a:xfrm>
              <a:off x="1350775" y="3633550"/>
              <a:ext cx="51750" cy="51800"/>
            </a:xfrm>
            <a:custGeom>
              <a:avLst/>
              <a:gdLst/>
              <a:ahLst/>
              <a:cxnLst/>
              <a:rect l="l" t="t" r="r" b="b"/>
              <a:pathLst>
                <a:path w="2070" h="2072"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3"/>
            <p:cNvSpPr/>
            <p:nvPr/>
          </p:nvSpPr>
          <p:spPr>
            <a:xfrm>
              <a:off x="1350775" y="3760050"/>
              <a:ext cx="51750" cy="51825"/>
            </a:xfrm>
            <a:custGeom>
              <a:avLst/>
              <a:gdLst/>
              <a:ahLst/>
              <a:cxnLst/>
              <a:rect l="l" t="t" r="r" b="b"/>
              <a:pathLst>
                <a:path w="2070" h="2073"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3"/>
            <p:cNvSpPr/>
            <p:nvPr/>
          </p:nvSpPr>
          <p:spPr>
            <a:xfrm>
              <a:off x="1350775" y="3886575"/>
              <a:ext cx="51750" cy="51800"/>
            </a:xfrm>
            <a:custGeom>
              <a:avLst/>
              <a:gdLst/>
              <a:ahLst/>
              <a:cxnLst/>
              <a:rect l="l" t="t" r="r" b="b"/>
              <a:pathLst>
                <a:path w="2070" h="2072" extrusionOk="0">
                  <a:moveTo>
                    <a:pt x="0" y="0"/>
                  </a:moveTo>
                  <a:lnTo>
                    <a:pt x="0" y="2071"/>
                  </a:lnTo>
                  <a:lnTo>
                    <a:pt x="2069" y="2071"/>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3"/>
            <p:cNvSpPr/>
            <p:nvPr/>
          </p:nvSpPr>
          <p:spPr>
            <a:xfrm>
              <a:off x="1350775" y="4013075"/>
              <a:ext cx="51750" cy="51800"/>
            </a:xfrm>
            <a:custGeom>
              <a:avLst/>
              <a:gdLst/>
              <a:ahLst/>
              <a:cxnLst/>
              <a:rect l="l" t="t" r="r" b="b"/>
              <a:pathLst>
                <a:path w="2070" h="2072" extrusionOk="0">
                  <a:moveTo>
                    <a:pt x="0" y="0"/>
                  </a:moveTo>
                  <a:lnTo>
                    <a:pt x="0" y="2072"/>
                  </a:lnTo>
                  <a:lnTo>
                    <a:pt x="2069" y="2072"/>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3"/>
            <p:cNvSpPr/>
            <p:nvPr/>
          </p:nvSpPr>
          <p:spPr>
            <a:xfrm>
              <a:off x="1468650" y="3633550"/>
              <a:ext cx="51750" cy="51800"/>
            </a:xfrm>
            <a:custGeom>
              <a:avLst/>
              <a:gdLst/>
              <a:ahLst/>
              <a:cxnLst/>
              <a:rect l="l" t="t" r="r" b="b"/>
              <a:pathLst>
                <a:path w="2070" h="2072"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3"/>
            <p:cNvSpPr/>
            <p:nvPr/>
          </p:nvSpPr>
          <p:spPr>
            <a:xfrm>
              <a:off x="1468650" y="3760050"/>
              <a:ext cx="51750" cy="51825"/>
            </a:xfrm>
            <a:custGeom>
              <a:avLst/>
              <a:gdLst/>
              <a:ahLst/>
              <a:cxnLst/>
              <a:rect l="l" t="t" r="r" b="b"/>
              <a:pathLst>
                <a:path w="2070" h="2073"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3"/>
            <p:cNvSpPr/>
            <p:nvPr/>
          </p:nvSpPr>
          <p:spPr>
            <a:xfrm>
              <a:off x="1468650" y="3886575"/>
              <a:ext cx="51750" cy="51800"/>
            </a:xfrm>
            <a:custGeom>
              <a:avLst/>
              <a:gdLst/>
              <a:ahLst/>
              <a:cxnLst/>
              <a:rect l="l" t="t" r="r" b="b"/>
              <a:pathLst>
                <a:path w="2070" h="2072" extrusionOk="0">
                  <a:moveTo>
                    <a:pt x="0" y="0"/>
                  </a:moveTo>
                  <a:lnTo>
                    <a:pt x="0"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3"/>
            <p:cNvSpPr/>
            <p:nvPr/>
          </p:nvSpPr>
          <p:spPr>
            <a:xfrm>
              <a:off x="1586525" y="3633550"/>
              <a:ext cx="51775" cy="51800"/>
            </a:xfrm>
            <a:custGeom>
              <a:avLst/>
              <a:gdLst/>
              <a:ahLst/>
              <a:cxnLst/>
              <a:rect l="l" t="t" r="r" b="b"/>
              <a:pathLst>
                <a:path w="2071"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3"/>
            <p:cNvSpPr/>
            <p:nvPr/>
          </p:nvSpPr>
          <p:spPr>
            <a:xfrm>
              <a:off x="1822250" y="3633550"/>
              <a:ext cx="51800" cy="51800"/>
            </a:xfrm>
            <a:custGeom>
              <a:avLst/>
              <a:gdLst/>
              <a:ahLst/>
              <a:cxnLst/>
              <a:rect l="l" t="t" r="r" b="b"/>
              <a:pathLst>
                <a:path w="2072" h="2072" extrusionOk="0">
                  <a:moveTo>
                    <a:pt x="0" y="1"/>
                  </a:moveTo>
                  <a:lnTo>
                    <a:pt x="0" y="2072"/>
                  </a:lnTo>
                  <a:lnTo>
                    <a:pt x="2072" y="2072"/>
                  </a:lnTo>
                  <a:lnTo>
                    <a:pt x="2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3"/>
            <p:cNvSpPr/>
            <p:nvPr/>
          </p:nvSpPr>
          <p:spPr>
            <a:xfrm>
              <a:off x="1586525" y="3760050"/>
              <a:ext cx="51775" cy="51825"/>
            </a:xfrm>
            <a:custGeom>
              <a:avLst/>
              <a:gdLst/>
              <a:ahLst/>
              <a:cxnLst/>
              <a:rect l="l" t="t" r="r" b="b"/>
              <a:pathLst>
                <a:path w="2071"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3"/>
            <p:cNvSpPr/>
            <p:nvPr/>
          </p:nvSpPr>
          <p:spPr>
            <a:xfrm>
              <a:off x="1704375" y="3633550"/>
              <a:ext cx="51800" cy="51800"/>
            </a:xfrm>
            <a:custGeom>
              <a:avLst/>
              <a:gdLst/>
              <a:ahLst/>
              <a:cxnLst/>
              <a:rect l="l" t="t" r="r" b="b"/>
              <a:pathLst>
                <a:path w="2072" h="2072"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3"/>
            <p:cNvSpPr/>
            <p:nvPr/>
          </p:nvSpPr>
          <p:spPr>
            <a:xfrm>
              <a:off x="1704375" y="3760050"/>
              <a:ext cx="51800" cy="51825"/>
            </a:xfrm>
            <a:custGeom>
              <a:avLst/>
              <a:gdLst/>
              <a:ahLst/>
              <a:cxnLst/>
              <a:rect l="l" t="t" r="r" b="b"/>
              <a:pathLst>
                <a:path w="2072" h="2073"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23"/>
          <p:cNvGrpSpPr/>
          <p:nvPr/>
        </p:nvGrpSpPr>
        <p:grpSpPr>
          <a:xfrm>
            <a:off x="5871752" y="3410449"/>
            <a:ext cx="2211360" cy="2216506"/>
            <a:chOff x="2318175" y="3567725"/>
            <a:chExt cx="383850" cy="384750"/>
          </a:xfrm>
        </p:grpSpPr>
        <p:sp>
          <p:nvSpPr>
            <p:cNvPr id="2643" name="Google Shape;2643;p23"/>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3"/>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3"/>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3"/>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7" name="Google Shape;2647;p23"/>
          <p:cNvGrpSpPr/>
          <p:nvPr/>
        </p:nvGrpSpPr>
        <p:grpSpPr>
          <a:xfrm>
            <a:off x="-570863" y="-241805"/>
            <a:ext cx="1284093" cy="1287066"/>
            <a:chOff x="2318175" y="3567725"/>
            <a:chExt cx="383850" cy="384750"/>
          </a:xfrm>
        </p:grpSpPr>
        <p:sp>
          <p:nvSpPr>
            <p:cNvPr id="2648" name="Google Shape;2648;p23"/>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3"/>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3"/>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3"/>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5"/>
        </a:solidFill>
        <a:effectLst/>
      </p:bgPr>
    </p:bg>
    <p:spTree>
      <p:nvGrpSpPr>
        <p:cNvPr id="1" name="Shape 2652"/>
        <p:cNvGrpSpPr/>
        <p:nvPr/>
      </p:nvGrpSpPr>
      <p:grpSpPr>
        <a:xfrm>
          <a:off x="0" y="0"/>
          <a:ext cx="0" cy="0"/>
          <a:chOff x="0" y="0"/>
          <a:chExt cx="0" cy="0"/>
        </a:xfrm>
      </p:grpSpPr>
      <p:grpSp>
        <p:nvGrpSpPr>
          <p:cNvPr id="2653" name="Google Shape;2653;p24"/>
          <p:cNvGrpSpPr/>
          <p:nvPr/>
        </p:nvGrpSpPr>
        <p:grpSpPr>
          <a:xfrm>
            <a:off x="-33" y="-171"/>
            <a:ext cx="9144027" cy="5143439"/>
            <a:chOff x="4456325" y="4250025"/>
            <a:chExt cx="2179900" cy="1225825"/>
          </a:xfrm>
        </p:grpSpPr>
        <p:sp>
          <p:nvSpPr>
            <p:cNvPr id="2654" name="Google Shape;2654;p24"/>
            <p:cNvSpPr/>
            <p:nvPr/>
          </p:nvSpPr>
          <p:spPr>
            <a:xfrm>
              <a:off x="4456925" y="4277300"/>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4"/>
            <p:cNvSpPr/>
            <p:nvPr/>
          </p:nvSpPr>
          <p:spPr>
            <a:xfrm>
              <a:off x="4456925" y="4309625"/>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4"/>
            <p:cNvSpPr/>
            <p:nvPr/>
          </p:nvSpPr>
          <p:spPr>
            <a:xfrm>
              <a:off x="4456925" y="4342000"/>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4"/>
            <p:cNvSpPr/>
            <p:nvPr/>
          </p:nvSpPr>
          <p:spPr>
            <a:xfrm>
              <a:off x="4456925" y="4374325"/>
              <a:ext cx="2179025" cy="600"/>
            </a:xfrm>
            <a:custGeom>
              <a:avLst/>
              <a:gdLst/>
              <a:ahLst/>
              <a:cxnLst/>
              <a:rect l="l" t="t" r="r" b="b"/>
              <a:pathLst>
                <a:path w="87161" h="24"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4"/>
            <p:cNvSpPr/>
            <p:nvPr/>
          </p:nvSpPr>
          <p:spPr>
            <a:xfrm>
              <a:off x="4456925" y="4406675"/>
              <a:ext cx="2179025" cy="625"/>
            </a:xfrm>
            <a:custGeom>
              <a:avLst/>
              <a:gdLst/>
              <a:ahLst/>
              <a:cxnLst/>
              <a:rect l="l" t="t" r="r" b="b"/>
              <a:pathLst>
                <a:path w="87161" h="25" extrusionOk="0">
                  <a:moveTo>
                    <a:pt x="0" y="1"/>
                  </a:moveTo>
                  <a:lnTo>
                    <a:pt x="0" y="25"/>
                  </a:lnTo>
                  <a:lnTo>
                    <a:pt x="87161" y="25"/>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4"/>
            <p:cNvSpPr/>
            <p:nvPr/>
          </p:nvSpPr>
          <p:spPr>
            <a:xfrm>
              <a:off x="4456925" y="4439050"/>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4"/>
            <p:cNvSpPr/>
            <p:nvPr/>
          </p:nvSpPr>
          <p:spPr>
            <a:xfrm>
              <a:off x="4456925" y="4471425"/>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4"/>
            <p:cNvSpPr/>
            <p:nvPr/>
          </p:nvSpPr>
          <p:spPr>
            <a:xfrm>
              <a:off x="4456925" y="4503750"/>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4"/>
            <p:cNvSpPr/>
            <p:nvPr/>
          </p:nvSpPr>
          <p:spPr>
            <a:xfrm>
              <a:off x="4456925" y="4536125"/>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4"/>
            <p:cNvSpPr/>
            <p:nvPr/>
          </p:nvSpPr>
          <p:spPr>
            <a:xfrm>
              <a:off x="4456925" y="4568500"/>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4"/>
            <p:cNvSpPr/>
            <p:nvPr/>
          </p:nvSpPr>
          <p:spPr>
            <a:xfrm>
              <a:off x="4456925" y="4600875"/>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4"/>
            <p:cNvSpPr/>
            <p:nvPr/>
          </p:nvSpPr>
          <p:spPr>
            <a:xfrm>
              <a:off x="4456925" y="4633175"/>
              <a:ext cx="2179025" cy="625"/>
            </a:xfrm>
            <a:custGeom>
              <a:avLst/>
              <a:gdLst/>
              <a:ahLst/>
              <a:cxnLst/>
              <a:rect l="l" t="t" r="r" b="b"/>
              <a:pathLst>
                <a:path w="87161" h="25" extrusionOk="0">
                  <a:moveTo>
                    <a:pt x="0" y="1"/>
                  </a:moveTo>
                  <a:lnTo>
                    <a:pt x="0" y="25"/>
                  </a:lnTo>
                  <a:lnTo>
                    <a:pt x="87161" y="25"/>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4"/>
            <p:cNvSpPr/>
            <p:nvPr/>
          </p:nvSpPr>
          <p:spPr>
            <a:xfrm>
              <a:off x="4456925" y="4665550"/>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4"/>
            <p:cNvSpPr/>
            <p:nvPr/>
          </p:nvSpPr>
          <p:spPr>
            <a:xfrm>
              <a:off x="4456925" y="4697925"/>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4"/>
            <p:cNvSpPr/>
            <p:nvPr/>
          </p:nvSpPr>
          <p:spPr>
            <a:xfrm>
              <a:off x="4456925" y="4730250"/>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4"/>
            <p:cNvSpPr/>
            <p:nvPr/>
          </p:nvSpPr>
          <p:spPr>
            <a:xfrm>
              <a:off x="4456925" y="4762625"/>
              <a:ext cx="2179025" cy="600"/>
            </a:xfrm>
            <a:custGeom>
              <a:avLst/>
              <a:gdLst/>
              <a:ahLst/>
              <a:cxnLst/>
              <a:rect l="l" t="t" r="r" b="b"/>
              <a:pathLst>
                <a:path w="87161" h="24"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4"/>
            <p:cNvSpPr/>
            <p:nvPr/>
          </p:nvSpPr>
          <p:spPr>
            <a:xfrm>
              <a:off x="4456925" y="4795000"/>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4"/>
            <p:cNvSpPr/>
            <p:nvPr/>
          </p:nvSpPr>
          <p:spPr>
            <a:xfrm>
              <a:off x="4456925" y="4827300"/>
              <a:ext cx="2179025" cy="625"/>
            </a:xfrm>
            <a:custGeom>
              <a:avLst/>
              <a:gdLst/>
              <a:ahLst/>
              <a:cxnLst/>
              <a:rect l="l" t="t" r="r" b="b"/>
              <a:pathLst>
                <a:path w="87161" h="25" extrusionOk="0">
                  <a:moveTo>
                    <a:pt x="0" y="1"/>
                  </a:moveTo>
                  <a:lnTo>
                    <a:pt x="0" y="25"/>
                  </a:lnTo>
                  <a:lnTo>
                    <a:pt x="87161" y="25"/>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4"/>
            <p:cNvSpPr/>
            <p:nvPr/>
          </p:nvSpPr>
          <p:spPr>
            <a:xfrm>
              <a:off x="4456925" y="4859675"/>
              <a:ext cx="2179025" cy="625"/>
            </a:xfrm>
            <a:custGeom>
              <a:avLst/>
              <a:gdLst/>
              <a:ahLst/>
              <a:cxnLst/>
              <a:rect l="l" t="t" r="r" b="b"/>
              <a:pathLst>
                <a:path w="87161" h="25" extrusionOk="0">
                  <a:moveTo>
                    <a:pt x="0" y="1"/>
                  </a:moveTo>
                  <a:lnTo>
                    <a:pt x="0" y="24"/>
                  </a:lnTo>
                  <a:lnTo>
                    <a:pt x="87161" y="24"/>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4"/>
            <p:cNvSpPr/>
            <p:nvPr/>
          </p:nvSpPr>
          <p:spPr>
            <a:xfrm>
              <a:off x="4456925" y="4892050"/>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4"/>
            <p:cNvSpPr/>
            <p:nvPr/>
          </p:nvSpPr>
          <p:spPr>
            <a:xfrm>
              <a:off x="4456925" y="4924375"/>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4"/>
            <p:cNvSpPr/>
            <p:nvPr/>
          </p:nvSpPr>
          <p:spPr>
            <a:xfrm>
              <a:off x="4456925" y="4956750"/>
              <a:ext cx="2179025" cy="600"/>
            </a:xfrm>
            <a:custGeom>
              <a:avLst/>
              <a:gdLst/>
              <a:ahLst/>
              <a:cxnLst/>
              <a:rect l="l" t="t" r="r" b="b"/>
              <a:pathLst>
                <a:path w="87161" h="24"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4"/>
            <p:cNvSpPr/>
            <p:nvPr/>
          </p:nvSpPr>
          <p:spPr>
            <a:xfrm>
              <a:off x="4456925" y="4989100"/>
              <a:ext cx="2179025" cy="575"/>
            </a:xfrm>
            <a:custGeom>
              <a:avLst/>
              <a:gdLst/>
              <a:ahLst/>
              <a:cxnLst/>
              <a:rect l="l" t="t" r="r" b="b"/>
              <a:pathLst>
                <a:path w="87161" h="23" extrusionOk="0">
                  <a:moveTo>
                    <a:pt x="0" y="1"/>
                  </a:moveTo>
                  <a:lnTo>
                    <a:pt x="0" y="23"/>
                  </a:lnTo>
                  <a:lnTo>
                    <a:pt x="87161" y="23"/>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4"/>
            <p:cNvSpPr/>
            <p:nvPr/>
          </p:nvSpPr>
          <p:spPr>
            <a:xfrm>
              <a:off x="4456925" y="5021475"/>
              <a:ext cx="2179025" cy="575"/>
            </a:xfrm>
            <a:custGeom>
              <a:avLst/>
              <a:gdLst/>
              <a:ahLst/>
              <a:cxnLst/>
              <a:rect l="l" t="t" r="r" b="b"/>
              <a:pathLst>
                <a:path w="87161" h="23" extrusionOk="0">
                  <a:moveTo>
                    <a:pt x="0" y="1"/>
                  </a:moveTo>
                  <a:lnTo>
                    <a:pt x="0" y="23"/>
                  </a:lnTo>
                  <a:lnTo>
                    <a:pt x="87161" y="23"/>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4"/>
            <p:cNvSpPr/>
            <p:nvPr/>
          </p:nvSpPr>
          <p:spPr>
            <a:xfrm>
              <a:off x="4456925" y="5053800"/>
              <a:ext cx="2179025" cy="625"/>
            </a:xfrm>
            <a:custGeom>
              <a:avLst/>
              <a:gdLst/>
              <a:ahLst/>
              <a:cxnLst/>
              <a:rect l="l" t="t" r="r" b="b"/>
              <a:pathLst>
                <a:path w="87161" h="25" extrusionOk="0">
                  <a:moveTo>
                    <a:pt x="0" y="1"/>
                  </a:moveTo>
                  <a:lnTo>
                    <a:pt x="0" y="24"/>
                  </a:lnTo>
                  <a:lnTo>
                    <a:pt x="87161" y="24"/>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4"/>
            <p:cNvSpPr/>
            <p:nvPr/>
          </p:nvSpPr>
          <p:spPr>
            <a:xfrm>
              <a:off x="4456925" y="5086175"/>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4"/>
            <p:cNvSpPr/>
            <p:nvPr/>
          </p:nvSpPr>
          <p:spPr>
            <a:xfrm>
              <a:off x="4456925" y="5118550"/>
              <a:ext cx="2179025" cy="575"/>
            </a:xfrm>
            <a:custGeom>
              <a:avLst/>
              <a:gdLst/>
              <a:ahLst/>
              <a:cxnLst/>
              <a:rect l="l" t="t" r="r" b="b"/>
              <a:pathLst>
                <a:path w="87161" h="23"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4"/>
            <p:cNvSpPr/>
            <p:nvPr/>
          </p:nvSpPr>
          <p:spPr>
            <a:xfrm>
              <a:off x="4456925" y="5150875"/>
              <a:ext cx="2179025" cy="600"/>
            </a:xfrm>
            <a:custGeom>
              <a:avLst/>
              <a:gdLst/>
              <a:ahLst/>
              <a:cxnLst/>
              <a:rect l="l" t="t" r="r" b="b"/>
              <a:pathLst>
                <a:path w="87161" h="24"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4"/>
            <p:cNvSpPr/>
            <p:nvPr/>
          </p:nvSpPr>
          <p:spPr>
            <a:xfrm>
              <a:off x="4456925" y="5183225"/>
              <a:ext cx="2179025" cy="625"/>
            </a:xfrm>
            <a:custGeom>
              <a:avLst/>
              <a:gdLst/>
              <a:ahLst/>
              <a:cxnLst/>
              <a:rect l="l" t="t" r="r" b="b"/>
              <a:pathLst>
                <a:path w="87161" h="25" extrusionOk="0">
                  <a:moveTo>
                    <a:pt x="0" y="1"/>
                  </a:moveTo>
                  <a:lnTo>
                    <a:pt x="0" y="25"/>
                  </a:lnTo>
                  <a:lnTo>
                    <a:pt x="87161" y="25"/>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4"/>
            <p:cNvSpPr/>
            <p:nvPr/>
          </p:nvSpPr>
          <p:spPr>
            <a:xfrm>
              <a:off x="4456925" y="5215600"/>
              <a:ext cx="2179025" cy="575"/>
            </a:xfrm>
            <a:custGeom>
              <a:avLst/>
              <a:gdLst/>
              <a:ahLst/>
              <a:cxnLst/>
              <a:rect l="l" t="t" r="r" b="b"/>
              <a:pathLst>
                <a:path w="87161" h="23" extrusionOk="0">
                  <a:moveTo>
                    <a:pt x="0" y="1"/>
                  </a:moveTo>
                  <a:lnTo>
                    <a:pt x="0" y="23"/>
                  </a:lnTo>
                  <a:lnTo>
                    <a:pt x="87161" y="23"/>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4"/>
            <p:cNvSpPr/>
            <p:nvPr/>
          </p:nvSpPr>
          <p:spPr>
            <a:xfrm>
              <a:off x="4456925" y="5247975"/>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4"/>
            <p:cNvSpPr/>
            <p:nvPr/>
          </p:nvSpPr>
          <p:spPr>
            <a:xfrm>
              <a:off x="4456925" y="5280300"/>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4"/>
            <p:cNvSpPr/>
            <p:nvPr/>
          </p:nvSpPr>
          <p:spPr>
            <a:xfrm>
              <a:off x="4456925" y="5312675"/>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4"/>
            <p:cNvSpPr/>
            <p:nvPr/>
          </p:nvSpPr>
          <p:spPr>
            <a:xfrm>
              <a:off x="4456925" y="5345050"/>
              <a:ext cx="2179025" cy="550"/>
            </a:xfrm>
            <a:custGeom>
              <a:avLst/>
              <a:gdLst/>
              <a:ahLst/>
              <a:cxnLst/>
              <a:rect l="l" t="t" r="r" b="b"/>
              <a:pathLst>
                <a:path w="87161" h="22" extrusionOk="0">
                  <a:moveTo>
                    <a:pt x="0" y="0"/>
                  </a:moveTo>
                  <a:lnTo>
                    <a:pt x="0" y="22"/>
                  </a:lnTo>
                  <a:lnTo>
                    <a:pt x="87161" y="22"/>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4"/>
            <p:cNvSpPr/>
            <p:nvPr/>
          </p:nvSpPr>
          <p:spPr>
            <a:xfrm>
              <a:off x="4456925" y="5377350"/>
              <a:ext cx="2179025" cy="625"/>
            </a:xfrm>
            <a:custGeom>
              <a:avLst/>
              <a:gdLst/>
              <a:ahLst/>
              <a:cxnLst/>
              <a:rect l="l" t="t" r="r" b="b"/>
              <a:pathLst>
                <a:path w="87161" h="25" extrusionOk="0">
                  <a:moveTo>
                    <a:pt x="0" y="1"/>
                  </a:moveTo>
                  <a:lnTo>
                    <a:pt x="0" y="25"/>
                  </a:lnTo>
                  <a:lnTo>
                    <a:pt x="87161" y="25"/>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4"/>
            <p:cNvSpPr/>
            <p:nvPr/>
          </p:nvSpPr>
          <p:spPr>
            <a:xfrm>
              <a:off x="4456925" y="5409725"/>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4"/>
            <p:cNvSpPr/>
            <p:nvPr/>
          </p:nvSpPr>
          <p:spPr>
            <a:xfrm>
              <a:off x="4456925" y="5442100"/>
              <a:ext cx="2179025" cy="575"/>
            </a:xfrm>
            <a:custGeom>
              <a:avLst/>
              <a:gdLst/>
              <a:ahLst/>
              <a:cxnLst/>
              <a:rect l="l" t="t" r="r" b="b"/>
              <a:pathLst>
                <a:path w="87161" h="23" extrusionOk="0">
                  <a:moveTo>
                    <a:pt x="0" y="1"/>
                  </a:moveTo>
                  <a:lnTo>
                    <a:pt x="0" y="22"/>
                  </a:lnTo>
                  <a:lnTo>
                    <a:pt x="87161" y="22"/>
                  </a:lnTo>
                  <a:lnTo>
                    <a:pt x="87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4"/>
            <p:cNvSpPr/>
            <p:nvPr/>
          </p:nvSpPr>
          <p:spPr>
            <a:xfrm>
              <a:off x="4456925" y="5474425"/>
              <a:ext cx="2179025" cy="625"/>
            </a:xfrm>
            <a:custGeom>
              <a:avLst/>
              <a:gdLst/>
              <a:ahLst/>
              <a:cxnLst/>
              <a:rect l="l" t="t" r="r" b="b"/>
              <a:pathLst>
                <a:path w="87161" h="25" extrusionOk="0">
                  <a:moveTo>
                    <a:pt x="0" y="0"/>
                  </a:moveTo>
                  <a:lnTo>
                    <a:pt x="0" y="24"/>
                  </a:lnTo>
                  <a:lnTo>
                    <a:pt x="87161" y="24"/>
                  </a:lnTo>
                  <a:lnTo>
                    <a:pt x="87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4"/>
            <p:cNvSpPr/>
            <p:nvPr/>
          </p:nvSpPr>
          <p:spPr>
            <a:xfrm>
              <a:off x="57783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4"/>
            <p:cNvSpPr/>
            <p:nvPr/>
          </p:nvSpPr>
          <p:spPr>
            <a:xfrm>
              <a:off x="5814100"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4"/>
            <p:cNvSpPr/>
            <p:nvPr/>
          </p:nvSpPr>
          <p:spPr>
            <a:xfrm>
              <a:off x="58498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4"/>
            <p:cNvSpPr/>
            <p:nvPr/>
          </p:nvSpPr>
          <p:spPr>
            <a:xfrm>
              <a:off x="588557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4"/>
            <p:cNvSpPr/>
            <p:nvPr/>
          </p:nvSpPr>
          <p:spPr>
            <a:xfrm>
              <a:off x="59213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4"/>
            <p:cNvSpPr/>
            <p:nvPr/>
          </p:nvSpPr>
          <p:spPr>
            <a:xfrm>
              <a:off x="595705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4"/>
            <p:cNvSpPr/>
            <p:nvPr/>
          </p:nvSpPr>
          <p:spPr>
            <a:xfrm>
              <a:off x="59927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4"/>
            <p:cNvSpPr/>
            <p:nvPr/>
          </p:nvSpPr>
          <p:spPr>
            <a:xfrm>
              <a:off x="60285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4"/>
            <p:cNvSpPr/>
            <p:nvPr/>
          </p:nvSpPr>
          <p:spPr>
            <a:xfrm>
              <a:off x="60642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4"/>
            <p:cNvSpPr/>
            <p:nvPr/>
          </p:nvSpPr>
          <p:spPr>
            <a:xfrm>
              <a:off x="609997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4"/>
            <p:cNvSpPr/>
            <p:nvPr/>
          </p:nvSpPr>
          <p:spPr>
            <a:xfrm>
              <a:off x="61357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4"/>
            <p:cNvSpPr/>
            <p:nvPr/>
          </p:nvSpPr>
          <p:spPr>
            <a:xfrm>
              <a:off x="61714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4"/>
            <p:cNvSpPr/>
            <p:nvPr/>
          </p:nvSpPr>
          <p:spPr>
            <a:xfrm>
              <a:off x="62071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4"/>
            <p:cNvSpPr/>
            <p:nvPr/>
          </p:nvSpPr>
          <p:spPr>
            <a:xfrm>
              <a:off x="624290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4"/>
            <p:cNvSpPr/>
            <p:nvPr/>
          </p:nvSpPr>
          <p:spPr>
            <a:xfrm>
              <a:off x="62786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4"/>
            <p:cNvSpPr/>
            <p:nvPr/>
          </p:nvSpPr>
          <p:spPr>
            <a:xfrm>
              <a:off x="63143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4"/>
            <p:cNvSpPr/>
            <p:nvPr/>
          </p:nvSpPr>
          <p:spPr>
            <a:xfrm>
              <a:off x="63501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4"/>
            <p:cNvSpPr/>
            <p:nvPr/>
          </p:nvSpPr>
          <p:spPr>
            <a:xfrm>
              <a:off x="63858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4"/>
            <p:cNvSpPr/>
            <p:nvPr/>
          </p:nvSpPr>
          <p:spPr>
            <a:xfrm>
              <a:off x="642152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4"/>
            <p:cNvSpPr/>
            <p:nvPr/>
          </p:nvSpPr>
          <p:spPr>
            <a:xfrm>
              <a:off x="6457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4"/>
            <p:cNvSpPr/>
            <p:nvPr/>
          </p:nvSpPr>
          <p:spPr>
            <a:xfrm>
              <a:off x="649300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4"/>
            <p:cNvSpPr/>
            <p:nvPr/>
          </p:nvSpPr>
          <p:spPr>
            <a:xfrm>
              <a:off x="652872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4"/>
            <p:cNvSpPr/>
            <p:nvPr/>
          </p:nvSpPr>
          <p:spPr>
            <a:xfrm>
              <a:off x="6564475"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4"/>
            <p:cNvSpPr/>
            <p:nvPr/>
          </p:nvSpPr>
          <p:spPr>
            <a:xfrm>
              <a:off x="66002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4"/>
            <p:cNvSpPr/>
            <p:nvPr/>
          </p:nvSpPr>
          <p:spPr>
            <a:xfrm>
              <a:off x="6635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4"/>
            <p:cNvSpPr/>
            <p:nvPr/>
          </p:nvSpPr>
          <p:spPr>
            <a:xfrm>
              <a:off x="57427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4"/>
            <p:cNvSpPr/>
            <p:nvPr/>
          </p:nvSpPr>
          <p:spPr>
            <a:xfrm>
              <a:off x="57069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4"/>
            <p:cNvSpPr/>
            <p:nvPr/>
          </p:nvSpPr>
          <p:spPr>
            <a:xfrm>
              <a:off x="56712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4"/>
            <p:cNvSpPr/>
            <p:nvPr/>
          </p:nvSpPr>
          <p:spPr>
            <a:xfrm>
              <a:off x="56354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4"/>
            <p:cNvSpPr/>
            <p:nvPr/>
          </p:nvSpPr>
          <p:spPr>
            <a:xfrm>
              <a:off x="55997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4"/>
            <p:cNvSpPr/>
            <p:nvPr/>
          </p:nvSpPr>
          <p:spPr>
            <a:xfrm>
              <a:off x="55640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4"/>
            <p:cNvSpPr/>
            <p:nvPr/>
          </p:nvSpPr>
          <p:spPr>
            <a:xfrm>
              <a:off x="5528275"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4"/>
            <p:cNvSpPr/>
            <p:nvPr/>
          </p:nvSpPr>
          <p:spPr>
            <a:xfrm>
              <a:off x="549255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4"/>
            <p:cNvSpPr/>
            <p:nvPr/>
          </p:nvSpPr>
          <p:spPr>
            <a:xfrm>
              <a:off x="54568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4"/>
            <p:cNvSpPr/>
            <p:nvPr/>
          </p:nvSpPr>
          <p:spPr>
            <a:xfrm>
              <a:off x="542107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4"/>
            <p:cNvSpPr/>
            <p:nvPr/>
          </p:nvSpPr>
          <p:spPr>
            <a:xfrm>
              <a:off x="53853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4"/>
            <p:cNvSpPr/>
            <p:nvPr/>
          </p:nvSpPr>
          <p:spPr>
            <a:xfrm>
              <a:off x="534962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4"/>
            <p:cNvSpPr/>
            <p:nvPr/>
          </p:nvSpPr>
          <p:spPr>
            <a:xfrm>
              <a:off x="5313875"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4"/>
            <p:cNvSpPr/>
            <p:nvPr/>
          </p:nvSpPr>
          <p:spPr>
            <a:xfrm>
              <a:off x="52781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4"/>
            <p:cNvSpPr/>
            <p:nvPr/>
          </p:nvSpPr>
          <p:spPr>
            <a:xfrm>
              <a:off x="52424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4"/>
            <p:cNvSpPr/>
            <p:nvPr/>
          </p:nvSpPr>
          <p:spPr>
            <a:xfrm>
              <a:off x="5206675" y="4250025"/>
              <a:ext cx="625" cy="1225825"/>
            </a:xfrm>
            <a:custGeom>
              <a:avLst/>
              <a:gdLst/>
              <a:ahLst/>
              <a:cxnLst/>
              <a:rect l="l" t="t" r="r" b="b"/>
              <a:pathLst>
                <a:path w="25" h="49033" extrusionOk="0">
                  <a:moveTo>
                    <a:pt x="1" y="1"/>
                  </a:moveTo>
                  <a:lnTo>
                    <a:pt x="1"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4"/>
            <p:cNvSpPr/>
            <p:nvPr/>
          </p:nvSpPr>
          <p:spPr>
            <a:xfrm>
              <a:off x="5170950"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4"/>
            <p:cNvSpPr/>
            <p:nvPr/>
          </p:nvSpPr>
          <p:spPr>
            <a:xfrm>
              <a:off x="513520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4"/>
            <p:cNvSpPr/>
            <p:nvPr/>
          </p:nvSpPr>
          <p:spPr>
            <a:xfrm>
              <a:off x="50995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4"/>
            <p:cNvSpPr/>
            <p:nvPr/>
          </p:nvSpPr>
          <p:spPr>
            <a:xfrm>
              <a:off x="5063800"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4"/>
            <p:cNvSpPr/>
            <p:nvPr/>
          </p:nvSpPr>
          <p:spPr>
            <a:xfrm>
              <a:off x="5028075"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4"/>
            <p:cNvSpPr/>
            <p:nvPr/>
          </p:nvSpPr>
          <p:spPr>
            <a:xfrm>
              <a:off x="49923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4"/>
            <p:cNvSpPr/>
            <p:nvPr/>
          </p:nvSpPr>
          <p:spPr>
            <a:xfrm>
              <a:off x="49566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4"/>
            <p:cNvSpPr/>
            <p:nvPr/>
          </p:nvSpPr>
          <p:spPr>
            <a:xfrm>
              <a:off x="49208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4"/>
            <p:cNvSpPr/>
            <p:nvPr/>
          </p:nvSpPr>
          <p:spPr>
            <a:xfrm>
              <a:off x="4885125"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4"/>
            <p:cNvSpPr/>
            <p:nvPr/>
          </p:nvSpPr>
          <p:spPr>
            <a:xfrm>
              <a:off x="48494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4"/>
            <p:cNvSpPr/>
            <p:nvPr/>
          </p:nvSpPr>
          <p:spPr>
            <a:xfrm>
              <a:off x="4813650" y="4250025"/>
              <a:ext cx="575" cy="1225825"/>
            </a:xfrm>
            <a:custGeom>
              <a:avLst/>
              <a:gdLst/>
              <a:ahLst/>
              <a:cxnLst/>
              <a:rect l="l" t="t" r="r" b="b"/>
              <a:pathLst>
                <a:path w="23" h="49033" extrusionOk="0">
                  <a:moveTo>
                    <a:pt x="1" y="1"/>
                  </a:moveTo>
                  <a:lnTo>
                    <a:pt x="1" y="49033"/>
                  </a:lnTo>
                  <a:lnTo>
                    <a:pt x="23" y="49033"/>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4"/>
            <p:cNvSpPr/>
            <p:nvPr/>
          </p:nvSpPr>
          <p:spPr>
            <a:xfrm>
              <a:off x="4777925" y="4250025"/>
              <a:ext cx="575" cy="1225825"/>
            </a:xfrm>
            <a:custGeom>
              <a:avLst/>
              <a:gdLst/>
              <a:ahLst/>
              <a:cxnLst/>
              <a:rect l="l" t="t" r="r" b="b"/>
              <a:pathLst>
                <a:path w="23"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4"/>
            <p:cNvSpPr/>
            <p:nvPr/>
          </p:nvSpPr>
          <p:spPr>
            <a:xfrm>
              <a:off x="474220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4"/>
            <p:cNvSpPr/>
            <p:nvPr/>
          </p:nvSpPr>
          <p:spPr>
            <a:xfrm>
              <a:off x="47064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4"/>
            <p:cNvSpPr/>
            <p:nvPr/>
          </p:nvSpPr>
          <p:spPr>
            <a:xfrm>
              <a:off x="46707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4"/>
            <p:cNvSpPr/>
            <p:nvPr/>
          </p:nvSpPr>
          <p:spPr>
            <a:xfrm>
              <a:off x="4635000" y="4250025"/>
              <a:ext cx="600" cy="1225825"/>
            </a:xfrm>
            <a:custGeom>
              <a:avLst/>
              <a:gdLst/>
              <a:ahLst/>
              <a:cxnLst/>
              <a:rect l="l" t="t" r="r" b="b"/>
              <a:pathLst>
                <a:path w="24"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4"/>
            <p:cNvSpPr/>
            <p:nvPr/>
          </p:nvSpPr>
          <p:spPr>
            <a:xfrm>
              <a:off x="4599250" y="4250025"/>
              <a:ext cx="625" cy="1225825"/>
            </a:xfrm>
            <a:custGeom>
              <a:avLst/>
              <a:gdLst/>
              <a:ahLst/>
              <a:cxnLst/>
              <a:rect l="l" t="t" r="r" b="b"/>
              <a:pathLst>
                <a:path w="25" h="49033" extrusionOk="0">
                  <a:moveTo>
                    <a:pt x="1" y="1"/>
                  </a:moveTo>
                  <a:lnTo>
                    <a:pt x="1" y="49033"/>
                  </a:lnTo>
                  <a:lnTo>
                    <a:pt x="25" y="49033"/>
                  </a:lnTo>
                  <a:lnTo>
                    <a:pt x="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4"/>
            <p:cNvSpPr/>
            <p:nvPr/>
          </p:nvSpPr>
          <p:spPr>
            <a:xfrm>
              <a:off x="45635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4"/>
            <p:cNvSpPr/>
            <p:nvPr/>
          </p:nvSpPr>
          <p:spPr>
            <a:xfrm>
              <a:off x="4527850" y="4250025"/>
              <a:ext cx="550" cy="1225825"/>
            </a:xfrm>
            <a:custGeom>
              <a:avLst/>
              <a:gdLst/>
              <a:ahLst/>
              <a:cxnLst/>
              <a:rect l="l" t="t" r="r" b="b"/>
              <a:pathLst>
                <a:path w="22" h="49033" extrusionOk="0">
                  <a:moveTo>
                    <a:pt x="0" y="1"/>
                  </a:moveTo>
                  <a:lnTo>
                    <a:pt x="0"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4"/>
            <p:cNvSpPr/>
            <p:nvPr/>
          </p:nvSpPr>
          <p:spPr>
            <a:xfrm>
              <a:off x="4492100" y="4250025"/>
              <a:ext cx="575" cy="1225825"/>
            </a:xfrm>
            <a:custGeom>
              <a:avLst/>
              <a:gdLst/>
              <a:ahLst/>
              <a:cxnLst/>
              <a:rect l="l" t="t" r="r" b="b"/>
              <a:pathLst>
                <a:path w="23" h="49033" extrusionOk="0">
                  <a:moveTo>
                    <a:pt x="1" y="1"/>
                  </a:moveTo>
                  <a:lnTo>
                    <a:pt x="1" y="49033"/>
                  </a:lnTo>
                  <a:lnTo>
                    <a:pt x="22" y="49033"/>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4"/>
            <p:cNvSpPr/>
            <p:nvPr/>
          </p:nvSpPr>
          <p:spPr>
            <a:xfrm>
              <a:off x="4456325" y="4250025"/>
              <a:ext cx="625" cy="1225825"/>
            </a:xfrm>
            <a:custGeom>
              <a:avLst/>
              <a:gdLst/>
              <a:ahLst/>
              <a:cxnLst/>
              <a:rect l="l" t="t" r="r" b="b"/>
              <a:pathLst>
                <a:path w="25" h="49033" extrusionOk="0">
                  <a:moveTo>
                    <a:pt x="0" y="1"/>
                  </a:moveTo>
                  <a:lnTo>
                    <a:pt x="0" y="49033"/>
                  </a:lnTo>
                  <a:lnTo>
                    <a:pt x="24" y="49033"/>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24"/>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1"/>
        </a:solidFill>
        <a:effectLst/>
      </p:bgPr>
    </p:bg>
    <p:spTree>
      <p:nvGrpSpPr>
        <p:cNvPr id="1" name="Shape 2755"/>
        <p:cNvGrpSpPr/>
        <p:nvPr/>
      </p:nvGrpSpPr>
      <p:grpSpPr>
        <a:xfrm>
          <a:off x="0" y="0"/>
          <a:ext cx="0" cy="0"/>
          <a:chOff x="0" y="0"/>
          <a:chExt cx="0" cy="0"/>
        </a:xfrm>
      </p:grpSpPr>
      <p:sp>
        <p:nvSpPr>
          <p:cNvPr id="2756" name="Google Shape;2756;p25"/>
          <p:cNvSpPr/>
          <p:nvPr/>
        </p:nvSpPr>
        <p:spPr>
          <a:xfrm>
            <a:off x="305100" y="251175"/>
            <a:ext cx="8534700" cy="46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7" name="Google Shape;2757;p25"/>
          <p:cNvGrpSpPr/>
          <p:nvPr/>
        </p:nvGrpSpPr>
        <p:grpSpPr>
          <a:xfrm>
            <a:off x="0" y="0"/>
            <a:ext cx="641175" cy="557825"/>
            <a:chOff x="1232875" y="3633550"/>
            <a:chExt cx="641175" cy="557825"/>
          </a:xfrm>
        </p:grpSpPr>
        <p:sp>
          <p:nvSpPr>
            <p:cNvPr id="2758" name="Google Shape;2758;p25"/>
            <p:cNvSpPr/>
            <p:nvPr/>
          </p:nvSpPr>
          <p:spPr>
            <a:xfrm>
              <a:off x="1232875" y="3633550"/>
              <a:ext cx="51750" cy="51800"/>
            </a:xfrm>
            <a:custGeom>
              <a:avLst/>
              <a:gdLst/>
              <a:ahLst/>
              <a:cxnLst/>
              <a:rect l="l" t="t" r="r" b="b"/>
              <a:pathLst>
                <a:path w="2070"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5"/>
            <p:cNvSpPr/>
            <p:nvPr/>
          </p:nvSpPr>
          <p:spPr>
            <a:xfrm>
              <a:off x="1232875" y="3760050"/>
              <a:ext cx="51750" cy="51825"/>
            </a:xfrm>
            <a:custGeom>
              <a:avLst/>
              <a:gdLst/>
              <a:ahLst/>
              <a:cxnLst/>
              <a:rect l="l" t="t" r="r" b="b"/>
              <a:pathLst>
                <a:path w="2070"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5"/>
            <p:cNvSpPr/>
            <p:nvPr/>
          </p:nvSpPr>
          <p:spPr>
            <a:xfrm>
              <a:off x="1232875" y="3886575"/>
              <a:ext cx="51750" cy="51800"/>
            </a:xfrm>
            <a:custGeom>
              <a:avLst/>
              <a:gdLst/>
              <a:ahLst/>
              <a:cxnLst/>
              <a:rect l="l" t="t" r="r" b="b"/>
              <a:pathLst>
                <a:path w="2070" h="2072" extrusionOk="0">
                  <a:moveTo>
                    <a:pt x="1" y="0"/>
                  </a:moveTo>
                  <a:lnTo>
                    <a:pt x="1"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5"/>
            <p:cNvSpPr/>
            <p:nvPr/>
          </p:nvSpPr>
          <p:spPr>
            <a:xfrm>
              <a:off x="1232875" y="40130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5"/>
            <p:cNvSpPr/>
            <p:nvPr/>
          </p:nvSpPr>
          <p:spPr>
            <a:xfrm>
              <a:off x="1232875" y="41395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5"/>
            <p:cNvSpPr/>
            <p:nvPr/>
          </p:nvSpPr>
          <p:spPr>
            <a:xfrm>
              <a:off x="1350775" y="3633550"/>
              <a:ext cx="51750" cy="51800"/>
            </a:xfrm>
            <a:custGeom>
              <a:avLst/>
              <a:gdLst/>
              <a:ahLst/>
              <a:cxnLst/>
              <a:rect l="l" t="t" r="r" b="b"/>
              <a:pathLst>
                <a:path w="2070" h="2072"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5"/>
            <p:cNvSpPr/>
            <p:nvPr/>
          </p:nvSpPr>
          <p:spPr>
            <a:xfrm>
              <a:off x="1350775" y="3760050"/>
              <a:ext cx="51750" cy="51825"/>
            </a:xfrm>
            <a:custGeom>
              <a:avLst/>
              <a:gdLst/>
              <a:ahLst/>
              <a:cxnLst/>
              <a:rect l="l" t="t" r="r" b="b"/>
              <a:pathLst>
                <a:path w="2070" h="2073"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5"/>
            <p:cNvSpPr/>
            <p:nvPr/>
          </p:nvSpPr>
          <p:spPr>
            <a:xfrm>
              <a:off x="1350775" y="3886575"/>
              <a:ext cx="51750" cy="51800"/>
            </a:xfrm>
            <a:custGeom>
              <a:avLst/>
              <a:gdLst/>
              <a:ahLst/>
              <a:cxnLst/>
              <a:rect l="l" t="t" r="r" b="b"/>
              <a:pathLst>
                <a:path w="2070" h="2072" extrusionOk="0">
                  <a:moveTo>
                    <a:pt x="0" y="0"/>
                  </a:moveTo>
                  <a:lnTo>
                    <a:pt x="0" y="2071"/>
                  </a:lnTo>
                  <a:lnTo>
                    <a:pt x="2069" y="2071"/>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5"/>
            <p:cNvSpPr/>
            <p:nvPr/>
          </p:nvSpPr>
          <p:spPr>
            <a:xfrm>
              <a:off x="1350775" y="4013075"/>
              <a:ext cx="51750" cy="51800"/>
            </a:xfrm>
            <a:custGeom>
              <a:avLst/>
              <a:gdLst/>
              <a:ahLst/>
              <a:cxnLst/>
              <a:rect l="l" t="t" r="r" b="b"/>
              <a:pathLst>
                <a:path w="2070" h="2072" extrusionOk="0">
                  <a:moveTo>
                    <a:pt x="0" y="0"/>
                  </a:moveTo>
                  <a:lnTo>
                    <a:pt x="0" y="2072"/>
                  </a:lnTo>
                  <a:lnTo>
                    <a:pt x="2069" y="2072"/>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5"/>
            <p:cNvSpPr/>
            <p:nvPr/>
          </p:nvSpPr>
          <p:spPr>
            <a:xfrm>
              <a:off x="1468650" y="3633550"/>
              <a:ext cx="51750" cy="51800"/>
            </a:xfrm>
            <a:custGeom>
              <a:avLst/>
              <a:gdLst/>
              <a:ahLst/>
              <a:cxnLst/>
              <a:rect l="l" t="t" r="r" b="b"/>
              <a:pathLst>
                <a:path w="2070" h="2072"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5"/>
            <p:cNvSpPr/>
            <p:nvPr/>
          </p:nvSpPr>
          <p:spPr>
            <a:xfrm>
              <a:off x="1468650" y="3760050"/>
              <a:ext cx="51750" cy="51825"/>
            </a:xfrm>
            <a:custGeom>
              <a:avLst/>
              <a:gdLst/>
              <a:ahLst/>
              <a:cxnLst/>
              <a:rect l="l" t="t" r="r" b="b"/>
              <a:pathLst>
                <a:path w="2070" h="2073"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5"/>
            <p:cNvSpPr/>
            <p:nvPr/>
          </p:nvSpPr>
          <p:spPr>
            <a:xfrm>
              <a:off x="1468650" y="3886575"/>
              <a:ext cx="51750" cy="51800"/>
            </a:xfrm>
            <a:custGeom>
              <a:avLst/>
              <a:gdLst/>
              <a:ahLst/>
              <a:cxnLst/>
              <a:rect l="l" t="t" r="r" b="b"/>
              <a:pathLst>
                <a:path w="2070" h="2072" extrusionOk="0">
                  <a:moveTo>
                    <a:pt x="0" y="0"/>
                  </a:moveTo>
                  <a:lnTo>
                    <a:pt x="0"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5"/>
            <p:cNvSpPr/>
            <p:nvPr/>
          </p:nvSpPr>
          <p:spPr>
            <a:xfrm>
              <a:off x="1586525" y="3633550"/>
              <a:ext cx="51775" cy="51800"/>
            </a:xfrm>
            <a:custGeom>
              <a:avLst/>
              <a:gdLst/>
              <a:ahLst/>
              <a:cxnLst/>
              <a:rect l="l" t="t" r="r" b="b"/>
              <a:pathLst>
                <a:path w="2071"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5"/>
            <p:cNvSpPr/>
            <p:nvPr/>
          </p:nvSpPr>
          <p:spPr>
            <a:xfrm>
              <a:off x="1822250" y="3633550"/>
              <a:ext cx="51800" cy="51800"/>
            </a:xfrm>
            <a:custGeom>
              <a:avLst/>
              <a:gdLst/>
              <a:ahLst/>
              <a:cxnLst/>
              <a:rect l="l" t="t" r="r" b="b"/>
              <a:pathLst>
                <a:path w="2072" h="2072" extrusionOk="0">
                  <a:moveTo>
                    <a:pt x="0" y="1"/>
                  </a:moveTo>
                  <a:lnTo>
                    <a:pt x="0" y="2072"/>
                  </a:lnTo>
                  <a:lnTo>
                    <a:pt x="2072" y="2072"/>
                  </a:lnTo>
                  <a:lnTo>
                    <a:pt x="2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5"/>
            <p:cNvSpPr/>
            <p:nvPr/>
          </p:nvSpPr>
          <p:spPr>
            <a:xfrm>
              <a:off x="1586525" y="3760050"/>
              <a:ext cx="51775" cy="51825"/>
            </a:xfrm>
            <a:custGeom>
              <a:avLst/>
              <a:gdLst/>
              <a:ahLst/>
              <a:cxnLst/>
              <a:rect l="l" t="t" r="r" b="b"/>
              <a:pathLst>
                <a:path w="2071"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5"/>
            <p:cNvSpPr/>
            <p:nvPr/>
          </p:nvSpPr>
          <p:spPr>
            <a:xfrm>
              <a:off x="1704375" y="3633550"/>
              <a:ext cx="51800" cy="51800"/>
            </a:xfrm>
            <a:custGeom>
              <a:avLst/>
              <a:gdLst/>
              <a:ahLst/>
              <a:cxnLst/>
              <a:rect l="l" t="t" r="r" b="b"/>
              <a:pathLst>
                <a:path w="2072" h="2072"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5"/>
            <p:cNvSpPr/>
            <p:nvPr/>
          </p:nvSpPr>
          <p:spPr>
            <a:xfrm>
              <a:off x="1704375" y="3760050"/>
              <a:ext cx="51800" cy="51825"/>
            </a:xfrm>
            <a:custGeom>
              <a:avLst/>
              <a:gdLst/>
              <a:ahLst/>
              <a:cxnLst/>
              <a:rect l="l" t="t" r="r" b="b"/>
              <a:pathLst>
                <a:path w="2072" h="2073"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5" name="Google Shape;2775;p25"/>
          <p:cNvGrpSpPr/>
          <p:nvPr/>
        </p:nvGrpSpPr>
        <p:grpSpPr>
          <a:xfrm rot="10800000">
            <a:off x="8502825" y="4585675"/>
            <a:ext cx="641175" cy="557825"/>
            <a:chOff x="1232875" y="3633550"/>
            <a:chExt cx="641175" cy="557825"/>
          </a:xfrm>
        </p:grpSpPr>
        <p:sp>
          <p:nvSpPr>
            <p:cNvPr id="2776" name="Google Shape;2776;p25"/>
            <p:cNvSpPr/>
            <p:nvPr/>
          </p:nvSpPr>
          <p:spPr>
            <a:xfrm>
              <a:off x="1232875" y="3633550"/>
              <a:ext cx="51750" cy="51800"/>
            </a:xfrm>
            <a:custGeom>
              <a:avLst/>
              <a:gdLst/>
              <a:ahLst/>
              <a:cxnLst/>
              <a:rect l="l" t="t" r="r" b="b"/>
              <a:pathLst>
                <a:path w="2070"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5"/>
            <p:cNvSpPr/>
            <p:nvPr/>
          </p:nvSpPr>
          <p:spPr>
            <a:xfrm>
              <a:off x="1232875" y="3760050"/>
              <a:ext cx="51750" cy="51825"/>
            </a:xfrm>
            <a:custGeom>
              <a:avLst/>
              <a:gdLst/>
              <a:ahLst/>
              <a:cxnLst/>
              <a:rect l="l" t="t" r="r" b="b"/>
              <a:pathLst>
                <a:path w="2070"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5"/>
            <p:cNvSpPr/>
            <p:nvPr/>
          </p:nvSpPr>
          <p:spPr>
            <a:xfrm>
              <a:off x="1232875" y="3886575"/>
              <a:ext cx="51750" cy="51800"/>
            </a:xfrm>
            <a:custGeom>
              <a:avLst/>
              <a:gdLst/>
              <a:ahLst/>
              <a:cxnLst/>
              <a:rect l="l" t="t" r="r" b="b"/>
              <a:pathLst>
                <a:path w="2070" h="2072" extrusionOk="0">
                  <a:moveTo>
                    <a:pt x="1" y="0"/>
                  </a:moveTo>
                  <a:lnTo>
                    <a:pt x="1"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5"/>
            <p:cNvSpPr/>
            <p:nvPr/>
          </p:nvSpPr>
          <p:spPr>
            <a:xfrm>
              <a:off x="1232875" y="40130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5"/>
            <p:cNvSpPr/>
            <p:nvPr/>
          </p:nvSpPr>
          <p:spPr>
            <a:xfrm>
              <a:off x="1232875" y="4139575"/>
              <a:ext cx="51750" cy="51800"/>
            </a:xfrm>
            <a:custGeom>
              <a:avLst/>
              <a:gdLst/>
              <a:ahLst/>
              <a:cxnLst/>
              <a:rect l="l" t="t" r="r" b="b"/>
              <a:pathLst>
                <a:path w="2070" h="2072" extrusionOk="0">
                  <a:moveTo>
                    <a:pt x="1" y="0"/>
                  </a:moveTo>
                  <a:lnTo>
                    <a:pt x="1" y="2072"/>
                  </a:lnTo>
                  <a:lnTo>
                    <a:pt x="2070" y="2072"/>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5"/>
            <p:cNvSpPr/>
            <p:nvPr/>
          </p:nvSpPr>
          <p:spPr>
            <a:xfrm>
              <a:off x="1350775" y="3633550"/>
              <a:ext cx="51750" cy="51800"/>
            </a:xfrm>
            <a:custGeom>
              <a:avLst/>
              <a:gdLst/>
              <a:ahLst/>
              <a:cxnLst/>
              <a:rect l="l" t="t" r="r" b="b"/>
              <a:pathLst>
                <a:path w="2070" h="2072"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5"/>
            <p:cNvSpPr/>
            <p:nvPr/>
          </p:nvSpPr>
          <p:spPr>
            <a:xfrm>
              <a:off x="1350775" y="3760050"/>
              <a:ext cx="51750" cy="51825"/>
            </a:xfrm>
            <a:custGeom>
              <a:avLst/>
              <a:gdLst/>
              <a:ahLst/>
              <a:cxnLst/>
              <a:rect l="l" t="t" r="r" b="b"/>
              <a:pathLst>
                <a:path w="2070" h="2073" extrusionOk="0">
                  <a:moveTo>
                    <a:pt x="0" y="1"/>
                  </a:moveTo>
                  <a:lnTo>
                    <a:pt x="0" y="2072"/>
                  </a:lnTo>
                  <a:lnTo>
                    <a:pt x="2069" y="2072"/>
                  </a:ln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5"/>
            <p:cNvSpPr/>
            <p:nvPr/>
          </p:nvSpPr>
          <p:spPr>
            <a:xfrm>
              <a:off x="1350775" y="3886575"/>
              <a:ext cx="51750" cy="51800"/>
            </a:xfrm>
            <a:custGeom>
              <a:avLst/>
              <a:gdLst/>
              <a:ahLst/>
              <a:cxnLst/>
              <a:rect l="l" t="t" r="r" b="b"/>
              <a:pathLst>
                <a:path w="2070" h="2072" extrusionOk="0">
                  <a:moveTo>
                    <a:pt x="0" y="0"/>
                  </a:moveTo>
                  <a:lnTo>
                    <a:pt x="0" y="2071"/>
                  </a:lnTo>
                  <a:lnTo>
                    <a:pt x="2069" y="2071"/>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5"/>
            <p:cNvSpPr/>
            <p:nvPr/>
          </p:nvSpPr>
          <p:spPr>
            <a:xfrm>
              <a:off x="1350775" y="4013075"/>
              <a:ext cx="51750" cy="51800"/>
            </a:xfrm>
            <a:custGeom>
              <a:avLst/>
              <a:gdLst/>
              <a:ahLst/>
              <a:cxnLst/>
              <a:rect l="l" t="t" r="r" b="b"/>
              <a:pathLst>
                <a:path w="2070" h="2072" extrusionOk="0">
                  <a:moveTo>
                    <a:pt x="0" y="0"/>
                  </a:moveTo>
                  <a:lnTo>
                    <a:pt x="0" y="2072"/>
                  </a:lnTo>
                  <a:lnTo>
                    <a:pt x="2069" y="2072"/>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5"/>
            <p:cNvSpPr/>
            <p:nvPr/>
          </p:nvSpPr>
          <p:spPr>
            <a:xfrm>
              <a:off x="1468650" y="3633550"/>
              <a:ext cx="51750" cy="51800"/>
            </a:xfrm>
            <a:custGeom>
              <a:avLst/>
              <a:gdLst/>
              <a:ahLst/>
              <a:cxnLst/>
              <a:rect l="l" t="t" r="r" b="b"/>
              <a:pathLst>
                <a:path w="2070" h="2072"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5"/>
            <p:cNvSpPr/>
            <p:nvPr/>
          </p:nvSpPr>
          <p:spPr>
            <a:xfrm>
              <a:off x="1468650" y="3760050"/>
              <a:ext cx="51750" cy="51825"/>
            </a:xfrm>
            <a:custGeom>
              <a:avLst/>
              <a:gdLst/>
              <a:ahLst/>
              <a:cxnLst/>
              <a:rect l="l" t="t" r="r" b="b"/>
              <a:pathLst>
                <a:path w="2070" h="2073" extrusionOk="0">
                  <a:moveTo>
                    <a:pt x="0" y="1"/>
                  </a:moveTo>
                  <a:lnTo>
                    <a:pt x="0"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5"/>
            <p:cNvSpPr/>
            <p:nvPr/>
          </p:nvSpPr>
          <p:spPr>
            <a:xfrm>
              <a:off x="1468650" y="3886575"/>
              <a:ext cx="51750" cy="51800"/>
            </a:xfrm>
            <a:custGeom>
              <a:avLst/>
              <a:gdLst/>
              <a:ahLst/>
              <a:cxnLst/>
              <a:rect l="l" t="t" r="r" b="b"/>
              <a:pathLst>
                <a:path w="2070" h="2072" extrusionOk="0">
                  <a:moveTo>
                    <a:pt x="0" y="0"/>
                  </a:moveTo>
                  <a:lnTo>
                    <a:pt x="0" y="2071"/>
                  </a:lnTo>
                  <a:lnTo>
                    <a:pt x="2070" y="207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5"/>
            <p:cNvSpPr/>
            <p:nvPr/>
          </p:nvSpPr>
          <p:spPr>
            <a:xfrm>
              <a:off x="1586525" y="3633550"/>
              <a:ext cx="51775" cy="51800"/>
            </a:xfrm>
            <a:custGeom>
              <a:avLst/>
              <a:gdLst/>
              <a:ahLst/>
              <a:cxnLst/>
              <a:rect l="l" t="t" r="r" b="b"/>
              <a:pathLst>
                <a:path w="2071" h="2072"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5"/>
            <p:cNvSpPr/>
            <p:nvPr/>
          </p:nvSpPr>
          <p:spPr>
            <a:xfrm>
              <a:off x="1822250" y="3633550"/>
              <a:ext cx="51800" cy="51800"/>
            </a:xfrm>
            <a:custGeom>
              <a:avLst/>
              <a:gdLst/>
              <a:ahLst/>
              <a:cxnLst/>
              <a:rect l="l" t="t" r="r" b="b"/>
              <a:pathLst>
                <a:path w="2072" h="2072" extrusionOk="0">
                  <a:moveTo>
                    <a:pt x="0" y="1"/>
                  </a:moveTo>
                  <a:lnTo>
                    <a:pt x="0" y="2072"/>
                  </a:lnTo>
                  <a:lnTo>
                    <a:pt x="2072" y="2072"/>
                  </a:lnTo>
                  <a:lnTo>
                    <a:pt x="2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5"/>
            <p:cNvSpPr/>
            <p:nvPr/>
          </p:nvSpPr>
          <p:spPr>
            <a:xfrm>
              <a:off x="1586525" y="3760050"/>
              <a:ext cx="51775" cy="51825"/>
            </a:xfrm>
            <a:custGeom>
              <a:avLst/>
              <a:gdLst/>
              <a:ahLst/>
              <a:cxnLst/>
              <a:rect l="l" t="t" r="r" b="b"/>
              <a:pathLst>
                <a:path w="2071" h="2073" extrusionOk="0">
                  <a:moveTo>
                    <a:pt x="1" y="1"/>
                  </a:moveTo>
                  <a:lnTo>
                    <a:pt x="1" y="2072"/>
                  </a:lnTo>
                  <a:lnTo>
                    <a:pt x="2070" y="2072"/>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5"/>
            <p:cNvSpPr/>
            <p:nvPr/>
          </p:nvSpPr>
          <p:spPr>
            <a:xfrm>
              <a:off x="1704375" y="3633550"/>
              <a:ext cx="51800" cy="51800"/>
            </a:xfrm>
            <a:custGeom>
              <a:avLst/>
              <a:gdLst/>
              <a:ahLst/>
              <a:cxnLst/>
              <a:rect l="l" t="t" r="r" b="b"/>
              <a:pathLst>
                <a:path w="2072" h="2072"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5"/>
            <p:cNvSpPr/>
            <p:nvPr/>
          </p:nvSpPr>
          <p:spPr>
            <a:xfrm>
              <a:off x="1704375" y="3760050"/>
              <a:ext cx="51800" cy="51825"/>
            </a:xfrm>
            <a:custGeom>
              <a:avLst/>
              <a:gdLst/>
              <a:ahLst/>
              <a:cxnLst/>
              <a:rect l="l" t="t" r="r" b="b"/>
              <a:pathLst>
                <a:path w="2072" h="2073" extrusionOk="0">
                  <a:moveTo>
                    <a:pt x="0" y="1"/>
                  </a:moveTo>
                  <a:lnTo>
                    <a:pt x="0" y="2072"/>
                  </a:lnTo>
                  <a:lnTo>
                    <a:pt x="2071" y="2072"/>
                  </a:lnTo>
                  <a:lnTo>
                    <a:pt x="2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zeret Mono"/>
              <a:buNone/>
              <a:defRPr sz="3500" b="1">
                <a:solidFill>
                  <a:schemeClr val="dk1"/>
                </a:solidFill>
                <a:latin typeface="Azeret Mono"/>
                <a:ea typeface="Azeret Mono"/>
                <a:cs typeface="Azeret Mono"/>
                <a:sym typeface="Azeret Mono"/>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2"/>
        <p:cNvGrpSpPr/>
        <p:nvPr/>
      </p:nvGrpSpPr>
      <p:grpSpPr>
        <a:xfrm>
          <a:off x="0" y="0"/>
          <a:ext cx="0" cy="0"/>
          <a:chOff x="0" y="0"/>
          <a:chExt cx="0" cy="0"/>
        </a:xfrm>
      </p:grpSpPr>
      <p:grpSp>
        <p:nvGrpSpPr>
          <p:cNvPr id="8" name="Google Shape;12014;p59">
            <a:extLst>
              <a:ext uri="{FF2B5EF4-FFF2-40B4-BE49-F238E27FC236}">
                <a16:creationId xmlns:a16="http://schemas.microsoft.com/office/drawing/2014/main" id="{853CF875-E2D1-C802-5574-C09D0856EE98}"/>
              </a:ext>
            </a:extLst>
          </p:cNvPr>
          <p:cNvGrpSpPr/>
          <p:nvPr/>
        </p:nvGrpSpPr>
        <p:grpSpPr>
          <a:xfrm>
            <a:off x="7290806" y="3993955"/>
            <a:ext cx="845645" cy="711911"/>
            <a:chOff x="951975" y="315800"/>
            <a:chExt cx="5860325" cy="4933550"/>
          </a:xfrm>
        </p:grpSpPr>
        <p:sp>
          <p:nvSpPr>
            <p:cNvPr id="9" name="Google Shape;12015;p59">
              <a:extLst>
                <a:ext uri="{FF2B5EF4-FFF2-40B4-BE49-F238E27FC236}">
                  <a16:creationId xmlns:a16="http://schemas.microsoft.com/office/drawing/2014/main" id="{A64A8357-6C5D-8956-9360-3133DE972359}"/>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16;p59">
              <a:extLst>
                <a:ext uri="{FF2B5EF4-FFF2-40B4-BE49-F238E27FC236}">
                  <a16:creationId xmlns:a16="http://schemas.microsoft.com/office/drawing/2014/main" id="{D4209A2B-E87A-41E6-849F-420191025705}"/>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17;p59">
              <a:extLst>
                <a:ext uri="{FF2B5EF4-FFF2-40B4-BE49-F238E27FC236}">
                  <a16:creationId xmlns:a16="http://schemas.microsoft.com/office/drawing/2014/main" id="{FDE789C8-3682-EB97-731A-54A31667C10D}"/>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18;p59">
              <a:extLst>
                <a:ext uri="{FF2B5EF4-FFF2-40B4-BE49-F238E27FC236}">
                  <a16:creationId xmlns:a16="http://schemas.microsoft.com/office/drawing/2014/main" id="{43DBA319-F868-20EA-0967-B5C067AA11AB}"/>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19;p59">
              <a:extLst>
                <a:ext uri="{FF2B5EF4-FFF2-40B4-BE49-F238E27FC236}">
                  <a16:creationId xmlns:a16="http://schemas.microsoft.com/office/drawing/2014/main" id="{2154286E-8BE2-1AC0-8346-64752CC76579}"/>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20;p59">
              <a:extLst>
                <a:ext uri="{FF2B5EF4-FFF2-40B4-BE49-F238E27FC236}">
                  <a16:creationId xmlns:a16="http://schemas.microsoft.com/office/drawing/2014/main" id="{72E26C0C-0A37-26CD-17DD-09AAE7E9234D}"/>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21;p59">
              <a:extLst>
                <a:ext uri="{FF2B5EF4-FFF2-40B4-BE49-F238E27FC236}">
                  <a16:creationId xmlns:a16="http://schemas.microsoft.com/office/drawing/2014/main" id="{3A3931BF-D581-F2AE-3182-A687DB29B759}"/>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22;p59">
              <a:extLst>
                <a:ext uri="{FF2B5EF4-FFF2-40B4-BE49-F238E27FC236}">
                  <a16:creationId xmlns:a16="http://schemas.microsoft.com/office/drawing/2014/main" id="{9D566784-03FF-5604-105A-E9FA36244A90}"/>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29"/>
          <p:cNvSpPr txBox="1">
            <a:spLocks noGrp="1"/>
          </p:cNvSpPr>
          <p:nvPr>
            <p:ph type="ctrTitle"/>
          </p:nvPr>
        </p:nvSpPr>
        <p:spPr>
          <a:xfrm>
            <a:off x="659984" y="1753095"/>
            <a:ext cx="4959900" cy="2006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tr-TR" sz="4000" dirty="0"/>
              <a:t>HEART</a:t>
            </a:r>
            <a:br>
              <a:rPr lang="tr-TR" sz="4000" dirty="0"/>
            </a:br>
            <a:r>
              <a:rPr lang="tr-TR" sz="4000" dirty="0"/>
              <a:t>FAILURE CLASSIFICATION</a:t>
            </a:r>
            <a:br>
              <a:rPr lang="tr-TR" sz="5000" dirty="0"/>
            </a:br>
            <a:endParaRPr sz="2500" dirty="0">
              <a:solidFill>
                <a:schemeClr val="accent5"/>
              </a:solidFill>
            </a:endParaRPr>
          </a:p>
        </p:txBody>
      </p:sp>
      <p:sp>
        <p:nvSpPr>
          <p:cNvPr id="2804" name="Google Shape;2804;p29"/>
          <p:cNvSpPr txBox="1">
            <a:spLocks noGrp="1"/>
          </p:cNvSpPr>
          <p:nvPr>
            <p:ph type="subTitle" idx="1"/>
          </p:nvPr>
        </p:nvSpPr>
        <p:spPr>
          <a:xfrm>
            <a:off x="1338150" y="3516775"/>
            <a:ext cx="4335000" cy="2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a:t>Project </a:t>
            </a:r>
            <a:r>
              <a:rPr lang="tr-TR" dirty="0"/>
              <a:t>Presentation</a:t>
            </a:r>
            <a:endParaRPr dirty="0"/>
          </a:p>
        </p:txBody>
      </p:sp>
      <p:grpSp>
        <p:nvGrpSpPr>
          <p:cNvPr id="2805" name="Google Shape;2805;p29"/>
          <p:cNvGrpSpPr/>
          <p:nvPr/>
        </p:nvGrpSpPr>
        <p:grpSpPr>
          <a:xfrm>
            <a:off x="-84901" y="-345233"/>
            <a:ext cx="2903283" cy="1864340"/>
            <a:chOff x="-84888" y="-433450"/>
            <a:chExt cx="3494564" cy="2244030"/>
          </a:xfrm>
        </p:grpSpPr>
        <p:sp>
          <p:nvSpPr>
            <p:cNvPr id="2806" name="Google Shape;2806;p29"/>
            <p:cNvSpPr/>
            <p:nvPr/>
          </p:nvSpPr>
          <p:spPr>
            <a:xfrm>
              <a:off x="750015" y="-20058"/>
              <a:ext cx="805916" cy="830937"/>
            </a:xfrm>
            <a:custGeom>
              <a:avLst/>
              <a:gdLst/>
              <a:ahLst/>
              <a:cxnLst/>
              <a:rect l="l" t="t" r="r" b="b"/>
              <a:pathLst>
                <a:path w="4316" h="4450" extrusionOk="0">
                  <a:moveTo>
                    <a:pt x="4315" y="1"/>
                  </a:moveTo>
                  <a:lnTo>
                    <a:pt x="1" y="2476"/>
                  </a:lnTo>
                  <a:lnTo>
                    <a:pt x="3" y="4449"/>
                  </a:lnTo>
                  <a:lnTo>
                    <a:pt x="4315" y="1975"/>
                  </a:lnTo>
                  <a:lnTo>
                    <a:pt x="4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9"/>
            <p:cNvSpPr/>
            <p:nvPr/>
          </p:nvSpPr>
          <p:spPr>
            <a:xfrm>
              <a:off x="750015" y="442079"/>
              <a:ext cx="54898" cy="400344"/>
            </a:xfrm>
            <a:custGeom>
              <a:avLst/>
              <a:gdLst/>
              <a:ahLst/>
              <a:cxnLst/>
              <a:rect l="l" t="t" r="r" b="b"/>
              <a:pathLst>
                <a:path w="294" h="2144" extrusionOk="0">
                  <a:moveTo>
                    <a:pt x="1" y="1"/>
                  </a:moveTo>
                  <a:lnTo>
                    <a:pt x="1" y="1974"/>
                  </a:lnTo>
                  <a:lnTo>
                    <a:pt x="294" y="2144"/>
                  </a:lnTo>
                  <a:lnTo>
                    <a:pt x="294" y="1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9"/>
            <p:cNvSpPr/>
            <p:nvPr/>
          </p:nvSpPr>
          <p:spPr>
            <a:xfrm>
              <a:off x="-84888" y="-401894"/>
              <a:ext cx="3281199" cy="1458136"/>
            </a:xfrm>
            <a:custGeom>
              <a:avLst/>
              <a:gdLst/>
              <a:ahLst/>
              <a:cxnLst/>
              <a:rect l="l" t="t" r="r" b="b"/>
              <a:pathLst>
                <a:path w="13210" h="7809" extrusionOk="0">
                  <a:moveTo>
                    <a:pt x="13210" y="0"/>
                  </a:moveTo>
                  <a:lnTo>
                    <a:pt x="1" y="7627"/>
                  </a:lnTo>
                  <a:lnTo>
                    <a:pt x="1" y="7809"/>
                  </a:lnTo>
                  <a:lnTo>
                    <a:pt x="13210" y="180"/>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9"/>
            <p:cNvSpPr/>
            <p:nvPr/>
          </p:nvSpPr>
          <p:spPr>
            <a:xfrm>
              <a:off x="-84888" y="-433450"/>
              <a:ext cx="3281199" cy="1455708"/>
            </a:xfrm>
            <a:custGeom>
              <a:avLst/>
              <a:gdLst/>
              <a:ahLst/>
              <a:cxnLst/>
              <a:rect l="l" t="t" r="r" b="b"/>
              <a:pathLst>
                <a:path w="13210" h="7796" extrusionOk="0">
                  <a:moveTo>
                    <a:pt x="12921" y="0"/>
                  </a:moveTo>
                  <a:lnTo>
                    <a:pt x="1" y="7453"/>
                  </a:lnTo>
                  <a:lnTo>
                    <a:pt x="1" y="7796"/>
                  </a:lnTo>
                  <a:lnTo>
                    <a:pt x="13210" y="169"/>
                  </a:lnTo>
                  <a:lnTo>
                    <a:pt x="129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9"/>
            <p:cNvSpPr/>
            <p:nvPr/>
          </p:nvSpPr>
          <p:spPr>
            <a:xfrm>
              <a:off x="-82652" y="-308720"/>
              <a:ext cx="3492328" cy="1550191"/>
            </a:xfrm>
            <a:custGeom>
              <a:avLst/>
              <a:gdLst/>
              <a:ahLst/>
              <a:cxnLst/>
              <a:rect l="l" t="t" r="r" b="b"/>
              <a:pathLst>
                <a:path w="14060" h="8302" extrusionOk="0">
                  <a:moveTo>
                    <a:pt x="14060" y="0"/>
                  </a:moveTo>
                  <a:lnTo>
                    <a:pt x="1" y="8119"/>
                  </a:lnTo>
                  <a:lnTo>
                    <a:pt x="1" y="8301"/>
                  </a:lnTo>
                  <a:lnTo>
                    <a:pt x="14060" y="180"/>
                  </a:lnTo>
                  <a:lnTo>
                    <a:pt x="1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9"/>
            <p:cNvSpPr/>
            <p:nvPr/>
          </p:nvSpPr>
          <p:spPr>
            <a:xfrm>
              <a:off x="-82652" y="-339903"/>
              <a:ext cx="3492328" cy="1547203"/>
            </a:xfrm>
            <a:custGeom>
              <a:avLst/>
              <a:gdLst/>
              <a:ahLst/>
              <a:cxnLst/>
              <a:rect l="l" t="t" r="r" b="b"/>
              <a:pathLst>
                <a:path w="14060" h="8286" extrusionOk="0">
                  <a:moveTo>
                    <a:pt x="13771" y="0"/>
                  </a:moveTo>
                  <a:lnTo>
                    <a:pt x="1" y="7943"/>
                  </a:lnTo>
                  <a:lnTo>
                    <a:pt x="1" y="8286"/>
                  </a:lnTo>
                  <a:lnTo>
                    <a:pt x="14060" y="167"/>
                  </a:lnTo>
                  <a:lnTo>
                    <a:pt x="137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9"/>
            <p:cNvSpPr/>
            <p:nvPr/>
          </p:nvSpPr>
          <p:spPr>
            <a:xfrm>
              <a:off x="1072484" y="166664"/>
              <a:ext cx="805729" cy="830937"/>
            </a:xfrm>
            <a:custGeom>
              <a:avLst/>
              <a:gdLst/>
              <a:ahLst/>
              <a:cxnLst/>
              <a:rect l="l" t="t" r="r" b="b"/>
              <a:pathLst>
                <a:path w="4315" h="4450" extrusionOk="0">
                  <a:moveTo>
                    <a:pt x="4315" y="1"/>
                  </a:moveTo>
                  <a:lnTo>
                    <a:pt x="0" y="2476"/>
                  </a:lnTo>
                  <a:lnTo>
                    <a:pt x="0" y="4449"/>
                  </a:lnTo>
                  <a:lnTo>
                    <a:pt x="4315" y="1974"/>
                  </a:lnTo>
                  <a:lnTo>
                    <a:pt x="4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9"/>
            <p:cNvSpPr/>
            <p:nvPr/>
          </p:nvSpPr>
          <p:spPr>
            <a:xfrm>
              <a:off x="1072484" y="330792"/>
              <a:ext cx="805729" cy="531426"/>
            </a:xfrm>
            <a:custGeom>
              <a:avLst/>
              <a:gdLst/>
              <a:ahLst/>
              <a:cxnLst/>
              <a:rect l="l" t="t" r="r" b="b"/>
              <a:pathLst>
                <a:path w="4315" h="2846" extrusionOk="0">
                  <a:moveTo>
                    <a:pt x="4315" y="0"/>
                  </a:moveTo>
                  <a:lnTo>
                    <a:pt x="0" y="2475"/>
                  </a:lnTo>
                  <a:lnTo>
                    <a:pt x="0" y="2846"/>
                  </a:lnTo>
                  <a:lnTo>
                    <a:pt x="4315" y="371"/>
                  </a:lnTo>
                  <a:lnTo>
                    <a:pt x="43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9"/>
            <p:cNvSpPr/>
            <p:nvPr/>
          </p:nvSpPr>
          <p:spPr>
            <a:xfrm>
              <a:off x="1018148" y="597618"/>
              <a:ext cx="54898" cy="399970"/>
            </a:xfrm>
            <a:custGeom>
              <a:avLst/>
              <a:gdLst/>
              <a:ahLst/>
              <a:cxnLst/>
              <a:rect l="l" t="t" r="r" b="b"/>
              <a:pathLst>
                <a:path w="294" h="2142" extrusionOk="0">
                  <a:moveTo>
                    <a:pt x="1" y="1"/>
                  </a:moveTo>
                  <a:lnTo>
                    <a:pt x="1" y="1974"/>
                  </a:lnTo>
                  <a:lnTo>
                    <a:pt x="291" y="2141"/>
                  </a:lnTo>
                  <a:lnTo>
                    <a:pt x="294" y="1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9"/>
            <p:cNvSpPr/>
            <p:nvPr/>
          </p:nvSpPr>
          <p:spPr>
            <a:xfrm>
              <a:off x="750015" y="-20058"/>
              <a:ext cx="1128208" cy="649065"/>
            </a:xfrm>
            <a:custGeom>
              <a:avLst/>
              <a:gdLst/>
              <a:ahLst/>
              <a:cxnLst/>
              <a:rect l="l" t="t" r="r" b="b"/>
              <a:pathLst>
                <a:path w="6042" h="3476" extrusionOk="0">
                  <a:moveTo>
                    <a:pt x="4315" y="1"/>
                  </a:moveTo>
                  <a:lnTo>
                    <a:pt x="1" y="2476"/>
                  </a:lnTo>
                  <a:lnTo>
                    <a:pt x="1727" y="3476"/>
                  </a:lnTo>
                  <a:lnTo>
                    <a:pt x="6042" y="1001"/>
                  </a:lnTo>
                  <a:lnTo>
                    <a:pt x="4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9"/>
            <p:cNvSpPr/>
            <p:nvPr/>
          </p:nvSpPr>
          <p:spPr>
            <a:xfrm>
              <a:off x="750015" y="442079"/>
              <a:ext cx="322665" cy="295776"/>
            </a:xfrm>
            <a:custGeom>
              <a:avLst/>
              <a:gdLst/>
              <a:ahLst/>
              <a:cxnLst/>
              <a:rect l="l" t="t" r="r" b="b"/>
              <a:pathLst>
                <a:path w="1728" h="1584" extrusionOk="0">
                  <a:moveTo>
                    <a:pt x="1" y="1"/>
                  </a:moveTo>
                  <a:lnTo>
                    <a:pt x="1" y="582"/>
                  </a:lnTo>
                  <a:lnTo>
                    <a:pt x="1727" y="1584"/>
                  </a:lnTo>
                  <a:lnTo>
                    <a:pt x="1727" y="100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9"/>
            <p:cNvSpPr/>
            <p:nvPr/>
          </p:nvSpPr>
          <p:spPr>
            <a:xfrm>
              <a:off x="1558147" y="1226124"/>
              <a:ext cx="39773" cy="581469"/>
            </a:xfrm>
            <a:custGeom>
              <a:avLst/>
              <a:gdLst/>
              <a:ahLst/>
              <a:cxnLst/>
              <a:rect l="l" t="t" r="r" b="b"/>
              <a:pathLst>
                <a:path w="213" h="3114" extrusionOk="0">
                  <a:moveTo>
                    <a:pt x="213" y="1"/>
                  </a:moveTo>
                  <a:lnTo>
                    <a:pt x="212" y="11"/>
                  </a:lnTo>
                  <a:lnTo>
                    <a:pt x="212" y="11"/>
                  </a:lnTo>
                  <a:cubicBezTo>
                    <a:pt x="212" y="8"/>
                    <a:pt x="213" y="4"/>
                    <a:pt x="213" y="1"/>
                  </a:cubicBezTo>
                  <a:close/>
                  <a:moveTo>
                    <a:pt x="212" y="11"/>
                  </a:moveTo>
                  <a:cubicBezTo>
                    <a:pt x="208" y="53"/>
                    <a:pt x="178" y="92"/>
                    <a:pt x="126" y="122"/>
                  </a:cubicBezTo>
                  <a:cubicBezTo>
                    <a:pt x="115" y="129"/>
                    <a:pt x="102" y="135"/>
                    <a:pt x="91" y="140"/>
                  </a:cubicBezTo>
                  <a:lnTo>
                    <a:pt x="0" y="3113"/>
                  </a:lnTo>
                  <a:cubicBezTo>
                    <a:pt x="7" y="3111"/>
                    <a:pt x="13" y="3109"/>
                    <a:pt x="17" y="3105"/>
                  </a:cubicBezTo>
                  <a:cubicBezTo>
                    <a:pt x="46" y="3087"/>
                    <a:pt x="61" y="3066"/>
                    <a:pt x="61" y="3044"/>
                  </a:cubicBezTo>
                  <a:lnTo>
                    <a:pt x="212"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9"/>
            <p:cNvSpPr/>
            <p:nvPr/>
          </p:nvSpPr>
          <p:spPr>
            <a:xfrm>
              <a:off x="1548811" y="1252078"/>
              <a:ext cx="26515" cy="557942"/>
            </a:xfrm>
            <a:custGeom>
              <a:avLst/>
              <a:gdLst/>
              <a:ahLst/>
              <a:cxnLst/>
              <a:rect l="l" t="t" r="r" b="b"/>
              <a:pathLst>
                <a:path w="142" h="2988" extrusionOk="0">
                  <a:moveTo>
                    <a:pt x="141" y="1"/>
                  </a:moveTo>
                  <a:lnTo>
                    <a:pt x="141" y="1"/>
                  </a:lnTo>
                  <a:cubicBezTo>
                    <a:pt x="111" y="14"/>
                    <a:pt x="76" y="24"/>
                    <a:pt x="41" y="29"/>
                  </a:cubicBezTo>
                  <a:lnTo>
                    <a:pt x="0" y="2987"/>
                  </a:lnTo>
                  <a:cubicBezTo>
                    <a:pt x="18" y="2985"/>
                    <a:pt x="35" y="2981"/>
                    <a:pt x="50" y="2974"/>
                  </a:cubicBezTo>
                  <a:lnTo>
                    <a:pt x="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9"/>
            <p:cNvSpPr/>
            <p:nvPr/>
          </p:nvSpPr>
          <p:spPr>
            <a:xfrm>
              <a:off x="1501384" y="1247597"/>
              <a:ext cx="55271" cy="562983"/>
            </a:xfrm>
            <a:custGeom>
              <a:avLst/>
              <a:gdLst/>
              <a:ahLst/>
              <a:cxnLst/>
              <a:rect l="l" t="t" r="r" b="b"/>
              <a:pathLst>
                <a:path w="296" h="3015" extrusionOk="0">
                  <a:moveTo>
                    <a:pt x="0" y="1"/>
                  </a:moveTo>
                  <a:lnTo>
                    <a:pt x="107" y="2985"/>
                  </a:lnTo>
                  <a:cubicBezTo>
                    <a:pt x="109" y="2987"/>
                    <a:pt x="111" y="2987"/>
                    <a:pt x="111" y="2990"/>
                  </a:cubicBezTo>
                  <a:cubicBezTo>
                    <a:pt x="140" y="3006"/>
                    <a:pt x="177" y="3015"/>
                    <a:pt x="215" y="3015"/>
                  </a:cubicBezTo>
                  <a:cubicBezTo>
                    <a:pt x="228" y="3015"/>
                    <a:pt x="241" y="3014"/>
                    <a:pt x="254" y="3011"/>
                  </a:cubicBezTo>
                  <a:lnTo>
                    <a:pt x="295" y="53"/>
                  </a:lnTo>
                  <a:lnTo>
                    <a:pt x="295" y="53"/>
                  </a:lnTo>
                  <a:cubicBezTo>
                    <a:pt x="272" y="56"/>
                    <a:pt x="247" y="58"/>
                    <a:pt x="223" y="58"/>
                  </a:cubicBezTo>
                  <a:cubicBezTo>
                    <a:pt x="146" y="58"/>
                    <a:pt x="69" y="42"/>
                    <a:pt x="11" y="7"/>
                  </a:cubicBezTo>
                  <a:cubicBezTo>
                    <a:pt x="7" y="5"/>
                    <a:pt x="3" y="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9"/>
            <p:cNvSpPr/>
            <p:nvPr/>
          </p:nvSpPr>
          <p:spPr>
            <a:xfrm>
              <a:off x="1490367" y="1237514"/>
              <a:ext cx="30997" cy="568025"/>
            </a:xfrm>
            <a:custGeom>
              <a:avLst/>
              <a:gdLst/>
              <a:ahLst/>
              <a:cxnLst/>
              <a:rect l="l" t="t" r="r" b="b"/>
              <a:pathLst>
                <a:path w="166" h="3042" extrusionOk="0">
                  <a:moveTo>
                    <a:pt x="1" y="1"/>
                  </a:moveTo>
                  <a:lnTo>
                    <a:pt x="137" y="3013"/>
                  </a:lnTo>
                  <a:cubicBezTo>
                    <a:pt x="144" y="3024"/>
                    <a:pt x="153" y="3033"/>
                    <a:pt x="166" y="3041"/>
                  </a:cubicBezTo>
                  <a:lnTo>
                    <a:pt x="59" y="55"/>
                  </a:lnTo>
                  <a:cubicBezTo>
                    <a:pt x="33" y="40"/>
                    <a:pt x="14" y="2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9"/>
            <p:cNvSpPr/>
            <p:nvPr/>
          </p:nvSpPr>
          <p:spPr>
            <a:xfrm>
              <a:off x="1486819" y="1226124"/>
              <a:ext cx="29316" cy="574187"/>
            </a:xfrm>
            <a:custGeom>
              <a:avLst/>
              <a:gdLst/>
              <a:ahLst/>
              <a:cxnLst/>
              <a:rect l="l" t="t" r="r" b="b"/>
              <a:pathLst>
                <a:path w="157" h="3075" extrusionOk="0">
                  <a:moveTo>
                    <a:pt x="0" y="1"/>
                  </a:moveTo>
                  <a:cubicBezTo>
                    <a:pt x="0" y="4"/>
                    <a:pt x="0" y="6"/>
                    <a:pt x="1" y="9"/>
                  </a:cubicBezTo>
                  <a:lnTo>
                    <a:pt x="1" y="9"/>
                  </a:lnTo>
                  <a:lnTo>
                    <a:pt x="0" y="1"/>
                  </a:lnTo>
                  <a:close/>
                  <a:moveTo>
                    <a:pt x="1" y="9"/>
                  </a:moveTo>
                  <a:lnTo>
                    <a:pt x="146" y="3044"/>
                  </a:lnTo>
                  <a:cubicBezTo>
                    <a:pt x="146" y="3055"/>
                    <a:pt x="150" y="3063"/>
                    <a:pt x="156" y="3074"/>
                  </a:cubicBezTo>
                  <a:lnTo>
                    <a:pt x="20" y="62"/>
                  </a:lnTo>
                  <a:cubicBezTo>
                    <a:pt x="9" y="45"/>
                    <a:pt x="2" y="27"/>
                    <a:pt x="1" y="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9"/>
            <p:cNvSpPr/>
            <p:nvPr/>
          </p:nvSpPr>
          <p:spPr>
            <a:xfrm>
              <a:off x="1481591" y="1194008"/>
              <a:ext cx="121560" cy="64421"/>
            </a:xfrm>
            <a:custGeom>
              <a:avLst/>
              <a:gdLst/>
              <a:ahLst/>
              <a:cxnLst/>
              <a:rect l="l" t="t" r="r" b="b"/>
              <a:pathLst>
                <a:path w="651" h="345" extrusionOk="0">
                  <a:moveTo>
                    <a:pt x="324" y="1"/>
                  </a:moveTo>
                  <a:cubicBezTo>
                    <a:pt x="248" y="1"/>
                    <a:pt x="173" y="18"/>
                    <a:pt x="115" y="51"/>
                  </a:cubicBezTo>
                  <a:cubicBezTo>
                    <a:pt x="0" y="119"/>
                    <a:pt x="0" y="227"/>
                    <a:pt x="117" y="294"/>
                  </a:cubicBezTo>
                  <a:cubicBezTo>
                    <a:pt x="175" y="328"/>
                    <a:pt x="251" y="345"/>
                    <a:pt x="327" y="345"/>
                  </a:cubicBezTo>
                  <a:cubicBezTo>
                    <a:pt x="402" y="345"/>
                    <a:pt x="478" y="328"/>
                    <a:pt x="536" y="294"/>
                  </a:cubicBezTo>
                  <a:cubicBezTo>
                    <a:pt x="651" y="227"/>
                    <a:pt x="651" y="119"/>
                    <a:pt x="534" y="51"/>
                  </a:cubicBezTo>
                  <a:cubicBezTo>
                    <a:pt x="476" y="18"/>
                    <a:pt x="400" y="1"/>
                    <a:pt x="324" y="1"/>
                  </a:cubicBezTo>
                  <a:close/>
                </a:path>
              </a:pathLst>
            </a:custGeom>
            <a:solidFill>
              <a:srgbClr val="003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9"/>
            <p:cNvSpPr/>
            <p:nvPr/>
          </p:nvSpPr>
          <p:spPr>
            <a:xfrm>
              <a:off x="1582794" y="582307"/>
              <a:ext cx="29690" cy="740935"/>
            </a:xfrm>
            <a:custGeom>
              <a:avLst/>
              <a:gdLst/>
              <a:ahLst/>
              <a:cxnLst/>
              <a:rect l="l" t="t" r="r" b="b"/>
              <a:pathLst>
                <a:path w="159" h="3968" extrusionOk="0">
                  <a:moveTo>
                    <a:pt x="159" y="0"/>
                  </a:moveTo>
                  <a:cubicBezTo>
                    <a:pt x="159" y="56"/>
                    <a:pt x="122" y="111"/>
                    <a:pt x="50" y="154"/>
                  </a:cubicBezTo>
                  <a:cubicBezTo>
                    <a:pt x="35" y="163"/>
                    <a:pt x="20" y="169"/>
                    <a:pt x="5" y="176"/>
                  </a:cubicBezTo>
                  <a:lnTo>
                    <a:pt x="0" y="3967"/>
                  </a:lnTo>
                  <a:cubicBezTo>
                    <a:pt x="18" y="3961"/>
                    <a:pt x="31" y="3954"/>
                    <a:pt x="46" y="3945"/>
                  </a:cubicBezTo>
                  <a:cubicBezTo>
                    <a:pt x="117" y="3902"/>
                    <a:pt x="154" y="3848"/>
                    <a:pt x="154" y="3791"/>
                  </a:cubicBezTo>
                  <a:lnTo>
                    <a:pt x="159" y="2"/>
                  </a:lnTo>
                  <a:lnTo>
                    <a:pt x="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9"/>
            <p:cNvSpPr/>
            <p:nvPr/>
          </p:nvSpPr>
          <p:spPr>
            <a:xfrm>
              <a:off x="1559268" y="614983"/>
              <a:ext cx="24461" cy="714606"/>
            </a:xfrm>
            <a:custGeom>
              <a:avLst/>
              <a:gdLst/>
              <a:ahLst/>
              <a:cxnLst/>
              <a:rect l="l" t="t" r="r" b="b"/>
              <a:pathLst>
                <a:path w="131" h="3827" extrusionOk="0">
                  <a:moveTo>
                    <a:pt x="131" y="1"/>
                  </a:moveTo>
                  <a:lnTo>
                    <a:pt x="131" y="1"/>
                  </a:lnTo>
                  <a:cubicBezTo>
                    <a:pt x="94" y="18"/>
                    <a:pt x="50" y="29"/>
                    <a:pt x="5" y="35"/>
                  </a:cubicBezTo>
                  <a:lnTo>
                    <a:pt x="1" y="3827"/>
                  </a:lnTo>
                  <a:cubicBezTo>
                    <a:pt x="46" y="3820"/>
                    <a:pt x="89" y="3810"/>
                    <a:pt x="129" y="3792"/>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9"/>
            <p:cNvSpPr/>
            <p:nvPr/>
          </p:nvSpPr>
          <p:spPr>
            <a:xfrm>
              <a:off x="1489620" y="609381"/>
              <a:ext cx="70583" cy="721702"/>
            </a:xfrm>
            <a:custGeom>
              <a:avLst/>
              <a:gdLst/>
              <a:ahLst/>
              <a:cxnLst/>
              <a:rect l="l" t="t" r="r" b="b"/>
              <a:pathLst>
                <a:path w="378" h="3865" extrusionOk="0">
                  <a:moveTo>
                    <a:pt x="5" y="0"/>
                  </a:moveTo>
                  <a:lnTo>
                    <a:pt x="1" y="3792"/>
                  </a:lnTo>
                  <a:cubicBezTo>
                    <a:pt x="5" y="3794"/>
                    <a:pt x="9" y="3798"/>
                    <a:pt x="14" y="3800"/>
                  </a:cubicBezTo>
                  <a:cubicBezTo>
                    <a:pt x="87" y="3843"/>
                    <a:pt x="183" y="3864"/>
                    <a:pt x="278" y="3864"/>
                  </a:cubicBezTo>
                  <a:cubicBezTo>
                    <a:pt x="310" y="3864"/>
                    <a:pt x="342" y="3862"/>
                    <a:pt x="374" y="3857"/>
                  </a:cubicBezTo>
                  <a:lnTo>
                    <a:pt x="378" y="65"/>
                  </a:lnTo>
                  <a:lnTo>
                    <a:pt x="378" y="65"/>
                  </a:lnTo>
                  <a:cubicBezTo>
                    <a:pt x="347" y="70"/>
                    <a:pt x="315" y="73"/>
                    <a:pt x="283" y="73"/>
                  </a:cubicBezTo>
                  <a:cubicBezTo>
                    <a:pt x="187" y="73"/>
                    <a:pt x="91" y="51"/>
                    <a:pt x="18" y="9"/>
                  </a:cubicBezTo>
                  <a:cubicBezTo>
                    <a:pt x="14" y="7"/>
                    <a:pt x="9" y="5"/>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9"/>
            <p:cNvSpPr/>
            <p:nvPr/>
          </p:nvSpPr>
          <p:spPr>
            <a:xfrm>
              <a:off x="1476176" y="596311"/>
              <a:ext cx="14378" cy="721142"/>
            </a:xfrm>
            <a:custGeom>
              <a:avLst/>
              <a:gdLst/>
              <a:ahLst/>
              <a:cxnLst/>
              <a:rect l="l" t="t" r="r" b="b"/>
              <a:pathLst>
                <a:path w="77" h="3862" extrusionOk="0">
                  <a:moveTo>
                    <a:pt x="3" y="1"/>
                  </a:moveTo>
                  <a:lnTo>
                    <a:pt x="1" y="3792"/>
                  </a:lnTo>
                  <a:cubicBezTo>
                    <a:pt x="16" y="3818"/>
                    <a:pt x="40" y="3840"/>
                    <a:pt x="73" y="3862"/>
                  </a:cubicBezTo>
                  <a:lnTo>
                    <a:pt x="77" y="70"/>
                  </a:lnTo>
                  <a:cubicBezTo>
                    <a:pt x="44" y="51"/>
                    <a:pt x="20" y="27"/>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9"/>
            <p:cNvSpPr/>
            <p:nvPr/>
          </p:nvSpPr>
          <p:spPr>
            <a:xfrm>
              <a:off x="1465346" y="541601"/>
              <a:ext cx="154050" cy="81413"/>
            </a:xfrm>
            <a:custGeom>
              <a:avLst/>
              <a:gdLst/>
              <a:ahLst/>
              <a:cxnLst/>
              <a:rect l="l" t="t" r="r" b="b"/>
              <a:pathLst>
                <a:path w="825" h="436" extrusionOk="0">
                  <a:moveTo>
                    <a:pt x="411" y="1"/>
                  </a:moveTo>
                  <a:cubicBezTo>
                    <a:pt x="315" y="1"/>
                    <a:pt x="219" y="22"/>
                    <a:pt x="146" y="64"/>
                  </a:cubicBezTo>
                  <a:cubicBezTo>
                    <a:pt x="0" y="149"/>
                    <a:pt x="0" y="287"/>
                    <a:pt x="148" y="372"/>
                  </a:cubicBezTo>
                  <a:cubicBezTo>
                    <a:pt x="222" y="414"/>
                    <a:pt x="318" y="436"/>
                    <a:pt x="414" y="436"/>
                  </a:cubicBezTo>
                  <a:cubicBezTo>
                    <a:pt x="511" y="436"/>
                    <a:pt x="607" y="414"/>
                    <a:pt x="679" y="372"/>
                  </a:cubicBezTo>
                  <a:cubicBezTo>
                    <a:pt x="825" y="287"/>
                    <a:pt x="825" y="149"/>
                    <a:pt x="677" y="64"/>
                  </a:cubicBezTo>
                  <a:cubicBezTo>
                    <a:pt x="603" y="22"/>
                    <a:pt x="507" y="1"/>
                    <a:pt x="411" y="1"/>
                  </a:cubicBezTo>
                  <a:close/>
                </a:path>
              </a:pathLst>
            </a:custGeom>
            <a:solidFill>
              <a:srgbClr val="003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9"/>
            <p:cNvSpPr/>
            <p:nvPr/>
          </p:nvSpPr>
          <p:spPr>
            <a:xfrm>
              <a:off x="1353127" y="570917"/>
              <a:ext cx="170295" cy="528252"/>
            </a:xfrm>
            <a:custGeom>
              <a:avLst/>
              <a:gdLst/>
              <a:ahLst/>
              <a:cxnLst/>
              <a:rect l="l" t="t" r="r" b="b"/>
              <a:pathLst>
                <a:path w="912" h="2829" extrusionOk="0">
                  <a:moveTo>
                    <a:pt x="1" y="0"/>
                  </a:moveTo>
                  <a:lnTo>
                    <a:pt x="3" y="2302"/>
                  </a:lnTo>
                  <a:lnTo>
                    <a:pt x="912" y="2829"/>
                  </a:lnTo>
                  <a:lnTo>
                    <a:pt x="909" y="527"/>
                  </a:lnTo>
                  <a:lnTo>
                    <a:pt x="1" y="0"/>
                  </a:lnTo>
                  <a:close/>
                  <a:moveTo>
                    <a:pt x="912" y="2829"/>
                  </a:moveTo>
                  <a:lnTo>
                    <a:pt x="912" y="2829"/>
                  </a:lnTo>
                  <a:lnTo>
                    <a:pt x="912" y="28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9"/>
            <p:cNvSpPr/>
            <p:nvPr/>
          </p:nvSpPr>
          <p:spPr>
            <a:xfrm>
              <a:off x="1353127" y="455523"/>
              <a:ext cx="362998" cy="213990"/>
            </a:xfrm>
            <a:custGeom>
              <a:avLst/>
              <a:gdLst/>
              <a:ahLst/>
              <a:cxnLst/>
              <a:rect l="l" t="t" r="r" b="b"/>
              <a:pathLst>
                <a:path w="1944" h="1146" extrusionOk="0">
                  <a:moveTo>
                    <a:pt x="1033" y="0"/>
                  </a:moveTo>
                  <a:lnTo>
                    <a:pt x="1" y="618"/>
                  </a:lnTo>
                  <a:lnTo>
                    <a:pt x="909" y="1145"/>
                  </a:lnTo>
                  <a:lnTo>
                    <a:pt x="1944" y="527"/>
                  </a:lnTo>
                  <a:lnTo>
                    <a:pt x="1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9"/>
            <p:cNvSpPr/>
            <p:nvPr/>
          </p:nvSpPr>
          <p:spPr>
            <a:xfrm>
              <a:off x="1522857" y="553925"/>
              <a:ext cx="193263" cy="545244"/>
            </a:xfrm>
            <a:custGeom>
              <a:avLst/>
              <a:gdLst/>
              <a:ahLst/>
              <a:cxnLst/>
              <a:rect l="l" t="t" r="r" b="b"/>
              <a:pathLst>
                <a:path w="1035" h="2920" extrusionOk="0">
                  <a:moveTo>
                    <a:pt x="1035" y="0"/>
                  </a:moveTo>
                  <a:lnTo>
                    <a:pt x="0" y="618"/>
                  </a:lnTo>
                  <a:lnTo>
                    <a:pt x="3" y="2920"/>
                  </a:lnTo>
                  <a:lnTo>
                    <a:pt x="1035" y="2299"/>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1" name="Google Shape;2831;p29"/>
          <p:cNvGrpSpPr/>
          <p:nvPr/>
        </p:nvGrpSpPr>
        <p:grpSpPr>
          <a:xfrm>
            <a:off x="5280806" y="1312925"/>
            <a:ext cx="3384815" cy="3439481"/>
            <a:chOff x="5361899" y="2142051"/>
            <a:chExt cx="2668992" cy="2712097"/>
          </a:xfrm>
        </p:grpSpPr>
        <p:grpSp>
          <p:nvGrpSpPr>
            <p:cNvPr id="2832" name="Google Shape;2832;p29"/>
            <p:cNvGrpSpPr/>
            <p:nvPr/>
          </p:nvGrpSpPr>
          <p:grpSpPr>
            <a:xfrm>
              <a:off x="5361899" y="2142051"/>
              <a:ext cx="2668992" cy="2712097"/>
              <a:chOff x="441550" y="-61462"/>
              <a:chExt cx="1872977" cy="1903226"/>
            </a:xfrm>
          </p:grpSpPr>
          <p:sp>
            <p:nvSpPr>
              <p:cNvPr id="2833" name="Google Shape;2833;p29"/>
              <p:cNvSpPr/>
              <p:nvPr/>
            </p:nvSpPr>
            <p:spPr>
              <a:xfrm>
                <a:off x="1168712" y="1133022"/>
                <a:ext cx="1145814" cy="708741"/>
              </a:xfrm>
              <a:custGeom>
                <a:avLst/>
                <a:gdLst/>
                <a:ahLst/>
                <a:cxnLst/>
                <a:rect l="l" t="t" r="r" b="b"/>
                <a:pathLst>
                  <a:path w="11818" h="7310" extrusionOk="0">
                    <a:moveTo>
                      <a:pt x="11817" y="0"/>
                    </a:moveTo>
                    <a:lnTo>
                      <a:pt x="1" y="6874"/>
                    </a:lnTo>
                    <a:lnTo>
                      <a:pt x="1" y="7310"/>
                    </a:lnTo>
                    <a:lnTo>
                      <a:pt x="11817" y="436"/>
                    </a:lnTo>
                    <a:lnTo>
                      <a:pt x="118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9"/>
              <p:cNvSpPr/>
              <p:nvPr/>
            </p:nvSpPr>
            <p:spPr>
              <a:xfrm>
                <a:off x="441550" y="714468"/>
                <a:ext cx="1872977" cy="1085023"/>
              </a:xfrm>
              <a:custGeom>
                <a:avLst/>
                <a:gdLst/>
                <a:ahLst/>
                <a:cxnLst/>
                <a:rect l="l" t="t" r="r" b="b"/>
                <a:pathLst>
                  <a:path w="19318" h="11191" extrusionOk="0">
                    <a:moveTo>
                      <a:pt x="11826" y="1"/>
                    </a:moveTo>
                    <a:lnTo>
                      <a:pt x="0" y="6759"/>
                    </a:lnTo>
                    <a:lnTo>
                      <a:pt x="7501" y="11191"/>
                    </a:lnTo>
                    <a:lnTo>
                      <a:pt x="19317" y="4317"/>
                    </a:lnTo>
                    <a:lnTo>
                      <a:pt x="11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9"/>
              <p:cNvSpPr/>
              <p:nvPr/>
            </p:nvSpPr>
            <p:spPr>
              <a:xfrm>
                <a:off x="441550" y="1369786"/>
                <a:ext cx="727259" cy="471977"/>
              </a:xfrm>
              <a:custGeom>
                <a:avLst/>
                <a:gdLst/>
                <a:ahLst/>
                <a:cxnLst/>
                <a:rect l="l" t="t" r="r" b="b"/>
                <a:pathLst>
                  <a:path w="7501" h="4868" extrusionOk="0">
                    <a:moveTo>
                      <a:pt x="0" y="0"/>
                    </a:moveTo>
                    <a:lnTo>
                      <a:pt x="0" y="551"/>
                    </a:lnTo>
                    <a:lnTo>
                      <a:pt x="7501" y="4868"/>
                    </a:lnTo>
                    <a:lnTo>
                      <a:pt x="7501" y="443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9"/>
              <p:cNvSpPr/>
              <p:nvPr/>
            </p:nvSpPr>
            <p:spPr>
              <a:xfrm>
                <a:off x="1218159" y="1103936"/>
                <a:ext cx="796679" cy="518903"/>
              </a:xfrm>
              <a:custGeom>
                <a:avLst/>
                <a:gdLst/>
                <a:ahLst/>
                <a:cxnLst/>
                <a:rect l="l" t="t" r="r" b="b"/>
                <a:pathLst>
                  <a:path w="8217" h="5352" extrusionOk="0">
                    <a:moveTo>
                      <a:pt x="8217" y="1"/>
                    </a:moveTo>
                    <a:lnTo>
                      <a:pt x="1" y="4779"/>
                    </a:lnTo>
                    <a:lnTo>
                      <a:pt x="1" y="5352"/>
                    </a:lnTo>
                    <a:lnTo>
                      <a:pt x="8217" y="573"/>
                    </a:lnTo>
                    <a:lnTo>
                      <a:pt x="82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9"/>
              <p:cNvSpPr/>
              <p:nvPr/>
            </p:nvSpPr>
            <p:spPr>
              <a:xfrm>
                <a:off x="712636" y="1268371"/>
                <a:ext cx="505620" cy="354467"/>
              </a:xfrm>
              <a:custGeom>
                <a:avLst/>
                <a:gdLst/>
                <a:ahLst/>
                <a:cxnLst/>
                <a:rect l="l" t="t" r="r" b="b"/>
                <a:pathLst>
                  <a:path w="5215" h="3656" extrusionOk="0">
                    <a:moveTo>
                      <a:pt x="0" y="1"/>
                    </a:moveTo>
                    <a:lnTo>
                      <a:pt x="0" y="656"/>
                    </a:lnTo>
                    <a:lnTo>
                      <a:pt x="5215" y="3656"/>
                    </a:lnTo>
                    <a:lnTo>
                      <a:pt x="5215" y="308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9"/>
              <p:cNvSpPr/>
              <p:nvPr/>
            </p:nvSpPr>
            <p:spPr>
              <a:xfrm>
                <a:off x="712636" y="812877"/>
                <a:ext cx="1302203" cy="754504"/>
              </a:xfrm>
              <a:custGeom>
                <a:avLst/>
                <a:gdLst/>
                <a:ahLst/>
                <a:cxnLst/>
                <a:rect l="l" t="t" r="r" b="b"/>
                <a:pathLst>
                  <a:path w="13431" h="7782" extrusionOk="0">
                    <a:moveTo>
                      <a:pt x="8221" y="1"/>
                    </a:moveTo>
                    <a:lnTo>
                      <a:pt x="0" y="4699"/>
                    </a:lnTo>
                    <a:lnTo>
                      <a:pt x="5215" y="7781"/>
                    </a:lnTo>
                    <a:lnTo>
                      <a:pt x="13431" y="3003"/>
                    </a:lnTo>
                    <a:lnTo>
                      <a:pt x="82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9"/>
              <p:cNvSpPr/>
              <p:nvPr/>
            </p:nvSpPr>
            <p:spPr>
              <a:xfrm>
                <a:off x="802222" y="864845"/>
                <a:ext cx="1122642" cy="650374"/>
              </a:xfrm>
              <a:custGeom>
                <a:avLst/>
                <a:gdLst/>
                <a:ahLst/>
                <a:cxnLst/>
                <a:rect l="l" t="t" r="r" b="b"/>
                <a:pathLst>
                  <a:path w="11579" h="6708" extrusionOk="0">
                    <a:moveTo>
                      <a:pt x="7297" y="1"/>
                    </a:moveTo>
                    <a:lnTo>
                      <a:pt x="0" y="4172"/>
                    </a:lnTo>
                    <a:lnTo>
                      <a:pt x="4293" y="6707"/>
                    </a:lnTo>
                    <a:lnTo>
                      <a:pt x="11578" y="2469"/>
                    </a:lnTo>
                    <a:lnTo>
                      <a:pt x="72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9"/>
              <p:cNvSpPr/>
              <p:nvPr/>
            </p:nvSpPr>
            <p:spPr>
              <a:xfrm>
                <a:off x="1037920" y="21143"/>
                <a:ext cx="47411" cy="1064372"/>
              </a:xfrm>
              <a:custGeom>
                <a:avLst/>
                <a:gdLst/>
                <a:ahLst/>
                <a:cxnLst/>
                <a:rect l="l" t="t" r="r" b="b"/>
                <a:pathLst>
                  <a:path w="489" h="10978" extrusionOk="0">
                    <a:moveTo>
                      <a:pt x="489" y="1"/>
                    </a:moveTo>
                    <a:lnTo>
                      <a:pt x="1" y="287"/>
                    </a:lnTo>
                    <a:lnTo>
                      <a:pt x="1" y="10978"/>
                    </a:lnTo>
                    <a:lnTo>
                      <a:pt x="489" y="10692"/>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9"/>
              <p:cNvSpPr/>
              <p:nvPr/>
            </p:nvSpPr>
            <p:spPr>
              <a:xfrm>
                <a:off x="994387" y="23664"/>
                <a:ext cx="43630" cy="1061851"/>
              </a:xfrm>
              <a:custGeom>
                <a:avLst/>
                <a:gdLst/>
                <a:ahLst/>
                <a:cxnLst/>
                <a:rect l="l" t="t" r="r" b="b"/>
                <a:pathLst>
                  <a:path w="450" h="10952" extrusionOk="0">
                    <a:moveTo>
                      <a:pt x="1" y="1"/>
                    </a:moveTo>
                    <a:lnTo>
                      <a:pt x="1" y="10692"/>
                    </a:lnTo>
                    <a:lnTo>
                      <a:pt x="450" y="10952"/>
                    </a:lnTo>
                    <a:lnTo>
                      <a:pt x="450" y="26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9"/>
              <p:cNvSpPr/>
              <p:nvPr/>
            </p:nvSpPr>
            <p:spPr>
              <a:xfrm>
                <a:off x="994387" y="-4065"/>
                <a:ext cx="90944" cy="53131"/>
              </a:xfrm>
              <a:custGeom>
                <a:avLst/>
                <a:gdLst/>
                <a:ahLst/>
                <a:cxnLst/>
                <a:rect l="l" t="t" r="r" b="b"/>
                <a:pathLst>
                  <a:path w="938" h="548" extrusionOk="0">
                    <a:moveTo>
                      <a:pt x="497" y="0"/>
                    </a:moveTo>
                    <a:lnTo>
                      <a:pt x="1" y="287"/>
                    </a:lnTo>
                    <a:lnTo>
                      <a:pt x="450" y="547"/>
                    </a:lnTo>
                    <a:lnTo>
                      <a:pt x="938" y="261"/>
                    </a:lnTo>
                    <a:lnTo>
                      <a:pt x="497" y="0"/>
                    </a:lnTo>
                    <a:close/>
                  </a:path>
                </a:pathLst>
              </a:custGeom>
              <a:solidFill>
                <a:srgbClr val="A3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9"/>
              <p:cNvSpPr/>
              <p:nvPr/>
            </p:nvSpPr>
            <p:spPr>
              <a:xfrm>
                <a:off x="1719707" y="414586"/>
                <a:ext cx="47411" cy="1064178"/>
              </a:xfrm>
              <a:custGeom>
                <a:avLst/>
                <a:gdLst/>
                <a:ahLst/>
                <a:cxnLst/>
                <a:rect l="l" t="t" r="r" b="b"/>
                <a:pathLst>
                  <a:path w="489" h="10976" extrusionOk="0">
                    <a:moveTo>
                      <a:pt x="489" y="1"/>
                    </a:moveTo>
                    <a:lnTo>
                      <a:pt x="1" y="285"/>
                    </a:lnTo>
                    <a:lnTo>
                      <a:pt x="1" y="10976"/>
                    </a:lnTo>
                    <a:lnTo>
                      <a:pt x="489" y="10692"/>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1676174" y="416913"/>
                <a:ext cx="43630" cy="1061851"/>
              </a:xfrm>
              <a:custGeom>
                <a:avLst/>
                <a:gdLst/>
                <a:ahLst/>
                <a:cxnLst/>
                <a:rect l="l" t="t" r="r" b="b"/>
                <a:pathLst>
                  <a:path w="450" h="10952" extrusionOk="0">
                    <a:moveTo>
                      <a:pt x="1" y="1"/>
                    </a:moveTo>
                    <a:lnTo>
                      <a:pt x="1" y="10692"/>
                    </a:lnTo>
                    <a:lnTo>
                      <a:pt x="450" y="10952"/>
                    </a:lnTo>
                    <a:lnTo>
                      <a:pt x="450" y="26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9"/>
              <p:cNvSpPr/>
              <p:nvPr/>
            </p:nvSpPr>
            <p:spPr>
              <a:xfrm>
                <a:off x="1676174" y="389378"/>
                <a:ext cx="90944" cy="52937"/>
              </a:xfrm>
              <a:custGeom>
                <a:avLst/>
                <a:gdLst/>
                <a:ahLst/>
                <a:cxnLst/>
                <a:rect l="l" t="t" r="r" b="b"/>
                <a:pathLst>
                  <a:path w="938" h="546" extrusionOk="0">
                    <a:moveTo>
                      <a:pt x="497" y="1"/>
                    </a:moveTo>
                    <a:lnTo>
                      <a:pt x="1" y="285"/>
                    </a:lnTo>
                    <a:lnTo>
                      <a:pt x="450" y="545"/>
                    </a:lnTo>
                    <a:lnTo>
                      <a:pt x="938" y="261"/>
                    </a:lnTo>
                    <a:lnTo>
                      <a:pt x="497" y="1"/>
                    </a:lnTo>
                    <a:close/>
                  </a:path>
                </a:pathLst>
              </a:custGeom>
              <a:solidFill>
                <a:srgbClr val="A3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9"/>
              <p:cNvSpPr/>
              <p:nvPr/>
            </p:nvSpPr>
            <p:spPr>
              <a:xfrm>
                <a:off x="1719901" y="357189"/>
                <a:ext cx="47023" cy="85320"/>
              </a:xfrm>
              <a:custGeom>
                <a:avLst/>
                <a:gdLst/>
                <a:ahLst/>
                <a:cxnLst/>
                <a:rect l="l" t="t" r="r" b="b"/>
                <a:pathLst>
                  <a:path w="485" h="880" extrusionOk="0">
                    <a:moveTo>
                      <a:pt x="484" y="1"/>
                    </a:moveTo>
                    <a:lnTo>
                      <a:pt x="1" y="289"/>
                    </a:lnTo>
                    <a:lnTo>
                      <a:pt x="1" y="879"/>
                    </a:lnTo>
                    <a:lnTo>
                      <a:pt x="484" y="593"/>
                    </a:lnTo>
                    <a:lnTo>
                      <a:pt x="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994193" y="-33733"/>
                <a:ext cx="725805" cy="476243"/>
              </a:xfrm>
              <a:custGeom>
                <a:avLst/>
                <a:gdLst/>
                <a:ahLst/>
                <a:cxnLst/>
                <a:rect l="l" t="t" r="r" b="b"/>
                <a:pathLst>
                  <a:path w="7486" h="4912" extrusionOk="0">
                    <a:moveTo>
                      <a:pt x="1" y="1"/>
                    </a:moveTo>
                    <a:lnTo>
                      <a:pt x="1" y="593"/>
                    </a:lnTo>
                    <a:lnTo>
                      <a:pt x="7486" y="4911"/>
                    </a:lnTo>
                    <a:lnTo>
                      <a:pt x="7486" y="432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994193" y="-61462"/>
                <a:ext cx="772731" cy="446769"/>
              </a:xfrm>
              <a:custGeom>
                <a:avLst/>
                <a:gdLst/>
                <a:ahLst/>
                <a:cxnLst/>
                <a:rect l="l" t="t" r="r" b="b"/>
                <a:pathLst>
                  <a:path w="7970" h="4608" extrusionOk="0">
                    <a:moveTo>
                      <a:pt x="495" y="0"/>
                    </a:moveTo>
                    <a:lnTo>
                      <a:pt x="1" y="287"/>
                    </a:lnTo>
                    <a:lnTo>
                      <a:pt x="7486" y="4607"/>
                    </a:lnTo>
                    <a:lnTo>
                      <a:pt x="7969" y="4319"/>
                    </a:lnTo>
                    <a:lnTo>
                      <a:pt x="4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1637683" y="538882"/>
                <a:ext cx="84642" cy="223675"/>
              </a:xfrm>
              <a:custGeom>
                <a:avLst/>
                <a:gdLst/>
                <a:ahLst/>
                <a:cxnLst/>
                <a:rect l="l" t="t" r="r" b="b"/>
                <a:pathLst>
                  <a:path w="873" h="2307" extrusionOk="0">
                    <a:moveTo>
                      <a:pt x="1" y="1"/>
                    </a:moveTo>
                    <a:lnTo>
                      <a:pt x="3" y="1799"/>
                    </a:lnTo>
                    <a:lnTo>
                      <a:pt x="873" y="2306"/>
                    </a:lnTo>
                    <a:lnTo>
                      <a:pt x="873" y="504"/>
                    </a:lnTo>
                    <a:lnTo>
                      <a:pt x="1" y="1"/>
                    </a:lnTo>
                    <a:close/>
                  </a:path>
                </a:pathLst>
              </a:custGeom>
              <a:solidFill>
                <a:srgbClr val="93A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1722227" y="538495"/>
                <a:ext cx="84836" cy="224063"/>
              </a:xfrm>
              <a:custGeom>
                <a:avLst/>
                <a:gdLst/>
                <a:ahLst/>
                <a:cxnLst/>
                <a:rect l="l" t="t" r="r" b="b"/>
                <a:pathLst>
                  <a:path w="875" h="2311" extrusionOk="0">
                    <a:moveTo>
                      <a:pt x="875" y="0"/>
                    </a:moveTo>
                    <a:lnTo>
                      <a:pt x="1" y="508"/>
                    </a:lnTo>
                    <a:lnTo>
                      <a:pt x="1" y="2310"/>
                    </a:lnTo>
                    <a:lnTo>
                      <a:pt x="875" y="1801"/>
                    </a:lnTo>
                    <a:lnTo>
                      <a:pt x="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1637683" y="489532"/>
                <a:ext cx="169380" cy="98215"/>
              </a:xfrm>
              <a:custGeom>
                <a:avLst/>
                <a:gdLst/>
                <a:ahLst/>
                <a:cxnLst/>
                <a:rect l="l" t="t" r="r" b="b"/>
                <a:pathLst>
                  <a:path w="1747" h="1013" extrusionOk="0">
                    <a:moveTo>
                      <a:pt x="875" y="0"/>
                    </a:moveTo>
                    <a:lnTo>
                      <a:pt x="1" y="510"/>
                    </a:lnTo>
                    <a:lnTo>
                      <a:pt x="873" y="1013"/>
                    </a:lnTo>
                    <a:lnTo>
                      <a:pt x="1747" y="505"/>
                    </a:lnTo>
                    <a:lnTo>
                      <a:pt x="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1719707" y="401206"/>
                <a:ext cx="47411" cy="163272"/>
              </a:xfrm>
              <a:custGeom>
                <a:avLst/>
                <a:gdLst/>
                <a:ahLst/>
                <a:cxnLst/>
                <a:rect l="l" t="t" r="r" b="b"/>
                <a:pathLst>
                  <a:path w="489" h="1684" extrusionOk="0">
                    <a:moveTo>
                      <a:pt x="489" y="0"/>
                    </a:moveTo>
                    <a:lnTo>
                      <a:pt x="1" y="286"/>
                    </a:lnTo>
                    <a:lnTo>
                      <a:pt x="1" y="1683"/>
                    </a:lnTo>
                    <a:lnTo>
                      <a:pt x="489" y="139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1676174" y="403727"/>
                <a:ext cx="43630" cy="160751"/>
              </a:xfrm>
              <a:custGeom>
                <a:avLst/>
                <a:gdLst/>
                <a:ahLst/>
                <a:cxnLst/>
                <a:rect l="l" t="t" r="r" b="b"/>
                <a:pathLst>
                  <a:path w="450" h="1658" extrusionOk="0">
                    <a:moveTo>
                      <a:pt x="1" y="0"/>
                    </a:moveTo>
                    <a:lnTo>
                      <a:pt x="1" y="1397"/>
                    </a:lnTo>
                    <a:lnTo>
                      <a:pt x="450" y="1657"/>
                    </a:lnTo>
                    <a:lnTo>
                      <a:pt x="450" y="26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955120" y="157462"/>
                <a:ext cx="84642" cy="223578"/>
              </a:xfrm>
              <a:custGeom>
                <a:avLst/>
                <a:gdLst/>
                <a:ahLst/>
                <a:cxnLst/>
                <a:rect l="l" t="t" r="r" b="b"/>
                <a:pathLst>
                  <a:path w="873" h="2306" extrusionOk="0">
                    <a:moveTo>
                      <a:pt x="0" y="0"/>
                    </a:moveTo>
                    <a:lnTo>
                      <a:pt x="2" y="1798"/>
                    </a:lnTo>
                    <a:lnTo>
                      <a:pt x="872" y="2306"/>
                    </a:lnTo>
                    <a:lnTo>
                      <a:pt x="872" y="503"/>
                    </a:lnTo>
                    <a:lnTo>
                      <a:pt x="0" y="0"/>
                    </a:lnTo>
                    <a:close/>
                  </a:path>
                </a:pathLst>
              </a:custGeom>
              <a:solidFill>
                <a:srgbClr val="93A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1040247" y="156395"/>
                <a:ext cx="84836" cy="224063"/>
              </a:xfrm>
              <a:custGeom>
                <a:avLst/>
                <a:gdLst/>
                <a:ahLst/>
                <a:cxnLst/>
                <a:rect l="l" t="t" r="r" b="b"/>
                <a:pathLst>
                  <a:path w="875" h="2311" extrusionOk="0">
                    <a:moveTo>
                      <a:pt x="875" y="0"/>
                    </a:moveTo>
                    <a:lnTo>
                      <a:pt x="1" y="508"/>
                    </a:lnTo>
                    <a:lnTo>
                      <a:pt x="1" y="2310"/>
                    </a:lnTo>
                    <a:lnTo>
                      <a:pt x="875" y="1801"/>
                    </a:lnTo>
                    <a:lnTo>
                      <a:pt x="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955702" y="107433"/>
                <a:ext cx="169380" cy="98215"/>
              </a:xfrm>
              <a:custGeom>
                <a:avLst/>
                <a:gdLst/>
                <a:ahLst/>
                <a:cxnLst/>
                <a:rect l="l" t="t" r="r" b="b"/>
                <a:pathLst>
                  <a:path w="1747" h="1013" extrusionOk="0">
                    <a:moveTo>
                      <a:pt x="877" y="0"/>
                    </a:moveTo>
                    <a:lnTo>
                      <a:pt x="1" y="510"/>
                    </a:lnTo>
                    <a:lnTo>
                      <a:pt x="873" y="1013"/>
                    </a:lnTo>
                    <a:lnTo>
                      <a:pt x="1747" y="505"/>
                    </a:lnTo>
                    <a:lnTo>
                      <a:pt x="8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1037920" y="91435"/>
                <a:ext cx="47217" cy="90653"/>
              </a:xfrm>
              <a:custGeom>
                <a:avLst/>
                <a:gdLst/>
                <a:ahLst/>
                <a:cxnLst/>
                <a:rect l="l" t="t" r="r" b="b"/>
                <a:pathLst>
                  <a:path w="487" h="935" extrusionOk="0">
                    <a:moveTo>
                      <a:pt x="487" y="0"/>
                    </a:moveTo>
                    <a:lnTo>
                      <a:pt x="1" y="98"/>
                    </a:lnTo>
                    <a:lnTo>
                      <a:pt x="1" y="935"/>
                    </a:lnTo>
                    <a:lnTo>
                      <a:pt x="487" y="651"/>
                    </a:lnTo>
                    <a:lnTo>
                      <a:pt x="4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994193" y="21628"/>
                <a:ext cx="43824" cy="160461"/>
              </a:xfrm>
              <a:custGeom>
                <a:avLst/>
                <a:gdLst/>
                <a:ahLst/>
                <a:cxnLst/>
                <a:rect l="l" t="t" r="r" b="b"/>
                <a:pathLst>
                  <a:path w="452" h="1655" extrusionOk="0">
                    <a:moveTo>
                      <a:pt x="1" y="0"/>
                    </a:moveTo>
                    <a:lnTo>
                      <a:pt x="1" y="1395"/>
                    </a:lnTo>
                    <a:lnTo>
                      <a:pt x="452" y="1655"/>
                    </a:lnTo>
                    <a:lnTo>
                      <a:pt x="452" y="25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1197120" y="803666"/>
                <a:ext cx="42757" cy="24045"/>
              </a:xfrm>
              <a:custGeom>
                <a:avLst/>
                <a:gdLst/>
                <a:ahLst/>
                <a:cxnLst/>
                <a:rect l="l" t="t" r="r" b="b"/>
                <a:pathLst>
                  <a:path w="441" h="248" extrusionOk="0">
                    <a:moveTo>
                      <a:pt x="252" y="1"/>
                    </a:moveTo>
                    <a:lnTo>
                      <a:pt x="33" y="22"/>
                    </a:lnTo>
                    <a:lnTo>
                      <a:pt x="1" y="55"/>
                    </a:lnTo>
                    <a:lnTo>
                      <a:pt x="109" y="204"/>
                    </a:lnTo>
                    <a:cubicBezTo>
                      <a:pt x="116" y="213"/>
                      <a:pt x="124" y="222"/>
                      <a:pt x="135" y="228"/>
                    </a:cubicBezTo>
                    <a:cubicBezTo>
                      <a:pt x="148" y="235"/>
                      <a:pt x="161" y="239"/>
                      <a:pt x="176" y="243"/>
                    </a:cubicBezTo>
                    <a:cubicBezTo>
                      <a:pt x="189" y="246"/>
                      <a:pt x="205" y="248"/>
                      <a:pt x="222" y="248"/>
                    </a:cubicBezTo>
                    <a:cubicBezTo>
                      <a:pt x="237" y="248"/>
                      <a:pt x="252" y="248"/>
                      <a:pt x="267" y="243"/>
                    </a:cubicBezTo>
                    <a:cubicBezTo>
                      <a:pt x="280" y="239"/>
                      <a:pt x="293" y="235"/>
                      <a:pt x="306" y="228"/>
                    </a:cubicBezTo>
                    <a:cubicBezTo>
                      <a:pt x="317" y="222"/>
                      <a:pt x="326" y="213"/>
                      <a:pt x="333" y="204"/>
                    </a:cubicBezTo>
                    <a:lnTo>
                      <a:pt x="441" y="55"/>
                    </a:ln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1195471" y="721061"/>
                <a:ext cx="46151" cy="96179"/>
              </a:xfrm>
              <a:custGeom>
                <a:avLst/>
                <a:gdLst/>
                <a:ahLst/>
                <a:cxnLst/>
                <a:rect l="l" t="t" r="r" b="b"/>
                <a:pathLst>
                  <a:path w="476" h="992" extrusionOk="0">
                    <a:moveTo>
                      <a:pt x="0" y="0"/>
                    </a:moveTo>
                    <a:lnTo>
                      <a:pt x="0" y="855"/>
                    </a:lnTo>
                    <a:cubicBezTo>
                      <a:pt x="0" y="872"/>
                      <a:pt x="7" y="889"/>
                      <a:pt x="18" y="907"/>
                    </a:cubicBezTo>
                    <a:cubicBezTo>
                      <a:pt x="31" y="924"/>
                      <a:pt x="48" y="939"/>
                      <a:pt x="70" y="952"/>
                    </a:cubicBezTo>
                    <a:cubicBezTo>
                      <a:pt x="94" y="965"/>
                      <a:pt x="120" y="976"/>
                      <a:pt x="150" y="983"/>
                    </a:cubicBezTo>
                    <a:cubicBezTo>
                      <a:pt x="178" y="989"/>
                      <a:pt x="209" y="991"/>
                      <a:pt x="239" y="991"/>
                    </a:cubicBezTo>
                    <a:cubicBezTo>
                      <a:pt x="269" y="991"/>
                      <a:pt x="300" y="989"/>
                      <a:pt x="328" y="983"/>
                    </a:cubicBezTo>
                    <a:cubicBezTo>
                      <a:pt x="356" y="976"/>
                      <a:pt x="382" y="965"/>
                      <a:pt x="406" y="952"/>
                    </a:cubicBezTo>
                    <a:cubicBezTo>
                      <a:pt x="430" y="939"/>
                      <a:pt x="447" y="924"/>
                      <a:pt x="458" y="907"/>
                    </a:cubicBezTo>
                    <a:cubicBezTo>
                      <a:pt x="469" y="889"/>
                      <a:pt x="475" y="872"/>
                      <a:pt x="475" y="855"/>
                    </a:cubicBezTo>
                    <a:lnTo>
                      <a:pt x="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1858730" y="690010"/>
                <a:ext cx="45899" cy="193997"/>
              </a:xfrm>
              <a:custGeom>
                <a:avLst/>
                <a:gdLst/>
                <a:ahLst/>
                <a:cxnLst/>
                <a:rect l="l" t="t" r="r" b="b"/>
                <a:pathLst>
                  <a:path w="476" h="2012" extrusionOk="0">
                    <a:moveTo>
                      <a:pt x="475" y="1"/>
                    </a:moveTo>
                    <a:lnTo>
                      <a:pt x="0" y="279"/>
                    </a:lnTo>
                    <a:lnTo>
                      <a:pt x="0" y="2012"/>
                    </a:lnTo>
                    <a:lnTo>
                      <a:pt x="475" y="1734"/>
                    </a:lnTo>
                    <a:lnTo>
                      <a:pt x="4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792527" y="114705"/>
                <a:ext cx="1066311" cy="770017"/>
              </a:xfrm>
              <a:custGeom>
                <a:avLst/>
                <a:gdLst/>
                <a:ahLst/>
                <a:cxnLst/>
                <a:rect l="l" t="t" r="r" b="b"/>
                <a:pathLst>
                  <a:path w="10998" h="7942" extrusionOk="0">
                    <a:moveTo>
                      <a:pt x="1" y="1"/>
                    </a:moveTo>
                    <a:lnTo>
                      <a:pt x="1" y="1734"/>
                    </a:lnTo>
                    <a:lnTo>
                      <a:pt x="10997" y="7942"/>
                    </a:lnTo>
                    <a:lnTo>
                      <a:pt x="10997" y="6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837708" y="191881"/>
                <a:ext cx="975852" cy="615664"/>
              </a:xfrm>
              <a:custGeom>
                <a:avLst/>
                <a:gdLst/>
                <a:ahLst/>
                <a:cxnLst/>
                <a:rect l="l" t="t" r="r" b="b"/>
                <a:pathLst>
                  <a:path w="10065" h="6350" extrusionOk="0">
                    <a:moveTo>
                      <a:pt x="1" y="1"/>
                    </a:moveTo>
                    <a:lnTo>
                      <a:pt x="1" y="667"/>
                    </a:lnTo>
                    <a:lnTo>
                      <a:pt x="10065" y="6350"/>
                    </a:lnTo>
                    <a:lnTo>
                      <a:pt x="10065" y="5684"/>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792527" y="87848"/>
                <a:ext cx="1112365" cy="628850"/>
              </a:xfrm>
              <a:custGeom>
                <a:avLst/>
                <a:gdLst/>
                <a:ahLst/>
                <a:cxnLst/>
                <a:rect l="l" t="t" r="r" b="b"/>
                <a:pathLst>
                  <a:path w="11473" h="6486" extrusionOk="0">
                    <a:moveTo>
                      <a:pt x="482" y="0"/>
                    </a:moveTo>
                    <a:lnTo>
                      <a:pt x="1" y="278"/>
                    </a:lnTo>
                    <a:lnTo>
                      <a:pt x="10997" y="6486"/>
                    </a:lnTo>
                    <a:lnTo>
                      <a:pt x="11472" y="6208"/>
                    </a:lnTo>
                    <a:lnTo>
                      <a:pt x="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1053045" y="634189"/>
                <a:ext cx="198467" cy="142912"/>
              </a:xfrm>
              <a:custGeom>
                <a:avLst/>
                <a:gdLst/>
                <a:ahLst/>
                <a:cxnLst/>
                <a:rect l="l" t="t" r="r" b="b"/>
                <a:pathLst>
                  <a:path w="2047" h="1474" extrusionOk="0">
                    <a:moveTo>
                      <a:pt x="1" y="0"/>
                    </a:moveTo>
                    <a:lnTo>
                      <a:pt x="1" y="282"/>
                    </a:lnTo>
                    <a:lnTo>
                      <a:pt x="2046" y="1473"/>
                    </a:lnTo>
                    <a:lnTo>
                      <a:pt x="2046" y="119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1053045" y="556334"/>
                <a:ext cx="334689" cy="193425"/>
              </a:xfrm>
              <a:custGeom>
                <a:avLst/>
                <a:gdLst/>
                <a:ahLst/>
                <a:cxnLst/>
                <a:rect l="l" t="t" r="r" b="b"/>
                <a:pathLst>
                  <a:path w="3452" h="1995" extrusionOk="0">
                    <a:moveTo>
                      <a:pt x="1404" y="1"/>
                    </a:moveTo>
                    <a:lnTo>
                      <a:pt x="1" y="803"/>
                    </a:lnTo>
                    <a:lnTo>
                      <a:pt x="2046" y="1994"/>
                    </a:lnTo>
                    <a:lnTo>
                      <a:pt x="3452" y="1189"/>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1188685" y="252090"/>
                <a:ext cx="199049" cy="419621"/>
              </a:xfrm>
              <a:custGeom>
                <a:avLst/>
                <a:gdLst/>
                <a:ahLst/>
                <a:cxnLst/>
                <a:rect l="l" t="t" r="r" b="b"/>
                <a:pathLst>
                  <a:path w="2053" h="4328" extrusionOk="0">
                    <a:moveTo>
                      <a:pt x="1" y="0"/>
                    </a:moveTo>
                    <a:lnTo>
                      <a:pt x="5" y="3139"/>
                    </a:lnTo>
                    <a:lnTo>
                      <a:pt x="2053" y="4327"/>
                    </a:lnTo>
                    <a:lnTo>
                      <a:pt x="2046" y="118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1188685" y="238225"/>
                <a:ext cx="222221" cy="129144"/>
              </a:xfrm>
              <a:custGeom>
                <a:avLst/>
                <a:gdLst/>
                <a:ahLst/>
                <a:cxnLst/>
                <a:rect l="l" t="t" r="r" b="b"/>
                <a:pathLst>
                  <a:path w="2292" h="1332" extrusionOk="0">
                    <a:moveTo>
                      <a:pt x="246" y="0"/>
                    </a:moveTo>
                    <a:lnTo>
                      <a:pt x="1" y="143"/>
                    </a:lnTo>
                    <a:lnTo>
                      <a:pt x="2046" y="1332"/>
                    </a:lnTo>
                    <a:lnTo>
                      <a:pt x="2291" y="1189"/>
                    </a:lnTo>
                    <a:lnTo>
                      <a:pt x="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1251414" y="353408"/>
                <a:ext cx="160073" cy="423693"/>
              </a:xfrm>
              <a:custGeom>
                <a:avLst/>
                <a:gdLst/>
                <a:ahLst/>
                <a:cxnLst/>
                <a:rect l="l" t="t" r="r" b="b"/>
                <a:pathLst>
                  <a:path w="1651" h="4370" extrusionOk="0">
                    <a:moveTo>
                      <a:pt x="1644" y="1"/>
                    </a:moveTo>
                    <a:lnTo>
                      <a:pt x="1399" y="144"/>
                    </a:lnTo>
                    <a:lnTo>
                      <a:pt x="1406" y="3282"/>
                    </a:lnTo>
                    <a:lnTo>
                      <a:pt x="0" y="4087"/>
                    </a:lnTo>
                    <a:lnTo>
                      <a:pt x="0" y="4369"/>
                    </a:lnTo>
                    <a:lnTo>
                      <a:pt x="1651" y="3423"/>
                    </a:lnTo>
                    <a:lnTo>
                      <a:pt x="1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1148933" y="516195"/>
                <a:ext cx="70002" cy="185184"/>
              </a:xfrm>
              <a:custGeom>
                <a:avLst/>
                <a:gdLst/>
                <a:ahLst/>
                <a:cxnLst/>
                <a:rect l="l" t="t" r="r" b="b"/>
                <a:pathLst>
                  <a:path w="722" h="1910" extrusionOk="0">
                    <a:moveTo>
                      <a:pt x="1" y="1"/>
                    </a:moveTo>
                    <a:lnTo>
                      <a:pt x="1" y="1491"/>
                    </a:lnTo>
                    <a:lnTo>
                      <a:pt x="721" y="1909"/>
                    </a:lnTo>
                    <a:lnTo>
                      <a:pt x="721" y="4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1218837" y="516001"/>
                <a:ext cx="70292" cy="185378"/>
              </a:xfrm>
              <a:custGeom>
                <a:avLst/>
                <a:gdLst/>
                <a:ahLst/>
                <a:cxnLst/>
                <a:rect l="l" t="t" r="r" b="b"/>
                <a:pathLst>
                  <a:path w="725" h="1912" extrusionOk="0">
                    <a:moveTo>
                      <a:pt x="724" y="0"/>
                    </a:moveTo>
                    <a:lnTo>
                      <a:pt x="0" y="421"/>
                    </a:lnTo>
                    <a:lnTo>
                      <a:pt x="0" y="1911"/>
                    </a:lnTo>
                    <a:lnTo>
                      <a:pt x="724" y="1490"/>
                    </a:lnTo>
                    <a:lnTo>
                      <a:pt x="7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1148933" y="475377"/>
                <a:ext cx="140197" cy="81539"/>
              </a:xfrm>
              <a:custGeom>
                <a:avLst/>
                <a:gdLst/>
                <a:ahLst/>
                <a:cxnLst/>
                <a:rect l="l" t="t" r="r" b="b"/>
                <a:pathLst>
                  <a:path w="1446" h="841" extrusionOk="0">
                    <a:moveTo>
                      <a:pt x="723" y="1"/>
                    </a:moveTo>
                    <a:lnTo>
                      <a:pt x="1" y="422"/>
                    </a:lnTo>
                    <a:lnTo>
                      <a:pt x="721" y="840"/>
                    </a:lnTo>
                    <a:lnTo>
                      <a:pt x="1445" y="419"/>
                    </a:lnTo>
                    <a:lnTo>
                      <a:pt x="7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1195859" y="409544"/>
                <a:ext cx="46151" cy="122551"/>
              </a:xfrm>
              <a:custGeom>
                <a:avLst/>
                <a:gdLst/>
                <a:ahLst/>
                <a:cxnLst/>
                <a:rect l="l" t="t" r="r" b="b"/>
                <a:pathLst>
                  <a:path w="476" h="1264" extrusionOk="0">
                    <a:moveTo>
                      <a:pt x="1" y="1"/>
                    </a:moveTo>
                    <a:lnTo>
                      <a:pt x="1" y="1127"/>
                    </a:lnTo>
                    <a:cubicBezTo>
                      <a:pt x="1" y="1161"/>
                      <a:pt x="24" y="1196"/>
                      <a:pt x="70" y="1222"/>
                    </a:cubicBezTo>
                    <a:cubicBezTo>
                      <a:pt x="116" y="1250"/>
                      <a:pt x="176" y="1263"/>
                      <a:pt x="237" y="1263"/>
                    </a:cubicBezTo>
                    <a:cubicBezTo>
                      <a:pt x="298" y="1263"/>
                      <a:pt x="359" y="1250"/>
                      <a:pt x="406" y="1222"/>
                    </a:cubicBezTo>
                    <a:cubicBezTo>
                      <a:pt x="452" y="1196"/>
                      <a:pt x="476" y="1161"/>
                      <a:pt x="476" y="1127"/>
                    </a:cubicBez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1195859" y="396359"/>
                <a:ext cx="46151" cy="26566"/>
              </a:xfrm>
              <a:custGeom>
                <a:avLst/>
                <a:gdLst/>
                <a:ahLst/>
                <a:cxnLst/>
                <a:rect l="l" t="t" r="r" b="b"/>
                <a:pathLst>
                  <a:path w="476" h="274" extrusionOk="0">
                    <a:moveTo>
                      <a:pt x="239" y="0"/>
                    </a:moveTo>
                    <a:cubicBezTo>
                      <a:pt x="176" y="0"/>
                      <a:pt x="118" y="13"/>
                      <a:pt x="70" y="39"/>
                    </a:cubicBezTo>
                    <a:cubicBezTo>
                      <a:pt x="24" y="65"/>
                      <a:pt x="1" y="102"/>
                      <a:pt x="1" y="137"/>
                    </a:cubicBezTo>
                    <a:cubicBezTo>
                      <a:pt x="1" y="172"/>
                      <a:pt x="24" y="206"/>
                      <a:pt x="70" y="234"/>
                    </a:cubicBezTo>
                    <a:cubicBezTo>
                      <a:pt x="118" y="260"/>
                      <a:pt x="176" y="273"/>
                      <a:pt x="239" y="273"/>
                    </a:cubicBezTo>
                    <a:cubicBezTo>
                      <a:pt x="300" y="273"/>
                      <a:pt x="361" y="260"/>
                      <a:pt x="406" y="234"/>
                    </a:cubicBezTo>
                    <a:cubicBezTo>
                      <a:pt x="452" y="206"/>
                      <a:pt x="476" y="172"/>
                      <a:pt x="476" y="137"/>
                    </a:cubicBezTo>
                    <a:cubicBezTo>
                      <a:pt x="476" y="102"/>
                      <a:pt x="452" y="65"/>
                      <a:pt x="406" y="39"/>
                    </a:cubicBezTo>
                    <a:cubicBezTo>
                      <a:pt x="361" y="13"/>
                      <a:pt x="300" y="0"/>
                      <a:pt x="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1568263" y="1335949"/>
                <a:ext cx="190032" cy="385105"/>
              </a:xfrm>
              <a:custGeom>
                <a:avLst/>
                <a:gdLst/>
                <a:ahLst/>
                <a:cxnLst/>
                <a:rect l="l" t="t" r="r" b="b"/>
                <a:pathLst>
                  <a:path w="1960" h="3972" extrusionOk="0">
                    <a:moveTo>
                      <a:pt x="1" y="0"/>
                    </a:moveTo>
                    <a:lnTo>
                      <a:pt x="1" y="2798"/>
                    </a:lnTo>
                    <a:lnTo>
                      <a:pt x="1960" y="3972"/>
                    </a:lnTo>
                    <a:lnTo>
                      <a:pt x="1960" y="117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1758198" y="1304632"/>
                <a:ext cx="258579" cy="416422"/>
              </a:xfrm>
              <a:custGeom>
                <a:avLst/>
                <a:gdLst/>
                <a:ahLst/>
                <a:cxnLst/>
                <a:rect l="l" t="t" r="r" b="b"/>
                <a:pathLst>
                  <a:path w="2667" h="4295" extrusionOk="0">
                    <a:moveTo>
                      <a:pt x="2666" y="0"/>
                    </a:moveTo>
                    <a:lnTo>
                      <a:pt x="1" y="1497"/>
                    </a:lnTo>
                    <a:lnTo>
                      <a:pt x="1" y="4295"/>
                    </a:lnTo>
                    <a:lnTo>
                      <a:pt x="2666" y="2798"/>
                    </a:lnTo>
                    <a:lnTo>
                      <a:pt x="26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1568263" y="1191001"/>
                <a:ext cx="448514" cy="258773"/>
              </a:xfrm>
              <a:custGeom>
                <a:avLst/>
                <a:gdLst/>
                <a:ahLst/>
                <a:cxnLst/>
                <a:rect l="l" t="t" r="r" b="b"/>
                <a:pathLst>
                  <a:path w="4626" h="2669" extrusionOk="0">
                    <a:moveTo>
                      <a:pt x="2656" y="1"/>
                    </a:moveTo>
                    <a:lnTo>
                      <a:pt x="1" y="1495"/>
                    </a:lnTo>
                    <a:lnTo>
                      <a:pt x="1960" y="2669"/>
                    </a:lnTo>
                    <a:lnTo>
                      <a:pt x="4625" y="1172"/>
                    </a:lnTo>
                    <a:lnTo>
                      <a:pt x="2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1209724" y="360485"/>
                <a:ext cx="616925" cy="968193"/>
              </a:xfrm>
              <a:custGeom>
                <a:avLst/>
                <a:gdLst/>
                <a:ahLst/>
                <a:cxnLst/>
                <a:rect l="l" t="t" r="r" b="b"/>
                <a:pathLst>
                  <a:path w="6363" h="9986" extrusionOk="0">
                    <a:moveTo>
                      <a:pt x="351" y="1"/>
                    </a:moveTo>
                    <a:cubicBezTo>
                      <a:pt x="290" y="1"/>
                      <a:pt x="229" y="17"/>
                      <a:pt x="174" y="49"/>
                    </a:cubicBezTo>
                    <a:cubicBezTo>
                      <a:pt x="66" y="112"/>
                      <a:pt x="1" y="225"/>
                      <a:pt x="1" y="351"/>
                    </a:cubicBezTo>
                    <a:lnTo>
                      <a:pt x="1" y="604"/>
                    </a:lnTo>
                    <a:lnTo>
                      <a:pt x="155" y="604"/>
                    </a:lnTo>
                    <a:lnTo>
                      <a:pt x="155" y="351"/>
                    </a:lnTo>
                    <a:cubicBezTo>
                      <a:pt x="155" y="281"/>
                      <a:pt x="192" y="218"/>
                      <a:pt x="252" y="181"/>
                    </a:cubicBezTo>
                    <a:cubicBezTo>
                      <a:pt x="283" y="164"/>
                      <a:pt x="316" y="155"/>
                      <a:pt x="349" y="155"/>
                    </a:cubicBezTo>
                    <a:cubicBezTo>
                      <a:pt x="382" y="155"/>
                      <a:pt x="415" y="164"/>
                      <a:pt x="445" y="181"/>
                    </a:cubicBezTo>
                    <a:lnTo>
                      <a:pt x="3877" y="2134"/>
                    </a:lnTo>
                    <a:cubicBezTo>
                      <a:pt x="5315" y="2951"/>
                      <a:pt x="6208" y="4489"/>
                      <a:pt x="6208" y="6142"/>
                    </a:cubicBezTo>
                    <a:lnTo>
                      <a:pt x="6208" y="9985"/>
                    </a:lnTo>
                    <a:lnTo>
                      <a:pt x="6362" y="9985"/>
                    </a:lnTo>
                    <a:lnTo>
                      <a:pt x="6362" y="6142"/>
                    </a:lnTo>
                    <a:cubicBezTo>
                      <a:pt x="6362" y="4433"/>
                      <a:pt x="5441" y="2845"/>
                      <a:pt x="3955" y="1999"/>
                    </a:cubicBezTo>
                    <a:lnTo>
                      <a:pt x="524" y="47"/>
                    </a:lnTo>
                    <a:cubicBezTo>
                      <a:pt x="469" y="16"/>
                      <a:pt x="410"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9" name="Google Shape;2879;p29"/>
            <p:cNvGrpSpPr/>
            <p:nvPr/>
          </p:nvGrpSpPr>
          <p:grpSpPr>
            <a:xfrm rot="1175405" flipH="1">
              <a:off x="6179501" y="3402047"/>
              <a:ext cx="816976" cy="878974"/>
              <a:chOff x="6518572" y="3949403"/>
              <a:chExt cx="1089589" cy="1174900"/>
            </a:xfrm>
          </p:grpSpPr>
          <p:sp>
            <p:nvSpPr>
              <p:cNvPr id="2880" name="Google Shape;2880;p29"/>
              <p:cNvSpPr/>
              <p:nvPr/>
            </p:nvSpPr>
            <p:spPr>
              <a:xfrm>
                <a:off x="6518572" y="3949403"/>
                <a:ext cx="579403" cy="735409"/>
              </a:xfrm>
              <a:custGeom>
                <a:avLst/>
                <a:gdLst/>
                <a:ahLst/>
                <a:cxnLst/>
                <a:rect l="l" t="t" r="r" b="b"/>
                <a:pathLst>
                  <a:path w="13125" h="16658" extrusionOk="0">
                    <a:moveTo>
                      <a:pt x="4019" y="1"/>
                    </a:moveTo>
                    <a:cubicBezTo>
                      <a:pt x="3472" y="1"/>
                      <a:pt x="3039" y="151"/>
                      <a:pt x="2664" y="314"/>
                    </a:cubicBezTo>
                    <a:cubicBezTo>
                      <a:pt x="423" y="1284"/>
                      <a:pt x="0" y="3169"/>
                      <a:pt x="1187" y="5105"/>
                    </a:cubicBezTo>
                    <a:cubicBezTo>
                      <a:pt x="3818" y="9402"/>
                      <a:pt x="7043" y="13617"/>
                      <a:pt x="9030" y="16408"/>
                    </a:cubicBezTo>
                    <a:cubicBezTo>
                      <a:pt x="9377" y="16580"/>
                      <a:pt x="9738" y="16658"/>
                      <a:pt x="10099" y="16658"/>
                    </a:cubicBezTo>
                    <a:cubicBezTo>
                      <a:pt x="11324" y="16658"/>
                      <a:pt x="12531" y="15756"/>
                      <a:pt x="13088" y="14567"/>
                    </a:cubicBezTo>
                    <a:cubicBezTo>
                      <a:pt x="13101" y="14530"/>
                      <a:pt x="13114" y="14491"/>
                      <a:pt x="13125" y="14452"/>
                    </a:cubicBezTo>
                    <a:cubicBezTo>
                      <a:pt x="13114" y="14428"/>
                      <a:pt x="13103" y="14404"/>
                      <a:pt x="13092" y="14380"/>
                    </a:cubicBezTo>
                    <a:cubicBezTo>
                      <a:pt x="11771" y="11571"/>
                      <a:pt x="7928" y="3522"/>
                      <a:pt x="7375" y="2420"/>
                    </a:cubicBezTo>
                    <a:cubicBezTo>
                      <a:pt x="6937" y="1548"/>
                      <a:pt x="6255" y="592"/>
                      <a:pt x="5251" y="232"/>
                    </a:cubicBezTo>
                    <a:cubicBezTo>
                      <a:pt x="4781" y="65"/>
                      <a:pt x="4376" y="1"/>
                      <a:pt x="4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6796346" y="4290633"/>
                <a:ext cx="211852" cy="168511"/>
              </a:xfrm>
              <a:custGeom>
                <a:avLst/>
                <a:gdLst/>
                <a:ahLst/>
                <a:cxnLst/>
                <a:rect l="l" t="t" r="r" b="b"/>
                <a:pathLst>
                  <a:path w="4799" h="3817" extrusionOk="0">
                    <a:moveTo>
                      <a:pt x="3946" y="602"/>
                    </a:moveTo>
                    <a:lnTo>
                      <a:pt x="3947" y="604"/>
                    </a:lnTo>
                    <a:lnTo>
                      <a:pt x="3948" y="604"/>
                    </a:lnTo>
                    <a:lnTo>
                      <a:pt x="3946" y="602"/>
                    </a:lnTo>
                    <a:close/>
                    <a:moveTo>
                      <a:pt x="2798" y="1"/>
                    </a:moveTo>
                    <a:cubicBezTo>
                      <a:pt x="2795" y="1"/>
                      <a:pt x="2792" y="1"/>
                      <a:pt x="2790" y="1"/>
                    </a:cubicBezTo>
                    <a:cubicBezTo>
                      <a:pt x="1876" y="7"/>
                      <a:pt x="775" y="582"/>
                      <a:pt x="0" y="1387"/>
                    </a:cubicBezTo>
                    <a:lnTo>
                      <a:pt x="762" y="2471"/>
                    </a:lnTo>
                    <a:lnTo>
                      <a:pt x="1705" y="3816"/>
                    </a:lnTo>
                    <a:lnTo>
                      <a:pt x="3069" y="3285"/>
                    </a:lnTo>
                    <a:lnTo>
                      <a:pt x="4798" y="2018"/>
                    </a:lnTo>
                    <a:lnTo>
                      <a:pt x="4451" y="1439"/>
                    </a:lnTo>
                    <a:lnTo>
                      <a:pt x="3947" y="604"/>
                    </a:lnTo>
                    <a:lnTo>
                      <a:pt x="3946" y="604"/>
                    </a:lnTo>
                    <a:cubicBezTo>
                      <a:pt x="3773" y="230"/>
                      <a:pt x="3379" y="1"/>
                      <a:pt x="2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6829942" y="4343966"/>
                <a:ext cx="178258" cy="115181"/>
              </a:xfrm>
              <a:custGeom>
                <a:avLst/>
                <a:gdLst/>
                <a:ahLst/>
                <a:cxnLst/>
                <a:rect l="l" t="t" r="r" b="b"/>
                <a:pathLst>
                  <a:path w="4038" h="2609" extrusionOk="0">
                    <a:moveTo>
                      <a:pt x="2550" y="1"/>
                    </a:moveTo>
                    <a:cubicBezTo>
                      <a:pt x="2233" y="1"/>
                      <a:pt x="1917" y="59"/>
                      <a:pt x="1617" y="190"/>
                    </a:cubicBezTo>
                    <a:cubicBezTo>
                      <a:pt x="640" y="617"/>
                      <a:pt x="296" y="1036"/>
                      <a:pt x="1" y="1263"/>
                    </a:cubicBezTo>
                    <a:lnTo>
                      <a:pt x="944" y="2608"/>
                    </a:lnTo>
                    <a:lnTo>
                      <a:pt x="2308" y="2077"/>
                    </a:lnTo>
                    <a:lnTo>
                      <a:pt x="4037" y="810"/>
                    </a:lnTo>
                    <a:lnTo>
                      <a:pt x="3690" y="231"/>
                    </a:lnTo>
                    <a:cubicBezTo>
                      <a:pt x="3326" y="87"/>
                      <a:pt x="2937" y="1"/>
                      <a:pt x="2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6756702" y="4351824"/>
                <a:ext cx="124533" cy="177870"/>
              </a:xfrm>
              <a:custGeom>
                <a:avLst/>
                <a:gdLst/>
                <a:ahLst/>
                <a:cxnLst/>
                <a:rect l="l" t="t" r="r" b="b"/>
                <a:pathLst>
                  <a:path w="2821" h="4029" extrusionOk="0">
                    <a:moveTo>
                      <a:pt x="898" y="1"/>
                    </a:moveTo>
                    <a:cubicBezTo>
                      <a:pt x="662" y="250"/>
                      <a:pt x="454" y="519"/>
                      <a:pt x="293" y="801"/>
                    </a:cubicBezTo>
                    <a:cubicBezTo>
                      <a:pt x="144" y="1064"/>
                      <a:pt x="48" y="1315"/>
                      <a:pt x="0" y="1550"/>
                    </a:cubicBezTo>
                    <a:lnTo>
                      <a:pt x="0" y="2163"/>
                    </a:lnTo>
                    <a:cubicBezTo>
                      <a:pt x="31" y="2289"/>
                      <a:pt x="81" y="2402"/>
                      <a:pt x="152" y="2502"/>
                    </a:cubicBezTo>
                    <a:lnTo>
                      <a:pt x="150" y="2502"/>
                    </a:lnTo>
                    <a:lnTo>
                      <a:pt x="1061" y="4029"/>
                    </a:lnTo>
                    <a:lnTo>
                      <a:pt x="2820" y="2740"/>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7302671" y="4411823"/>
                <a:ext cx="224698" cy="115799"/>
              </a:xfrm>
              <a:custGeom>
                <a:avLst/>
                <a:gdLst/>
                <a:ahLst/>
                <a:cxnLst/>
                <a:rect l="l" t="t" r="r" b="b"/>
                <a:pathLst>
                  <a:path w="5090" h="2623" extrusionOk="0">
                    <a:moveTo>
                      <a:pt x="763" y="1"/>
                    </a:moveTo>
                    <a:cubicBezTo>
                      <a:pt x="579" y="1"/>
                      <a:pt x="447" y="67"/>
                      <a:pt x="352" y="171"/>
                    </a:cubicBezTo>
                    <a:cubicBezTo>
                      <a:pt x="1" y="564"/>
                      <a:pt x="213" y="1503"/>
                      <a:pt x="433" y="1535"/>
                    </a:cubicBezTo>
                    <a:cubicBezTo>
                      <a:pt x="803" y="1592"/>
                      <a:pt x="1734" y="1885"/>
                      <a:pt x="2350" y="2151"/>
                    </a:cubicBezTo>
                    <a:cubicBezTo>
                      <a:pt x="2893" y="2384"/>
                      <a:pt x="3097" y="2623"/>
                      <a:pt x="3780" y="2623"/>
                    </a:cubicBezTo>
                    <a:cubicBezTo>
                      <a:pt x="3872" y="2623"/>
                      <a:pt x="3973" y="2618"/>
                      <a:pt x="4085" y="2609"/>
                    </a:cubicBezTo>
                    <a:cubicBezTo>
                      <a:pt x="4797" y="2548"/>
                      <a:pt x="5089" y="2236"/>
                      <a:pt x="4905" y="1976"/>
                    </a:cubicBezTo>
                    <a:cubicBezTo>
                      <a:pt x="4844" y="1891"/>
                      <a:pt x="4736" y="1811"/>
                      <a:pt x="4573" y="1748"/>
                    </a:cubicBezTo>
                    <a:lnTo>
                      <a:pt x="4575" y="1748"/>
                    </a:lnTo>
                    <a:cubicBezTo>
                      <a:pt x="3909" y="1488"/>
                      <a:pt x="858" y="6"/>
                      <a:pt x="858" y="6"/>
                    </a:cubicBezTo>
                    <a:cubicBezTo>
                      <a:pt x="825" y="3"/>
                      <a:pt x="793" y="1"/>
                      <a:pt x="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7318211" y="4411823"/>
                <a:ext cx="200992" cy="87235"/>
              </a:xfrm>
              <a:custGeom>
                <a:avLst/>
                <a:gdLst/>
                <a:ahLst/>
                <a:cxnLst/>
                <a:rect l="l" t="t" r="r" b="b"/>
                <a:pathLst>
                  <a:path w="4553" h="1976" extrusionOk="0">
                    <a:moveTo>
                      <a:pt x="411" y="1"/>
                    </a:moveTo>
                    <a:cubicBezTo>
                      <a:pt x="227" y="1"/>
                      <a:pt x="95" y="67"/>
                      <a:pt x="0" y="171"/>
                    </a:cubicBezTo>
                    <a:cubicBezTo>
                      <a:pt x="271" y="627"/>
                      <a:pt x="861" y="904"/>
                      <a:pt x="1182" y="982"/>
                    </a:cubicBezTo>
                    <a:cubicBezTo>
                      <a:pt x="1590" y="1082"/>
                      <a:pt x="2412" y="1349"/>
                      <a:pt x="2777" y="1605"/>
                    </a:cubicBezTo>
                    <a:cubicBezTo>
                      <a:pt x="3073" y="1813"/>
                      <a:pt x="3480" y="1929"/>
                      <a:pt x="3831" y="1929"/>
                    </a:cubicBezTo>
                    <a:cubicBezTo>
                      <a:pt x="3912" y="1929"/>
                      <a:pt x="3990" y="1923"/>
                      <a:pt x="4063" y="1911"/>
                    </a:cubicBezTo>
                    <a:cubicBezTo>
                      <a:pt x="4106" y="1903"/>
                      <a:pt x="4149" y="1900"/>
                      <a:pt x="4190" y="1900"/>
                    </a:cubicBezTo>
                    <a:cubicBezTo>
                      <a:pt x="4326" y="1900"/>
                      <a:pt x="4452" y="1934"/>
                      <a:pt x="4553" y="1976"/>
                    </a:cubicBezTo>
                    <a:cubicBezTo>
                      <a:pt x="4492" y="1891"/>
                      <a:pt x="4384" y="1811"/>
                      <a:pt x="4223" y="1748"/>
                    </a:cubicBezTo>
                    <a:cubicBezTo>
                      <a:pt x="3557" y="1488"/>
                      <a:pt x="506" y="6"/>
                      <a:pt x="506" y="6"/>
                    </a:cubicBezTo>
                    <a:cubicBezTo>
                      <a:pt x="473" y="3"/>
                      <a:pt x="441" y="1"/>
                      <a:pt x="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9"/>
              <p:cNvSpPr/>
              <p:nvPr/>
            </p:nvSpPr>
            <p:spPr>
              <a:xfrm>
                <a:off x="7300508" y="4410190"/>
                <a:ext cx="53239" cy="69576"/>
              </a:xfrm>
              <a:custGeom>
                <a:avLst/>
                <a:gdLst/>
                <a:ahLst/>
                <a:cxnLst/>
                <a:rect l="l" t="t" r="r" b="b"/>
                <a:pathLst>
                  <a:path w="1206" h="1576" extrusionOk="0">
                    <a:moveTo>
                      <a:pt x="757" y="1"/>
                    </a:moveTo>
                    <a:cubicBezTo>
                      <a:pt x="603" y="1"/>
                      <a:pt x="415" y="131"/>
                      <a:pt x="241" y="557"/>
                    </a:cubicBezTo>
                    <a:cubicBezTo>
                      <a:pt x="0" y="1143"/>
                      <a:pt x="258" y="1535"/>
                      <a:pt x="482" y="1572"/>
                    </a:cubicBezTo>
                    <a:cubicBezTo>
                      <a:pt x="493" y="1574"/>
                      <a:pt x="505" y="1575"/>
                      <a:pt x="516" y="1575"/>
                    </a:cubicBezTo>
                    <a:cubicBezTo>
                      <a:pt x="721" y="1575"/>
                      <a:pt x="869" y="1265"/>
                      <a:pt x="1017" y="922"/>
                    </a:cubicBezTo>
                    <a:cubicBezTo>
                      <a:pt x="1206" y="486"/>
                      <a:pt x="1085" y="145"/>
                      <a:pt x="907" y="43"/>
                    </a:cubicBezTo>
                    <a:cubicBezTo>
                      <a:pt x="863" y="17"/>
                      <a:pt x="812" y="1"/>
                      <a:pt x="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9"/>
              <p:cNvSpPr/>
              <p:nvPr/>
            </p:nvSpPr>
            <p:spPr>
              <a:xfrm>
                <a:off x="7299801" y="4418357"/>
                <a:ext cx="43395" cy="46267"/>
              </a:xfrm>
              <a:custGeom>
                <a:avLst/>
                <a:gdLst/>
                <a:ahLst/>
                <a:cxnLst/>
                <a:rect l="l" t="t" r="r" b="b"/>
                <a:pathLst>
                  <a:path w="983" h="1048" extrusionOk="0">
                    <a:moveTo>
                      <a:pt x="394" y="1"/>
                    </a:moveTo>
                    <a:cubicBezTo>
                      <a:pt x="385" y="1"/>
                      <a:pt x="380" y="1"/>
                      <a:pt x="380" y="1"/>
                    </a:cubicBezTo>
                    <a:cubicBezTo>
                      <a:pt x="380" y="1"/>
                      <a:pt x="1" y="1025"/>
                      <a:pt x="402" y="1047"/>
                    </a:cubicBezTo>
                    <a:cubicBezTo>
                      <a:pt x="409" y="1047"/>
                      <a:pt x="417" y="1047"/>
                      <a:pt x="424" y="1047"/>
                    </a:cubicBezTo>
                    <a:cubicBezTo>
                      <a:pt x="810" y="1047"/>
                      <a:pt x="983" y="487"/>
                      <a:pt x="847" y="266"/>
                    </a:cubicBezTo>
                    <a:cubicBezTo>
                      <a:pt x="692" y="17"/>
                      <a:pt x="454" y="1"/>
                      <a:pt x="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9"/>
              <p:cNvSpPr/>
              <p:nvPr/>
            </p:nvSpPr>
            <p:spPr>
              <a:xfrm>
                <a:off x="7154248" y="4414870"/>
                <a:ext cx="175785" cy="96948"/>
              </a:xfrm>
              <a:custGeom>
                <a:avLst/>
                <a:gdLst/>
                <a:ahLst/>
                <a:cxnLst/>
                <a:rect l="l" t="t" r="r" b="b"/>
                <a:pathLst>
                  <a:path w="3982" h="2196" extrusionOk="0">
                    <a:moveTo>
                      <a:pt x="591" y="0"/>
                    </a:moveTo>
                    <a:cubicBezTo>
                      <a:pt x="1" y="798"/>
                      <a:pt x="517" y="2195"/>
                      <a:pt x="517" y="2195"/>
                    </a:cubicBezTo>
                    <a:cubicBezTo>
                      <a:pt x="517" y="2195"/>
                      <a:pt x="1619" y="1959"/>
                      <a:pt x="2749" y="1698"/>
                    </a:cubicBezTo>
                    <a:cubicBezTo>
                      <a:pt x="3881" y="1440"/>
                      <a:pt x="3881" y="1204"/>
                      <a:pt x="3955" y="798"/>
                    </a:cubicBezTo>
                    <a:cubicBezTo>
                      <a:pt x="3977" y="668"/>
                      <a:pt x="3981" y="545"/>
                      <a:pt x="3966" y="427"/>
                    </a:cubicBezTo>
                    <a:cubicBezTo>
                      <a:pt x="3804" y="398"/>
                      <a:pt x="3512" y="357"/>
                      <a:pt x="3178" y="357"/>
                    </a:cubicBezTo>
                    <a:cubicBezTo>
                      <a:pt x="3065" y="357"/>
                      <a:pt x="2947" y="362"/>
                      <a:pt x="2827" y="373"/>
                    </a:cubicBezTo>
                    <a:cubicBezTo>
                      <a:pt x="2172" y="436"/>
                      <a:pt x="1224" y="620"/>
                      <a:pt x="1224" y="620"/>
                    </a:cubicBezTo>
                    <a:cubicBezTo>
                      <a:pt x="1224" y="620"/>
                      <a:pt x="892" y="328"/>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7180295" y="4399329"/>
                <a:ext cx="149034" cy="42956"/>
              </a:xfrm>
              <a:custGeom>
                <a:avLst/>
                <a:gdLst/>
                <a:ahLst/>
                <a:cxnLst/>
                <a:rect l="l" t="t" r="r" b="b"/>
                <a:pathLst>
                  <a:path w="3376" h="973" extrusionOk="0">
                    <a:moveTo>
                      <a:pt x="1243" y="0"/>
                    </a:moveTo>
                    <a:cubicBezTo>
                      <a:pt x="866" y="0"/>
                      <a:pt x="510" y="27"/>
                      <a:pt x="268" y="90"/>
                    </a:cubicBezTo>
                    <a:cubicBezTo>
                      <a:pt x="159" y="166"/>
                      <a:pt x="75" y="254"/>
                      <a:pt x="1" y="352"/>
                    </a:cubicBezTo>
                    <a:cubicBezTo>
                      <a:pt x="302" y="680"/>
                      <a:pt x="634" y="972"/>
                      <a:pt x="634" y="972"/>
                    </a:cubicBezTo>
                    <a:cubicBezTo>
                      <a:pt x="634" y="972"/>
                      <a:pt x="1582" y="788"/>
                      <a:pt x="2237" y="725"/>
                    </a:cubicBezTo>
                    <a:cubicBezTo>
                      <a:pt x="2357" y="714"/>
                      <a:pt x="2475" y="709"/>
                      <a:pt x="2588" y="709"/>
                    </a:cubicBezTo>
                    <a:cubicBezTo>
                      <a:pt x="2922" y="709"/>
                      <a:pt x="3214" y="750"/>
                      <a:pt x="3376" y="779"/>
                    </a:cubicBezTo>
                    <a:cubicBezTo>
                      <a:pt x="3337" y="489"/>
                      <a:pt x="3159" y="252"/>
                      <a:pt x="2753" y="148"/>
                    </a:cubicBezTo>
                    <a:cubicBezTo>
                      <a:pt x="2414" y="60"/>
                      <a:pt x="1806" y="0"/>
                      <a:pt x="1243" y="0"/>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7180295" y="4399329"/>
                <a:ext cx="149034" cy="42956"/>
              </a:xfrm>
              <a:custGeom>
                <a:avLst/>
                <a:gdLst/>
                <a:ahLst/>
                <a:cxnLst/>
                <a:rect l="l" t="t" r="r" b="b"/>
                <a:pathLst>
                  <a:path w="3376" h="973" extrusionOk="0">
                    <a:moveTo>
                      <a:pt x="1243" y="0"/>
                    </a:moveTo>
                    <a:cubicBezTo>
                      <a:pt x="866" y="0"/>
                      <a:pt x="510" y="27"/>
                      <a:pt x="268" y="90"/>
                    </a:cubicBezTo>
                    <a:cubicBezTo>
                      <a:pt x="159" y="166"/>
                      <a:pt x="75" y="254"/>
                      <a:pt x="1" y="352"/>
                    </a:cubicBezTo>
                    <a:cubicBezTo>
                      <a:pt x="302" y="680"/>
                      <a:pt x="634" y="972"/>
                      <a:pt x="634" y="972"/>
                    </a:cubicBezTo>
                    <a:cubicBezTo>
                      <a:pt x="634" y="972"/>
                      <a:pt x="1582" y="788"/>
                      <a:pt x="2237" y="725"/>
                    </a:cubicBezTo>
                    <a:cubicBezTo>
                      <a:pt x="2357" y="714"/>
                      <a:pt x="2475" y="709"/>
                      <a:pt x="2588" y="709"/>
                    </a:cubicBezTo>
                    <a:cubicBezTo>
                      <a:pt x="2922" y="709"/>
                      <a:pt x="3214" y="750"/>
                      <a:pt x="3376" y="779"/>
                    </a:cubicBezTo>
                    <a:cubicBezTo>
                      <a:pt x="3337" y="489"/>
                      <a:pt x="3159" y="252"/>
                      <a:pt x="2753" y="148"/>
                    </a:cubicBezTo>
                    <a:cubicBezTo>
                      <a:pt x="2414" y="60"/>
                      <a:pt x="1806" y="0"/>
                      <a:pt x="1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7146213" y="4402949"/>
                <a:ext cx="111731" cy="99641"/>
              </a:xfrm>
              <a:custGeom>
                <a:avLst/>
                <a:gdLst/>
                <a:ahLst/>
                <a:cxnLst/>
                <a:rect l="l" t="t" r="r" b="b"/>
                <a:pathLst>
                  <a:path w="2531" h="2257" extrusionOk="0">
                    <a:moveTo>
                      <a:pt x="1115" y="1"/>
                    </a:moveTo>
                    <a:cubicBezTo>
                      <a:pt x="1090" y="1"/>
                      <a:pt x="1065" y="3"/>
                      <a:pt x="1040" y="8"/>
                    </a:cubicBezTo>
                    <a:cubicBezTo>
                      <a:pt x="1" y="202"/>
                      <a:pt x="932" y="2256"/>
                      <a:pt x="1693" y="2256"/>
                    </a:cubicBezTo>
                    <a:cubicBezTo>
                      <a:pt x="1720" y="2256"/>
                      <a:pt x="1746" y="2254"/>
                      <a:pt x="1773" y="2248"/>
                    </a:cubicBezTo>
                    <a:cubicBezTo>
                      <a:pt x="2531" y="2095"/>
                      <a:pt x="1868" y="1"/>
                      <a:pt x="1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7168419" y="4420918"/>
                <a:ext cx="66129" cy="62071"/>
              </a:xfrm>
              <a:custGeom>
                <a:avLst/>
                <a:gdLst/>
                <a:ahLst/>
                <a:cxnLst/>
                <a:rect l="l" t="t" r="r" b="b"/>
                <a:pathLst>
                  <a:path w="1498" h="1406" extrusionOk="0">
                    <a:moveTo>
                      <a:pt x="510" y="0"/>
                    </a:moveTo>
                    <a:cubicBezTo>
                      <a:pt x="194" y="0"/>
                      <a:pt x="1" y="191"/>
                      <a:pt x="1" y="191"/>
                    </a:cubicBezTo>
                    <a:cubicBezTo>
                      <a:pt x="1" y="191"/>
                      <a:pt x="440" y="1406"/>
                      <a:pt x="873" y="1406"/>
                    </a:cubicBezTo>
                    <a:cubicBezTo>
                      <a:pt x="924" y="1406"/>
                      <a:pt x="975" y="1389"/>
                      <a:pt x="1025" y="1351"/>
                    </a:cubicBezTo>
                    <a:cubicBezTo>
                      <a:pt x="1498" y="991"/>
                      <a:pt x="1153" y="167"/>
                      <a:pt x="780" y="45"/>
                    </a:cubicBezTo>
                    <a:cubicBezTo>
                      <a:pt x="682" y="13"/>
                      <a:pt x="592"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6791843" y="4358844"/>
                <a:ext cx="546559" cy="575639"/>
              </a:xfrm>
              <a:custGeom>
                <a:avLst/>
                <a:gdLst/>
                <a:ahLst/>
                <a:cxnLst/>
                <a:rect l="l" t="t" r="r" b="b"/>
                <a:pathLst>
                  <a:path w="12381" h="13039" extrusionOk="0">
                    <a:moveTo>
                      <a:pt x="3817" y="0"/>
                    </a:moveTo>
                    <a:cubicBezTo>
                      <a:pt x="3817" y="0"/>
                      <a:pt x="3816" y="0"/>
                      <a:pt x="3816" y="0"/>
                    </a:cubicBezTo>
                    <a:cubicBezTo>
                      <a:pt x="2922" y="5"/>
                      <a:pt x="1844" y="555"/>
                      <a:pt x="1074" y="1334"/>
                    </a:cubicBezTo>
                    <a:cubicBezTo>
                      <a:pt x="816" y="1597"/>
                      <a:pt x="590" y="1883"/>
                      <a:pt x="419" y="2184"/>
                    </a:cubicBezTo>
                    <a:cubicBezTo>
                      <a:pt x="31" y="2868"/>
                      <a:pt x="0" y="3475"/>
                      <a:pt x="265" y="3870"/>
                    </a:cubicBezTo>
                    <a:cubicBezTo>
                      <a:pt x="265" y="3870"/>
                      <a:pt x="1705" y="6683"/>
                      <a:pt x="3065" y="8277"/>
                    </a:cubicBezTo>
                    <a:cubicBezTo>
                      <a:pt x="4577" y="10051"/>
                      <a:pt x="5809" y="12023"/>
                      <a:pt x="7488" y="13005"/>
                    </a:cubicBezTo>
                    <a:cubicBezTo>
                      <a:pt x="7529" y="13030"/>
                      <a:pt x="7562" y="13039"/>
                      <a:pt x="7592" y="13039"/>
                    </a:cubicBezTo>
                    <a:cubicBezTo>
                      <a:pt x="7673" y="13039"/>
                      <a:pt x="7723" y="12968"/>
                      <a:pt x="7811" y="12949"/>
                    </a:cubicBezTo>
                    <a:cubicBezTo>
                      <a:pt x="8301" y="12849"/>
                      <a:pt x="8639" y="12058"/>
                      <a:pt x="9156" y="11381"/>
                    </a:cubicBezTo>
                    <a:cubicBezTo>
                      <a:pt x="9216" y="11301"/>
                      <a:pt x="9288" y="11207"/>
                      <a:pt x="9366" y="11108"/>
                    </a:cubicBezTo>
                    <a:cubicBezTo>
                      <a:pt x="10110" y="10145"/>
                      <a:pt x="11192" y="8808"/>
                      <a:pt x="11513" y="8364"/>
                    </a:cubicBezTo>
                    <a:cubicBezTo>
                      <a:pt x="12086" y="7568"/>
                      <a:pt x="12381" y="7084"/>
                      <a:pt x="12381" y="6464"/>
                    </a:cubicBezTo>
                    <a:cubicBezTo>
                      <a:pt x="12327" y="6399"/>
                      <a:pt x="12142" y="6147"/>
                      <a:pt x="12066" y="6076"/>
                    </a:cubicBezTo>
                    <a:cubicBezTo>
                      <a:pt x="11435" y="5468"/>
                      <a:pt x="10535" y="4362"/>
                      <a:pt x="9936" y="3269"/>
                    </a:cubicBezTo>
                    <a:cubicBezTo>
                      <a:pt x="9340" y="2176"/>
                      <a:pt x="8941" y="1017"/>
                      <a:pt x="8247" y="950"/>
                    </a:cubicBezTo>
                    <a:cubicBezTo>
                      <a:pt x="7556" y="881"/>
                      <a:pt x="4212" y="0"/>
                      <a:pt x="38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6791843" y="4416371"/>
                <a:ext cx="404192" cy="519616"/>
              </a:xfrm>
              <a:custGeom>
                <a:avLst/>
                <a:gdLst/>
                <a:ahLst/>
                <a:cxnLst/>
                <a:rect l="l" t="t" r="r" b="b"/>
                <a:pathLst>
                  <a:path w="9156" h="11770" extrusionOk="0">
                    <a:moveTo>
                      <a:pt x="1128" y="1"/>
                    </a:moveTo>
                    <a:lnTo>
                      <a:pt x="1074" y="31"/>
                    </a:lnTo>
                    <a:cubicBezTo>
                      <a:pt x="816" y="294"/>
                      <a:pt x="590" y="580"/>
                      <a:pt x="419" y="881"/>
                    </a:cubicBezTo>
                    <a:cubicBezTo>
                      <a:pt x="31" y="1565"/>
                      <a:pt x="0" y="2172"/>
                      <a:pt x="265" y="2567"/>
                    </a:cubicBezTo>
                    <a:cubicBezTo>
                      <a:pt x="265" y="2567"/>
                      <a:pt x="1705" y="5380"/>
                      <a:pt x="3065" y="6974"/>
                    </a:cubicBezTo>
                    <a:cubicBezTo>
                      <a:pt x="4577" y="8748"/>
                      <a:pt x="5939" y="10822"/>
                      <a:pt x="7488" y="11702"/>
                    </a:cubicBezTo>
                    <a:cubicBezTo>
                      <a:pt x="7570" y="11749"/>
                      <a:pt x="7651" y="11770"/>
                      <a:pt x="7732" y="11770"/>
                    </a:cubicBezTo>
                    <a:cubicBezTo>
                      <a:pt x="8441" y="11770"/>
                      <a:pt x="9086" y="10167"/>
                      <a:pt x="9156" y="10078"/>
                    </a:cubicBezTo>
                    <a:cubicBezTo>
                      <a:pt x="8481" y="9677"/>
                      <a:pt x="7783" y="9212"/>
                      <a:pt x="5464" y="6454"/>
                    </a:cubicBezTo>
                    <a:lnTo>
                      <a:pt x="5464" y="6451"/>
                    </a:lnTo>
                    <a:cubicBezTo>
                      <a:pt x="2603" y="3046"/>
                      <a:pt x="1128"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7077652" y="4596412"/>
                <a:ext cx="187440" cy="162993"/>
              </a:xfrm>
              <a:custGeom>
                <a:avLst/>
                <a:gdLst/>
                <a:ahLst/>
                <a:cxnLst/>
                <a:rect l="l" t="t" r="r" b="b"/>
                <a:pathLst>
                  <a:path w="4246" h="3692" extrusionOk="0">
                    <a:moveTo>
                      <a:pt x="1" y="0"/>
                    </a:moveTo>
                    <a:lnTo>
                      <a:pt x="1" y="0"/>
                    </a:lnTo>
                    <a:cubicBezTo>
                      <a:pt x="1" y="1"/>
                      <a:pt x="3092" y="3224"/>
                      <a:pt x="3625" y="3586"/>
                    </a:cubicBezTo>
                    <a:cubicBezTo>
                      <a:pt x="3737" y="3662"/>
                      <a:pt x="3828" y="3692"/>
                      <a:pt x="3904" y="3692"/>
                    </a:cubicBezTo>
                    <a:cubicBezTo>
                      <a:pt x="4190" y="3692"/>
                      <a:pt x="4245" y="3265"/>
                      <a:pt x="4245" y="3265"/>
                    </a:cubicBezTo>
                    <a:cubicBezTo>
                      <a:pt x="4245" y="3265"/>
                      <a:pt x="2072" y="1228"/>
                      <a:pt x="1302" y="601"/>
                    </a:cubicBezTo>
                    <a:cubicBezTo>
                      <a:pt x="929" y="300"/>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6980087" y="4620738"/>
                <a:ext cx="236176" cy="222327"/>
              </a:xfrm>
              <a:custGeom>
                <a:avLst/>
                <a:gdLst/>
                <a:ahLst/>
                <a:cxnLst/>
                <a:rect l="l" t="t" r="r" b="b"/>
                <a:pathLst>
                  <a:path w="5350" h="5036" extrusionOk="0">
                    <a:moveTo>
                      <a:pt x="1" y="0"/>
                    </a:moveTo>
                    <a:lnTo>
                      <a:pt x="1" y="0"/>
                    </a:lnTo>
                    <a:cubicBezTo>
                      <a:pt x="1" y="0"/>
                      <a:pt x="3519" y="4178"/>
                      <a:pt x="4577" y="4935"/>
                    </a:cubicBezTo>
                    <a:cubicBezTo>
                      <a:pt x="4679" y="5007"/>
                      <a:pt x="4771" y="5036"/>
                      <a:pt x="4852" y="5036"/>
                    </a:cubicBezTo>
                    <a:cubicBezTo>
                      <a:pt x="5136" y="5036"/>
                      <a:pt x="5301" y="4689"/>
                      <a:pt x="5349" y="4573"/>
                    </a:cubicBezTo>
                    <a:lnTo>
                      <a:pt x="5349" y="4573"/>
                    </a:lnTo>
                    <a:cubicBezTo>
                      <a:pt x="5342" y="4579"/>
                      <a:pt x="5331" y="4584"/>
                      <a:pt x="5316" y="4584"/>
                    </a:cubicBezTo>
                    <a:cubicBezTo>
                      <a:pt x="5265" y="4584"/>
                      <a:pt x="5161" y="4534"/>
                      <a:pt x="4948" y="4334"/>
                    </a:cubicBezTo>
                    <a:cubicBezTo>
                      <a:pt x="3868" y="3315"/>
                      <a:pt x="1616" y="1005"/>
                      <a:pt x="1363" y="775"/>
                    </a:cubicBezTo>
                    <a:cubicBezTo>
                      <a:pt x="543" y="3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7216230" y="4820779"/>
                <a:ext cx="706" cy="1766"/>
              </a:xfrm>
              <a:custGeom>
                <a:avLst/>
                <a:gdLst/>
                <a:ahLst/>
                <a:cxnLst/>
                <a:rect l="l" t="t" r="r" b="b"/>
                <a:pathLst>
                  <a:path w="16" h="40" extrusionOk="0">
                    <a:moveTo>
                      <a:pt x="15" y="0"/>
                    </a:moveTo>
                    <a:cubicBezTo>
                      <a:pt x="15" y="0"/>
                      <a:pt x="9" y="16"/>
                      <a:pt x="0" y="39"/>
                    </a:cubicBezTo>
                    <a:cubicBezTo>
                      <a:pt x="15" y="24"/>
                      <a:pt x="15" y="0"/>
                      <a:pt x="15" y="0"/>
                    </a:cubicBezTo>
                    <a:close/>
                  </a:path>
                </a:pathLst>
              </a:custGeom>
              <a:solidFill>
                <a:srgbClr val="00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7165549" y="4569216"/>
                <a:ext cx="151726" cy="107367"/>
              </a:xfrm>
              <a:custGeom>
                <a:avLst/>
                <a:gdLst/>
                <a:ahLst/>
                <a:cxnLst/>
                <a:rect l="l" t="t" r="r" b="b"/>
                <a:pathLst>
                  <a:path w="3437" h="2432" extrusionOk="0">
                    <a:moveTo>
                      <a:pt x="1" y="0"/>
                    </a:moveTo>
                    <a:lnTo>
                      <a:pt x="2938" y="2432"/>
                    </a:lnTo>
                    <a:lnTo>
                      <a:pt x="3437" y="1783"/>
                    </a:lnTo>
                    <a:cubicBezTo>
                      <a:pt x="3437" y="1783"/>
                      <a:pt x="2270" y="554"/>
                      <a:pt x="1396" y="265"/>
                    </a:cubicBezTo>
                    <a:cubicBezTo>
                      <a:pt x="647" y="1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6906935" y="4646301"/>
                <a:ext cx="249199" cy="254952"/>
              </a:xfrm>
              <a:custGeom>
                <a:avLst/>
                <a:gdLst/>
                <a:ahLst/>
                <a:cxnLst/>
                <a:rect l="l" t="t" r="r" b="b"/>
                <a:pathLst>
                  <a:path w="5645" h="5775" extrusionOk="0">
                    <a:moveTo>
                      <a:pt x="0" y="1"/>
                    </a:moveTo>
                    <a:cubicBezTo>
                      <a:pt x="1" y="1"/>
                      <a:pt x="660" y="1274"/>
                      <a:pt x="2061" y="2766"/>
                    </a:cubicBezTo>
                    <a:cubicBezTo>
                      <a:pt x="3460" y="4258"/>
                      <a:pt x="4896" y="5683"/>
                      <a:pt x="5161" y="5766"/>
                    </a:cubicBezTo>
                    <a:cubicBezTo>
                      <a:pt x="5178" y="5771"/>
                      <a:pt x="5196" y="5774"/>
                      <a:pt x="5213" y="5774"/>
                    </a:cubicBezTo>
                    <a:cubicBezTo>
                      <a:pt x="5452" y="5774"/>
                      <a:pt x="5644" y="5267"/>
                      <a:pt x="5644" y="5267"/>
                    </a:cubicBezTo>
                    <a:cubicBezTo>
                      <a:pt x="5644" y="5267"/>
                      <a:pt x="4430" y="4245"/>
                      <a:pt x="3699" y="3508"/>
                    </a:cubicBezTo>
                    <a:cubicBezTo>
                      <a:pt x="2965" y="2770"/>
                      <a:pt x="2007" y="1760"/>
                      <a:pt x="1612" y="1272"/>
                    </a:cubicBezTo>
                    <a:cubicBezTo>
                      <a:pt x="1217" y="781"/>
                      <a:pt x="842" y="391"/>
                      <a:pt x="532" y="235"/>
                    </a:cubicBezTo>
                    <a:cubicBezTo>
                      <a:pt x="222" y="81"/>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7109262" y="4638663"/>
                <a:ext cx="247389" cy="297554"/>
              </a:xfrm>
              <a:custGeom>
                <a:avLst/>
                <a:gdLst/>
                <a:ahLst/>
                <a:cxnLst/>
                <a:rect l="l" t="t" r="r" b="b"/>
                <a:pathLst>
                  <a:path w="5604" h="6740" extrusionOk="0">
                    <a:moveTo>
                      <a:pt x="4801" y="0"/>
                    </a:moveTo>
                    <a:cubicBezTo>
                      <a:pt x="4524" y="0"/>
                      <a:pt x="4188" y="178"/>
                      <a:pt x="3805" y="690"/>
                    </a:cubicBezTo>
                    <a:cubicBezTo>
                      <a:pt x="3256" y="1421"/>
                      <a:pt x="3532" y="1753"/>
                      <a:pt x="3532" y="1753"/>
                    </a:cubicBezTo>
                    <a:cubicBezTo>
                      <a:pt x="3532" y="1753"/>
                      <a:pt x="3530" y="1752"/>
                      <a:pt x="3528" y="1752"/>
                    </a:cubicBezTo>
                    <a:cubicBezTo>
                      <a:pt x="3478" y="1752"/>
                      <a:pt x="2995" y="1770"/>
                      <a:pt x="2584" y="2444"/>
                    </a:cubicBezTo>
                    <a:cubicBezTo>
                      <a:pt x="2167" y="3130"/>
                      <a:pt x="2384" y="3418"/>
                      <a:pt x="2384" y="3418"/>
                    </a:cubicBezTo>
                    <a:cubicBezTo>
                      <a:pt x="2384" y="3418"/>
                      <a:pt x="2382" y="3418"/>
                      <a:pt x="2379" y="3418"/>
                    </a:cubicBezTo>
                    <a:cubicBezTo>
                      <a:pt x="2325" y="3418"/>
                      <a:pt x="1883" y="3443"/>
                      <a:pt x="1393" y="4227"/>
                    </a:cubicBezTo>
                    <a:cubicBezTo>
                      <a:pt x="1007" y="4852"/>
                      <a:pt x="1207" y="5101"/>
                      <a:pt x="1207" y="5101"/>
                    </a:cubicBezTo>
                    <a:cubicBezTo>
                      <a:pt x="1207" y="5101"/>
                      <a:pt x="799" y="5158"/>
                      <a:pt x="432" y="5724"/>
                    </a:cubicBezTo>
                    <a:cubicBezTo>
                      <a:pt x="1" y="6392"/>
                      <a:pt x="181" y="6622"/>
                      <a:pt x="361" y="6702"/>
                    </a:cubicBezTo>
                    <a:cubicBezTo>
                      <a:pt x="418" y="6728"/>
                      <a:pt x="479" y="6740"/>
                      <a:pt x="544" y="6740"/>
                    </a:cubicBezTo>
                    <a:cubicBezTo>
                      <a:pt x="1286" y="6740"/>
                      <a:pt x="2510" y="5149"/>
                      <a:pt x="3378" y="3982"/>
                    </a:cubicBezTo>
                    <a:cubicBezTo>
                      <a:pt x="4319" y="2716"/>
                      <a:pt x="5603" y="406"/>
                      <a:pt x="5189" y="126"/>
                    </a:cubicBezTo>
                    <a:lnTo>
                      <a:pt x="5191" y="126"/>
                    </a:lnTo>
                    <a:cubicBezTo>
                      <a:pt x="5078" y="50"/>
                      <a:pt x="4948" y="0"/>
                      <a:pt x="4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6872942" y="4402110"/>
                <a:ext cx="369714" cy="407084"/>
              </a:xfrm>
              <a:custGeom>
                <a:avLst/>
                <a:gdLst/>
                <a:ahLst/>
                <a:cxnLst/>
                <a:rect l="l" t="t" r="r" b="b"/>
                <a:pathLst>
                  <a:path w="8375" h="9221" extrusionOk="0">
                    <a:moveTo>
                      <a:pt x="1" y="1"/>
                    </a:moveTo>
                    <a:cubicBezTo>
                      <a:pt x="1" y="1"/>
                      <a:pt x="875" y="1645"/>
                      <a:pt x="1577" y="2523"/>
                    </a:cubicBezTo>
                    <a:cubicBezTo>
                      <a:pt x="2306" y="3432"/>
                      <a:pt x="3601" y="5074"/>
                      <a:pt x="5408" y="6993"/>
                    </a:cubicBezTo>
                    <a:cubicBezTo>
                      <a:pt x="6520" y="8173"/>
                      <a:pt x="7941" y="9221"/>
                      <a:pt x="7941" y="9221"/>
                    </a:cubicBezTo>
                    <a:lnTo>
                      <a:pt x="8375" y="8542"/>
                    </a:lnTo>
                    <a:cubicBezTo>
                      <a:pt x="8375" y="8542"/>
                      <a:pt x="5323" y="5312"/>
                      <a:pt x="3751" y="3757"/>
                    </a:cubicBezTo>
                    <a:lnTo>
                      <a:pt x="3749" y="3757"/>
                    </a:lnTo>
                    <a:cubicBezTo>
                      <a:pt x="2406" y="243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6932232" y="4404009"/>
                <a:ext cx="354219" cy="335477"/>
              </a:xfrm>
              <a:custGeom>
                <a:avLst/>
                <a:gdLst/>
                <a:ahLst/>
                <a:cxnLst/>
                <a:rect l="l" t="t" r="r" b="b"/>
                <a:pathLst>
                  <a:path w="8024" h="7599" extrusionOk="0">
                    <a:moveTo>
                      <a:pt x="0" y="1"/>
                    </a:moveTo>
                    <a:cubicBezTo>
                      <a:pt x="0" y="1"/>
                      <a:pt x="2833" y="3083"/>
                      <a:pt x="4323" y="4424"/>
                    </a:cubicBezTo>
                    <a:cubicBezTo>
                      <a:pt x="5813" y="5764"/>
                      <a:pt x="7748" y="7599"/>
                      <a:pt x="7748" y="7599"/>
                    </a:cubicBezTo>
                    <a:lnTo>
                      <a:pt x="8023" y="6525"/>
                    </a:lnTo>
                    <a:cubicBezTo>
                      <a:pt x="8023" y="6525"/>
                      <a:pt x="3963" y="3111"/>
                      <a:pt x="2822" y="2124"/>
                    </a:cubicBezTo>
                    <a:cubicBezTo>
                      <a:pt x="1414" y="906"/>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7274152" y="4659060"/>
                <a:ext cx="71868" cy="67943"/>
              </a:xfrm>
              <a:custGeom>
                <a:avLst/>
                <a:gdLst/>
                <a:ahLst/>
                <a:cxnLst/>
                <a:rect l="l" t="t" r="r" b="b"/>
                <a:pathLst>
                  <a:path w="1628" h="1539" extrusionOk="0">
                    <a:moveTo>
                      <a:pt x="895" y="1"/>
                    </a:moveTo>
                    <a:cubicBezTo>
                      <a:pt x="743" y="1"/>
                      <a:pt x="582" y="63"/>
                      <a:pt x="426" y="236"/>
                    </a:cubicBezTo>
                    <a:cubicBezTo>
                      <a:pt x="1" y="705"/>
                      <a:pt x="57" y="1084"/>
                      <a:pt x="612" y="1473"/>
                    </a:cubicBezTo>
                    <a:cubicBezTo>
                      <a:pt x="678" y="1519"/>
                      <a:pt x="743" y="1539"/>
                      <a:pt x="805" y="1539"/>
                    </a:cubicBezTo>
                    <a:cubicBezTo>
                      <a:pt x="1269" y="1539"/>
                      <a:pt x="1627" y="432"/>
                      <a:pt x="1627" y="432"/>
                    </a:cubicBezTo>
                    <a:cubicBezTo>
                      <a:pt x="1627" y="432"/>
                      <a:pt x="1294" y="1"/>
                      <a:pt x="8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7300772" y="4667890"/>
                <a:ext cx="174902" cy="156370"/>
              </a:xfrm>
              <a:custGeom>
                <a:avLst/>
                <a:gdLst/>
                <a:ahLst/>
                <a:cxnLst/>
                <a:rect l="l" t="t" r="r" b="b"/>
                <a:pathLst>
                  <a:path w="3962" h="3542" extrusionOk="0">
                    <a:moveTo>
                      <a:pt x="796" y="1"/>
                    </a:moveTo>
                    <a:cubicBezTo>
                      <a:pt x="623" y="1"/>
                      <a:pt x="307" y="68"/>
                      <a:pt x="61" y="501"/>
                    </a:cubicBezTo>
                    <a:cubicBezTo>
                      <a:pt x="37" y="544"/>
                      <a:pt x="20" y="581"/>
                      <a:pt x="1" y="622"/>
                    </a:cubicBezTo>
                    <a:cubicBezTo>
                      <a:pt x="259" y="824"/>
                      <a:pt x="710" y="1177"/>
                      <a:pt x="944" y="1351"/>
                    </a:cubicBezTo>
                    <a:cubicBezTo>
                      <a:pt x="1282" y="1600"/>
                      <a:pt x="2384" y="2581"/>
                      <a:pt x="2710" y="2893"/>
                    </a:cubicBezTo>
                    <a:cubicBezTo>
                      <a:pt x="2966" y="3140"/>
                      <a:pt x="3167" y="3364"/>
                      <a:pt x="3493" y="3541"/>
                    </a:cubicBezTo>
                    <a:cubicBezTo>
                      <a:pt x="3783" y="3281"/>
                      <a:pt x="3961" y="2852"/>
                      <a:pt x="3690" y="2561"/>
                    </a:cubicBezTo>
                    <a:cubicBezTo>
                      <a:pt x="3219" y="2058"/>
                      <a:pt x="2829" y="1980"/>
                      <a:pt x="2217" y="1355"/>
                    </a:cubicBezTo>
                    <a:cubicBezTo>
                      <a:pt x="1840" y="967"/>
                      <a:pt x="925" y="15"/>
                      <a:pt x="925" y="15"/>
                    </a:cubicBezTo>
                    <a:cubicBezTo>
                      <a:pt x="925" y="15"/>
                      <a:pt x="875" y="1"/>
                      <a:pt x="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9"/>
              <p:cNvSpPr/>
              <p:nvPr/>
            </p:nvSpPr>
            <p:spPr>
              <a:xfrm>
                <a:off x="7291501" y="4695351"/>
                <a:ext cx="163469" cy="138756"/>
              </a:xfrm>
              <a:custGeom>
                <a:avLst/>
                <a:gdLst/>
                <a:ahLst/>
                <a:cxnLst/>
                <a:rect l="l" t="t" r="r" b="b"/>
                <a:pathLst>
                  <a:path w="3703" h="3143" extrusionOk="0">
                    <a:moveTo>
                      <a:pt x="211" y="0"/>
                    </a:moveTo>
                    <a:cubicBezTo>
                      <a:pt x="0" y="440"/>
                      <a:pt x="111" y="675"/>
                      <a:pt x="111" y="675"/>
                    </a:cubicBezTo>
                    <a:cubicBezTo>
                      <a:pt x="111" y="675"/>
                      <a:pt x="1093" y="1343"/>
                      <a:pt x="1581" y="1796"/>
                    </a:cubicBezTo>
                    <a:cubicBezTo>
                      <a:pt x="2072" y="2251"/>
                      <a:pt x="2620" y="2867"/>
                      <a:pt x="3006" y="3091"/>
                    </a:cubicBezTo>
                    <a:cubicBezTo>
                      <a:pt x="3068" y="3126"/>
                      <a:pt x="3136" y="3143"/>
                      <a:pt x="3206" y="3143"/>
                    </a:cubicBezTo>
                    <a:cubicBezTo>
                      <a:pt x="3372" y="3143"/>
                      <a:pt x="3553" y="3053"/>
                      <a:pt x="3703" y="2919"/>
                    </a:cubicBezTo>
                    <a:cubicBezTo>
                      <a:pt x="3377" y="2742"/>
                      <a:pt x="3176" y="2518"/>
                      <a:pt x="2920" y="2271"/>
                    </a:cubicBezTo>
                    <a:cubicBezTo>
                      <a:pt x="2594" y="1959"/>
                      <a:pt x="1492" y="978"/>
                      <a:pt x="1152" y="729"/>
                    </a:cubicBezTo>
                    <a:lnTo>
                      <a:pt x="1154" y="729"/>
                    </a:lnTo>
                    <a:cubicBezTo>
                      <a:pt x="920" y="555"/>
                      <a:pt x="469" y="202"/>
                      <a:pt x="211" y="0"/>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9"/>
              <p:cNvSpPr/>
              <p:nvPr/>
            </p:nvSpPr>
            <p:spPr>
              <a:xfrm>
                <a:off x="7291501" y="4695351"/>
                <a:ext cx="163469" cy="138756"/>
              </a:xfrm>
              <a:custGeom>
                <a:avLst/>
                <a:gdLst/>
                <a:ahLst/>
                <a:cxnLst/>
                <a:rect l="l" t="t" r="r" b="b"/>
                <a:pathLst>
                  <a:path w="3703" h="3143" extrusionOk="0">
                    <a:moveTo>
                      <a:pt x="211" y="0"/>
                    </a:moveTo>
                    <a:cubicBezTo>
                      <a:pt x="0" y="440"/>
                      <a:pt x="111" y="675"/>
                      <a:pt x="111" y="675"/>
                    </a:cubicBezTo>
                    <a:cubicBezTo>
                      <a:pt x="111" y="675"/>
                      <a:pt x="1093" y="1343"/>
                      <a:pt x="1581" y="1796"/>
                    </a:cubicBezTo>
                    <a:cubicBezTo>
                      <a:pt x="2072" y="2251"/>
                      <a:pt x="2620" y="2867"/>
                      <a:pt x="3006" y="3091"/>
                    </a:cubicBezTo>
                    <a:cubicBezTo>
                      <a:pt x="3068" y="3126"/>
                      <a:pt x="3136" y="3143"/>
                      <a:pt x="3206" y="3143"/>
                    </a:cubicBezTo>
                    <a:cubicBezTo>
                      <a:pt x="3372" y="3143"/>
                      <a:pt x="3553" y="3053"/>
                      <a:pt x="3703" y="2919"/>
                    </a:cubicBezTo>
                    <a:cubicBezTo>
                      <a:pt x="3377" y="2742"/>
                      <a:pt x="3176" y="2518"/>
                      <a:pt x="2920" y="2271"/>
                    </a:cubicBezTo>
                    <a:cubicBezTo>
                      <a:pt x="2594" y="1959"/>
                      <a:pt x="1492" y="978"/>
                      <a:pt x="1152" y="729"/>
                    </a:cubicBezTo>
                    <a:lnTo>
                      <a:pt x="1154" y="729"/>
                    </a:lnTo>
                    <a:cubicBezTo>
                      <a:pt x="920" y="555"/>
                      <a:pt x="469" y="202"/>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9"/>
              <p:cNvSpPr/>
              <p:nvPr/>
            </p:nvSpPr>
            <p:spPr>
              <a:xfrm>
                <a:off x="7429859" y="4795216"/>
                <a:ext cx="50590" cy="49180"/>
              </a:xfrm>
              <a:custGeom>
                <a:avLst/>
                <a:gdLst/>
                <a:ahLst/>
                <a:cxnLst/>
                <a:rect l="l" t="t" r="r" b="b"/>
                <a:pathLst>
                  <a:path w="1146" h="1114" extrusionOk="0">
                    <a:moveTo>
                      <a:pt x="671" y="1"/>
                    </a:moveTo>
                    <a:cubicBezTo>
                      <a:pt x="576" y="1"/>
                      <a:pt x="471" y="38"/>
                      <a:pt x="363" y="139"/>
                    </a:cubicBezTo>
                    <a:cubicBezTo>
                      <a:pt x="7" y="471"/>
                      <a:pt x="0" y="783"/>
                      <a:pt x="406" y="1065"/>
                    </a:cubicBezTo>
                    <a:cubicBezTo>
                      <a:pt x="454" y="1099"/>
                      <a:pt x="501" y="1114"/>
                      <a:pt x="547" y="1114"/>
                    </a:cubicBezTo>
                    <a:cubicBezTo>
                      <a:pt x="885" y="1114"/>
                      <a:pt x="1146" y="304"/>
                      <a:pt x="1146" y="304"/>
                    </a:cubicBezTo>
                    <a:cubicBezTo>
                      <a:pt x="1146" y="304"/>
                      <a:pt x="945"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9"/>
              <p:cNvSpPr/>
              <p:nvPr/>
            </p:nvSpPr>
            <p:spPr>
              <a:xfrm>
                <a:off x="7451800" y="4803649"/>
                <a:ext cx="156362" cy="92798"/>
              </a:xfrm>
              <a:custGeom>
                <a:avLst/>
                <a:gdLst/>
                <a:ahLst/>
                <a:cxnLst/>
                <a:rect l="l" t="t" r="r" b="b"/>
                <a:pathLst>
                  <a:path w="3542" h="2102" extrusionOk="0">
                    <a:moveTo>
                      <a:pt x="651" y="0"/>
                    </a:moveTo>
                    <a:cubicBezTo>
                      <a:pt x="308" y="20"/>
                      <a:pt x="111" y="295"/>
                      <a:pt x="0" y="540"/>
                    </a:cubicBezTo>
                    <a:cubicBezTo>
                      <a:pt x="193" y="675"/>
                      <a:pt x="505" y="896"/>
                      <a:pt x="811" y="1124"/>
                    </a:cubicBezTo>
                    <a:cubicBezTo>
                      <a:pt x="1299" y="1492"/>
                      <a:pt x="1798" y="1755"/>
                      <a:pt x="2447" y="1909"/>
                    </a:cubicBezTo>
                    <a:cubicBezTo>
                      <a:pt x="2711" y="1970"/>
                      <a:pt x="3158" y="2050"/>
                      <a:pt x="3453" y="2102"/>
                    </a:cubicBezTo>
                    <a:cubicBezTo>
                      <a:pt x="3542" y="1998"/>
                      <a:pt x="3535" y="1855"/>
                      <a:pt x="3464" y="1701"/>
                    </a:cubicBezTo>
                    <a:cubicBezTo>
                      <a:pt x="3323" y="1390"/>
                      <a:pt x="2256" y="1004"/>
                      <a:pt x="1878" y="816"/>
                    </a:cubicBezTo>
                    <a:cubicBezTo>
                      <a:pt x="1668" y="709"/>
                      <a:pt x="1054" y="148"/>
                      <a:pt x="6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9"/>
              <p:cNvSpPr/>
              <p:nvPr/>
            </p:nvSpPr>
            <p:spPr>
              <a:xfrm>
                <a:off x="7446414" y="4827490"/>
                <a:ext cx="157863" cy="76066"/>
              </a:xfrm>
              <a:custGeom>
                <a:avLst/>
                <a:gdLst/>
                <a:ahLst/>
                <a:cxnLst/>
                <a:rect l="l" t="t" r="r" b="b"/>
                <a:pathLst>
                  <a:path w="3576" h="1723" extrusionOk="0">
                    <a:moveTo>
                      <a:pt x="122" y="0"/>
                    </a:moveTo>
                    <a:cubicBezTo>
                      <a:pt x="31" y="202"/>
                      <a:pt x="1" y="384"/>
                      <a:pt x="1" y="384"/>
                    </a:cubicBezTo>
                    <a:cubicBezTo>
                      <a:pt x="1" y="384"/>
                      <a:pt x="517" y="846"/>
                      <a:pt x="1131" y="1167"/>
                    </a:cubicBezTo>
                    <a:cubicBezTo>
                      <a:pt x="1744" y="1488"/>
                      <a:pt x="2163" y="1703"/>
                      <a:pt x="2968" y="1722"/>
                    </a:cubicBezTo>
                    <a:cubicBezTo>
                      <a:pt x="2983" y="1723"/>
                      <a:pt x="2998" y="1723"/>
                      <a:pt x="3013" y="1723"/>
                    </a:cubicBezTo>
                    <a:cubicBezTo>
                      <a:pt x="3313" y="1723"/>
                      <a:pt x="3488" y="1661"/>
                      <a:pt x="3575" y="1562"/>
                    </a:cubicBezTo>
                    <a:cubicBezTo>
                      <a:pt x="3280" y="1510"/>
                      <a:pt x="2831" y="1430"/>
                      <a:pt x="2569" y="1367"/>
                    </a:cubicBezTo>
                    <a:cubicBezTo>
                      <a:pt x="1920" y="1215"/>
                      <a:pt x="1421" y="952"/>
                      <a:pt x="933" y="584"/>
                    </a:cubicBezTo>
                    <a:cubicBezTo>
                      <a:pt x="627" y="356"/>
                      <a:pt x="315" y="135"/>
                      <a:pt x="122" y="0"/>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9"/>
              <p:cNvSpPr/>
              <p:nvPr/>
            </p:nvSpPr>
            <p:spPr>
              <a:xfrm>
                <a:off x="7446414" y="4827490"/>
                <a:ext cx="157863" cy="76066"/>
              </a:xfrm>
              <a:custGeom>
                <a:avLst/>
                <a:gdLst/>
                <a:ahLst/>
                <a:cxnLst/>
                <a:rect l="l" t="t" r="r" b="b"/>
                <a:pathLst>
                  <a:path w="3576" h="1723" extrusionOk="0">
                    <a:moveTo>
                      <a:pt x="122" y="0"/>
                    </a:moveTo>
                    <a:cubicBezTo>
                      <a:pt x="31" y="202"/>
                      <a:pt x="1" y="384"/>
                      <a:pt x="1" y="384"/>
                    </a:cubicBezTo>
                    <a:cubicBezTo>
                      <a:pt x="1" y="384"/>
                      <a:pt x="517" y="846"/>
                      <a:pt x="1131" y="1167"/>
                    </a:cubicBezTo>
                    <a:cubicBezTo>
                      <a:pt x="1744" y="1488"/>
                      <a:pt x="2163" y="1703"/>
                      <a:pt x="2968" y="1722"/>
                    </a:cubicBezTo>
                    <a:cubicBezTo>
                      <a:pt x="2983" y="1723"/>
                      <a:pt x="2998" y="1723"/>
                      <a:pt x="3013" y="1723"/>
                    </a:cubicBezTo>
                    <a:cubicBezTo>
                      <a:pt x="3313" y="1723"/>
                      <a:pt x="3488" y="1661"/>
                      <a:pt x="3575" y="1562"/>
                    </a:cubicBezTo>
                    <a:cubicBezTo>
                      <a:pt x="3280" y="1510"/>
                      <a:pt x="2831" y="1430"/>
                      <a:pt x="2569" y="1367"/>
                    </a:cubicBezTo>
                    <a:cubicBezTo>
                      <a:pt x="1920" y="1215"/>
                      <a:pt x="1421" y="952"/>
                      <a:pt x="933" y="584"/>
                    </a:cubicBezTo>
                    <a:cubicBezTo>
                      <a:pt x="627" y="356"/>
                      <a:pt x="315" y="1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9"/>
              <p:cNvSpPr/>
              <p:nvPr/>
            </p:nvSpPr>
            <p:spPr>
              <a:xfrm>
                <a:off x="7131203" y="4884795"/>
                <a:ext cx="70323" cy="66530"/>
              </a:xfrm>
              <a:custGeom>
                <a:avLst/>
                <a:gdLst/>
                <a:ahLst/>
                <a:cxnLst/>
                <a:rect l="l" t="t" r="r" b="b"/>
                <a:pathLst>
                  <a:path w="1593" h="1507" extrusionOk="0">
                    <a:moveTo>
                      <a:pt x="875" y="1"/>
                    </a:moveTo>
                    <a:cubicBezTo>
                      <a:pt x="726" y="1"/>
                      <a:pt x="568" y="62"/>
                      <a:pt x="415" y="231"/>
                    </a:cubicBezTo>
                    <a:cubicBezTo>
                      <a:pt x="0" y="691"/>
                      <a:pt x="54" y="1062"/>
                      <a:pt x="599" y="1442"/>
                    </a:cubicBezTo>
                    <a:cubicBezTo>
                      <a:pt x="664" y="1487"/>
                      <a:pt x="727" y="1507"/>
                      <a:pt x="789" y="1507"/>
                    </a:cubicBezTo>
                    <a:cubicBezTo>
                      <a:pt x="1242" y="1507"/>
                      <a:pt x="1592" y="422"/>
                      <a:pt x="1592" y="422"/>
                    </a:cubicBezTo>
                    <a:cubicBezTo>
                      <a:pt x="1592" y="422"/>
                      <a:pt x="1266" y="1"/>
                      <a:pt x="8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9"/>
              <p:cNvSpPr/>
              <p:nvPr/>
            </p:nvSpPr>
            <p:spPr>
              <a:xfrm>
                <a:off x="7157250" y="4893449"/>
                <a:ext cx="171238" cy="153148"/>
              </a:xfrm>
              <a:custGeom>
                <a:avLst/>
                <a:gdLst/>
                <a:ahLst/>
                <a:cxnLst/>
                <a:rect l="l" t="t" r="r" b="b"/>
                <a:pathLst>
                  <a:path w="3879" h="3469" extrusionOk="0">
                    <a:moveTo>
                      <a:pt x="782" y="0"/>
                    </a:moveTo>
                    <a:cubicBezTo>
                      <a:pt x="612" y="0"/>
                      <a:pt x="302" y="66"/>
                      <a:pt x="61" y="491"/>
                    </a:cubicBezTo>
                    <a:cubicBezTo>
                      <a:pt x="37" y="532"/>
                      <a:pt x="20" y="571"/>
                      <a:pt x="0" y="608"/>
                    </a:cubicBezTo>
                    <a:cubicBezTo>
                      <a:pt x="254" y="808"/>
                      <a:pt x="694" y="1152"/>
                      <a:pt x="924" y="1322"/>
                    </a:cubicBezTo>
                    <a:cubicBezTo>
                      <a:pt x="1256" y="1569"/>
                      <a:pt x="2334" y="2528"/>
                      <a:pt x="2655" y="2833"/>
                    </a:cubicBezTo>
                    <a:cubicBezTo>
                      <a:pt x="2904" y="3074"/>
                      <a:pt x="3102" y="3293"/>
                      <a:pt x="3421" y="3469"/>
                    </a:cubicBezTo>
                    <a:cubicBezTo>
                      <a:pt x="3705" y="3213"/>
                      <a:pt x="3878" y="2792"/>
                      <a:pt x="3614" y="2508"/>
                    </a:cubicBezTo>
                    <a:cubicBezTo>
                      <a:pt x="3154" y="2016"/>
                      <a:pt x="2770" y="1940"/>
                      <a:pt x="2171" y="1328"/>
                    </a:cubicBezTo>
                    <a:cubicBezTo>
                      <a:pt x="1800" y="949"/>
                      <a:pt x="907" y="14"/>
                      <a:pt x="907" y="14"/>
                    </a:cubicBezTo>
                    <a:cubicBezTo>
                      <a:pt x="907" y="14"/>
                      <a:pt x="859" y="0"/>
                      <a:pt x="7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9"/>
              <p:cNvSpPr/>
              <p:nvPr/>
            </p:nvSpPr>
            <p:spPr>
              <a:xfrm>
                <a:off x="7148155" y="4920247"/>
                <a:ext cx="160114" cy="136018"/>
              </a:xfrm>
              <a:custGeom>
                <a:avLst/>
                <a:gdLst/>
                <a:ahLst/>
                <a:cxnLst/>
                <a:rect l="l" t="t" r="r" b="b"/>
                <a:pathLst>
                  <a:path w="3627" h="3081" extrusionOk="0">
                    <a:moveTo>
                      <a:pt x="206" y="1"/>
                    </a:moveTo>
                    <a:cubicBezTo>
                      <a:pt x="0" y="433"/>
                      <a:pt x="109" y="663"/>
                      <a:pt x="109" y="663"/>
                    </a:cubicBezTo>
                    <a:cubicBezTo>
                      <a:pt x="109" y="663"/>
                      <a:pt x="1069" y="1318"/>
                      <a:pt x="1549" y="1762"/>
                    </a:cubicBezTo>
                    <a:cubicBezTo>
                      <a:pt x="2028" y="2209"/>
                      <a:pt x="2566" y="2812"/>
                      <a:pt x="2946" y="3031"/>
                    </a:cubicBezTo>
                    <a:cubicBezTo>
                      <a:pt x="3005" y="3065"/>
                      <a:pt x="3071" y="3080"/>
                      <a:pt x="3139" y="3080"/>
                    </a:cubicBezTo>
                    <a:cubicBezTo>
                      <a:pt x="3302" y="3080"/>
                      <a:pt x="3480" y="2993"/>
                      <a:pt x="3627" y="2862"/>
                    </a:cubicBezTo>
                    <a:cubicBezTo>
                      <a:pt x="3308" y="2686"/>
                      <a:pt x="3110" y="2467"/>
                      <a:pt x="2861" y="2226"/>
                    </a:cubicBezTo>
                    <a:cubicBezTo>
                      <a:pt x="2540" y="1921"/>
                      <a:pt x="1462" y="962"/>
                      <a:pt x="1130" y="715"/>
                    </a:cubicBezTo>
                    <a:cubicBezTo>
                      <a:pt x="900" y="545"/>
                      <a:pt x="460" y="201"/>
                      <a:pt x="206" y="1"/>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9"/>
              <p:cNvSpPr/>
              <p:nvPr/>
            </p:nvSpPr>
            <p:spPr>
              <a:xfrm>
                <a:off x="7148155" y="4920247"/>
                <a:ext cx="160114" cy="136018"/>
              </a:xfrm>
              <a:custGeom>
                <a:avLst/>
                <a:gdLst/>
                <a:ahLst/>
                <a:cxnLst/>
                <a:rect l="l" t="t" r="r" b="b"/>
                <a:pathLst>
                  <a:path w="3627" h="3081" extrusionOk="0">
                    <a:moveTo>
                      <a:pt x="206" y="1"/>
                    </a:moveTo>
                    <a:cubicBezTo>
                      <a:pt x="0" y="433"/>
                      <a:pt x="109" y="663"/>
                      <a:pt x="109" y="663"/>
                    </a:cubicBezTo>
                    <a:cubicBezTo>
                      <a:pt x="109" y="663"/>
                      <a:pt x="1069" y="1318"/>
                      <a:pt x="1549" y="1762"/>
                    </a:cubicBezTo>
                    <a:cubicBezTo>
                      <a:pt x="2028" y="2209"/>
                      <a:pt x="2566" y="2812"/>
                      <a:pt x="2946" y="3031"/>
                    </a:cubicBezTo>
                    <a:cubicBezTo>
                      <a:pt x="3005" y="3065"/>
                      <a:pt x="3071" y="3080"/>
                      <a:pt x="3139" y="3080"/>
                    </a:cubicBezTo>
                    <a:cubicBezTo>
                      <a:pt x="3302" y="3080"/>
                      <a:pt x="3480" y="2993"/>
                      <a:pt x="3627" y="2862"/>
                    </a:cubicBezTo>
                    <a:cubicBezTo>
                      <a:pt x="3308" y="2686"/>
                      <a:pt x="3110" y="2467"/>
                      <a:pt x="2861" y="2226"/>
                    </a:cubicBezTo>
                    <a:cubicBezTo>
                      <a:pt x="2540" y="1921"/>
                      <a:pt x="1462" y="962"/>
                      <a:pt x="1130" y="715"/>
                    </a:cubicBezTo>
                    <a:cubicBezTo>
                      <a:pt x="900" y="545"/>
                      <a:pt x="460" y="20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9"/>
              <p:cNvSpPr/>
              <p:nvPr/>
            </p:nvSpPr>
            <p:spPr>
              <a:xfrm>
                <a:off x="7283643" y="5018215"/>
                <a:ext cx="49619" cy="48121"/>
              </a:xfrm>
              <a:custGeom>
                <a:avLst/>
                <a:gdLst/>
                <a:ahLst/>
                <a:cxnLst/>
                <a:rect l="l" t="t" r="r" b="b"/>
                <a:pathLst>
                  <a:path w="1124" h="1090" extrusionOk="0">
                    <a:moveTo>
                      <a:pt x="658" y="0"/>
                    </a:moveTo>
                    <a:cubicBezTo>
                      <a:pt x="564" y="0"/>
                      <a:pt x="462" y="37"/>
                      <a:pt x="356" y="135"/>
                    </a:cubicBezTo>
                    <a:cubicBezTo>
                      <a:pt x="7" y="461"/>
                      <a:pt x="0" y="764"/>
                      <a:pt x="397" y="1042"/>
                    </a:cubicBezTo>
                    <a:cubicBezTo>
                      <a:pt x="444" y="1075"/>
                      <a:pt x="491" y="1090"/>
                      <a:pt x="536" y="1090"/>
                    </a:cubicBezTo>
                    <a:cubicBezTo>
                      <a:pt x="867" y="1090"/>
                      <a:pt x="1124" y="298"/>
                      <a:pt x="1124" y="298"/>
                    </a:cubicBezTo>
                    <a:cubicBezTo>
                      <a:pt x="1124" y="298"/>
                      <a:pt x="926"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9"/>
              <p:cNvSpPr/>
              <p:nvPr/>
            </p:nvSpPr>
            <p:spPr>
              <a:xfrm>
                <a:off x="7305187" y="5026382"/>
                <a:ext cx="153139" cy="90900"/>
              </a:xfrm>
              <a:custGeom>
                <a:avLst/>
                <a:gdLst/>
                <a:ahLst/>
                <a:cxnLst/>
                <a:rect l="l" t="t" r="r" b="b"/>
                <a:pathLst>
                  <a:path w="3469" h="2059" extrusionOk="0">
                    <a:moveTo>
                      <a:pt x="636" y="0"/>
                    </a:moveTo>
                    <a:cubicBezTo>
                      <a:pt x="300" y="20"/>
                      <a:pt x="107" y="291"/>
                      <a:pt x="0" y="529"/>
                    </a:cubicBezTo>
                    <a:cubicBezTo>
                      <a:pt x="189" y="662"/>
                      <a:pt x="495" y="879"/>
                      <a:pt x="794" y="1102"/>
                    </a:cubicBezTo>
                    <a:cubicBezTo>
                      <a:pt x="1271" y="1462"/>
                      <a:pt x="1762" y="1720"/>
                      <a:pt x="2395" y="1870"/>
                    </a:cubicBezTo>
                    <a:cubicBezTo>
                      <a:pt x="2655" y="1931"/>
                      <a:pt x="3093" y="2009"/>
                      <a:pt x="3382" y="2059"/>
                    </a:cubicBezTo>
                    <a:cubicBezTo>
                      <a:pt x="3469" y="1957"/>
                      <a:pt x="3462" y="1816"/>
                      <a:pt x="3393" y="1666"/>
                    </a:cubicBezTo>
                    <a:cubicBezTo>
                      <a:pt x="3254" y="1362"/>
                      <a:pt x="2208" y="983"/>
                      <a:pt x="1840" y="798"/>
                    </a:cubicBezTo>
                    <a:cubicBezTo>
                      <a:pt x="1631" y="696"/>
                      <a:pt x="1033" y="146"/>
                      <a:pt x="6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9"/>
              <p:cNvSpPr/>
              <p:nvPr/>
            </p:nvSpPr>
            <p:spPr>
              <a:xfrm>
                <a:off x="7299934" y="5049737"/>
                <a:ext cx="154552" cy="74565"/>
              </a:xfrm>
              <a:custGeom>
                <a:avLst/>
                <a:gdLst/>
                <a:ahLst/>
                <a:cxnLst/>
                <a:rect l="l" t="t" r="r" b="b"/>
                <a:pathLst>
                  <a:path w="3501" h="1689" extrusionOk="0">
                    <a:moveTo>
                      <a:pt x="119" y="0"/>
                    </a:moveTo>
                    <a:cubicBezTo>
                      <a:pt x="30" y="200"/>
                      <a:pt x="0" y="378"/>
                      <a:pt x="0" y="378"/>
                    </a:cubicBezTo>
                    <a:cubicBezTo>
                      <a:pt x="0" y="378"/>
                      <a:pt x="505" y="829"/>
                      <a:pt x="1106" y="1144"/>
                    </a:cubicBezTo>
                    <a:cubicBezTo>
                      <a:pt x="1707" y="1458"/>
                      <a:pt x="2119" y="1668"/>
                      <a:pt x="2906" y="1688"/>
                    </a:cubicBezTo>
                    <a:cubicBezTo>
                      <a:pt x="2922" y="1688"/>
                      <a:pt x="2936" y="1688"/>
                      <a:pt x="2951" y="1688"/>
                    </a:cubicBezTo>
                    <a:cubicBezTo>
                      <a:pt x="3243" y="1688"/>
                      <a:pt x="3416" y="1627"/>
                      <a:pt x="3501" y="1530"/>
                    </a:cubicBezTo>
                    <a:cubicBezTo>
                      <a:pt x="3212" y="1480"/>
                      <a:pt x="2772" y="1402"/>
                      <a:pt x="2514" y="1341"/>
                    </a:cubicBezTo>
                    <a:cubicBezTo>
                      <a:pt x="1878" y="1191"/>
                      <a:pt x="1390" y="933"/>
                      <a:pt x="913" y="573"/>
                    </a:cubicBezTo>
                    <a:cubicBezTo>
                      <a:pt x="614" y="350"/>
                      <a:pt x="308" y="133"/>
                      <a:pt x="119" y="0"/>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9"/>
              <p:cNvSpPr/>
              <p:nvPr/>
            </p:nvSpPr>
            <p:spPr>
              <a:xfrm>
                <a:off x="7299934" y="5049737"/>
                <a:ext cx="154552" cy="74565"/>
              </a:xfrm>
              <a:custGeom>
                <a:avLst/>
                <a:gdLst/>
                <a:ahLst/>
                <a:cxnLst/>
                <a:rect l="l" t="t" r="r" b="b"/>
                <a:pathLst>
                  <a:path w="3501" h="1689" extrusionOk="0">
                    <a:moveTo>
                      <a:pt x="119" y="0"/>
                    </a:moveTo>
                    <a:cubicBezTo>
                      <a:pt x="30" y="200"/>
                      <a:pt x="0" y="378"/>
                      <a:pt x="0" y="378"/>
                    </a:cubicBezTo>
                    <a:cubicBezTo>
                      <a:pt x="0" y="378"/>
                      <a:pt x="505" y="829"/>
                      <a:pt x="1106" y="1144"/>
                    </a:cubicBezTo>
                    <a:cubicBezTo>
                      <a:pt x="1707" y="1458"/>
                      <a:pt x="2119" y="1668"/>
                      <a:pt x="2906" y="1688"/>
                    </a:cubicBezTo>
                    <a:cubicBezTo>
                      <a:pt x="2922" y="1688"/>
                      <a:pt x="2936" y="1688"/>
                      <a:pt x="2951" y="1688"/>
                    </a:cubicBezTo>
                    <a:cubicBezTo>
                      <a:pt x="3243" y="1688"/>
                      <a:pt x="3416" y="1627"/>
                      <a:pt x="3501" y="1530"/>
                    </a:cubicBezTo>
                    <a:cubicBezTo>
                      <a:pt x="3212" y="1480"/>
                      <a:pt x="2772" y="1402"/>
                      <a:pt x="2514" y="1341"/>
                    </a:cubicBezTo>
                    <a:cubicBezTo>
                      <a:pt x="1878" y="1191"/>
                      <a:pt x="1390" y="933"/>
                      <a:pt x="913" y="573"/>
                    </a:cubicBezTo>
                    <a:cubicBezTo>
                      <a:pt x="614" y="350"/>
                      <a:pt x="308" y="133"/>
                      <a:pt x="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9"/>
              <p:cNvSpPr/>
              <p:nvPr/>
            </p:nvSpPr>
            <p:spPr>
              <a:xfrm>
                <a:off x="7225501" y="4734423"/>
                <a:ext cx="76945" cy="72799"/>
              </a:xfrm>
              <a:custGeom>
                <a:avLst/>
                <a:gdLst/>
                <a:ahLst/>
                <a:cxnLst/>
                <a:rect l="l" t="t" r="r" b="b"/>
                <a:pathLst>
                  <a:path w="1743" h="1649" extrusionOk="0">
                    <a:moveTo>
                      <a:pt x="958" y="1"/>
                    </a:moveTo>
                    <a:cubicBezTo>
                      <a:pt x="795" y="1"/>
                      <a:pt x="622" y="68"/>
                      <a:pt x="454" y="254"/>
                    </a:cubicBezTo>
                    <a:cubicBezTo>
                      <a:pt x="1" y="755"/>
                      <a:pt x="61" y="1163"/>
                      <a:pt x="654" y="1577"/>
                    </a:cubicBezTo>
                    <a:cubicBezTo>
                      <a:pt x="725" y="1627"/>
                      <a:pt x="794" y="1649"/>
                      <a:pt x="862" y="1649"/>
                    </a:cubicBezTo>
                    <a:cubicBezTo>
                      <a:pt x="1359" y="1649"/>
                      <a:pt x="1742" y="462"/>
                      <a:pt x="1742" y="462"/>
                    </a:cubicBezTo>
                    <a:cubicBezTo>
                      <a:pt x="1742" y="462"/>
                      <a:pt x="1386" y="1"/>
                      <a:pt x="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9"/>
              <p:cNvSpPr/>
              <p:nvPr/>
            </p:nvSpPr>
            <p:spPr>
              <a:xfrm>
                <a:off x="7254065" y="4743915"/>
                <a:ext cx="187219" cy="167496"/>
              </a:xfrm>
              <a:custGeom>
                <a:avLst/>
                <a:gdLst/>
                <a:ahLst/>
                <a:cxnLst/>
                <a:rect l="l" t="t" r="r" b="b"/>
                <a:pathLst>
                  <a:path w="4241" h="3794" extrusionOk="0">
                    <a:moveTo>
                      <a:pt x="853" y="0"/>
                    </a:moveTo>
                    <a:cubicBezTo>
                      <a:pt x="667" y="0"/>
                      <a:pt x="328" y="72"/>
                      <a:pt x="65" y="535"/>
                    </a:cubicBezTo>
                    <a:cubicBezTo>
                      <a:pt x="39" y="581"/>
                      <a:pt x="20" y="624"/>
                      <a:pt x="0" y="666"/>
                    </a:cubicBezTo>
                    <a:cubicBezTo>
                      <a:pt x="276" y="882"/>
                      <a:pt x="759" y="1262"/>
                      <a:pt x="1009" y="1446"/>
                    </a:cubicBezTo>
                    <a:cubicBezTo>
                      <a:pt x="1373" y="1715"/>
                      <a:pt x="2553" y="2765"/>
                      <a:pt x="2902" y="3099"/>
                    </a:cubicBezTo>
                    <a:cubicBezTo>
                      <a:pt x="3178" y="3364"/>
                      <a:pt x="3390" y="3602"/>
                      <a:pt x="3742" y="3793"/>
                    </a:cubicBezTo>
                    <a:cubicBezTo>
                      <a:pt x="4052" y="3516"/>
                      <a:pt x="4240" y="3054"/>
                      <a:pt x="3952" y="2743"/>
                    </a:cubicBezTo>
                    <a:cubicBezTo>
                      <a:pt x="3449" y="2206"/>
                      <a:pt x="3030" y="2123"/>
                      <a:pt x="2375" y="1453"/>
                    </a:cubicBezTo>
                    <a:cubicBezTo>
                      <a:pt x="1970" y="1036"/>
                      <a:pt x="989" y="15"/>
                      <a:pt x="989" y="15"/>
                    </a:cubicBezTo>
                    <a:cubicBezTo>
                      <a:pt x="989" y="15"/>
                      <a:pt x="937" y="0"/>
                      <a:pt x="8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9"/>
              <p:cNvSpPr/>
              <p:nvPr/>
            </p:nvSpPr>
            <p:spPr>
              <a:xfrm>
                <a:off x="7244087" y="4773274"/>
                <a:ext cx="175167" cy="148733"/>
              </a:xfrm>
              <a:custGeom>
                <a:avLst/>
                <a:gdLst/>
                <a:ahLst/>
                <a:cxnLst/>
                <a:rect l="l" t="t" r="r" b="b"/>
                <a:pathLst>
                  <a:path w="3968" h="3369" extrusionOk="0">
                    <a:moveTo>
                      <a:pt x="226" y="1"/>
                    </a:moveTo>
                    <a:cubicBezTo>
                      <a:pt x="0" y="473"/>
                      <a:pt x="118" y="725"/>
                      <a:pt x="118" y="725"/>
                    </a:cubicBezTo>
                    <a:cubicBezTo>
                      <a:pt x="118" y="725"/>
                      <a:pt x="1170" y="1439"/>
                      <a:pt x="1694" y="1927"/>
                    </a:cubicBezTo>
                    <a:cubicBezTo>
                      <a:pt x="2219" y="2415"/>
                      <a:pt x="2807" y="3074"/>
                      <a:pt x="3221" y="3313"/>
                    </a:cubicBezTo>
                    <a:cubicBezTo>
                      <a:pt x="3288" y="3351"/>
                      <a:pt x="3360" y="3368"/>
                      <a:pt x="3436" y="3368"/>
                    </a:cubicBezTo>
                    <a:cubicBezTo>
                      <a:pt x="3613" y="3368"/>
                      <a:pt x="3806" y="3273"/>
                      <a:pt x="3968" y="3128"/>
                    </a:cubicBezTo>
                    <a:cubicBezTo>
                      <a:pt x="3616" y="2937"/>
                      <a:pt x="3404" y="2697"/>
                      <a:pt x="3128" y="2434"/>
                    </a:cubicBezTo>
                    <a:cubicBezTo>
                      <a:pt x="2779" y="2100"/>
                      <a:pt x="1599" y="1050"/>
                      <a:pt x="1235" y="781"/>
                    </a:cubicBezTo>
                    <a:cubicBezTo>
                      <a:pt x="983" y="595"/>
                      <a:pt x="502" y="217"/>
                      <a:pt x="226" y="1"/>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9"/>
              <p:cNvSpPr/>
              <p:nvPr/>
            </p:nvSpPr>
            <p:spPr>
              <a:xfrm>
                <a:off x="7244087" y="4773274"/>
                <a:ext cx="175167" cy="148733"/>
              </a:xfrm>
              <a:custGeom>
                <a:avLst/>
                <a:gdLst/>
                <a:ahLst/>
                <a:cxnLst/>
                <a:rect l="l" t="t" r="r" b="b"/>
                <a:pathLst>
                  <a:path w="3968" h="3369" extrusionOk="0">
                    <a:moveTo>
                      <a:pt x="226" y="1"/>
                    </a:moveTo>
                    <a:cubicBezTo>
                      <a:pt x="0" y="473"/>
                      <a:pt x="118" y="725"/>
                      <a:pt x="118" y="725"/>
                    </a:cubicBezTo>
                    <a:cubicBezTo>
                      <a:pt x="118" y="725"/>
                      <a:pt x="1170" y="1439"/>
                      <a:pt x="1694" y="1927"/>
                    </a:cubicBezTo>
                    <a:cubicBezTo>
                      <a:pt x="2219" y="2415"/>
                      <a:pt x="2807" y="3074"/>
                      <a:pt x="3221" y="3313"/>
                    </a:cubicBezTo>
                    <a:cubicBezTo>
                      <a:pt x="3288" y="3351"/>
                      <a:pt x="3360" y="3368"/>
                      <a:pt x="3436" y="3368"/>
                    </a:cubicBezTo>
                    <a:cubicBezTo>
                      <a:pt x="3613" y="3368"/>
                      <a:pt x="3806" y="3273"/>
                      <a:pt x="3968" y="3128"/>
                    </a:cubicBezTo>
                    <a:cubicBezTo>
                      <a:pt x="3616" y="2937"/>
                      <a:pt x="3404" y="2697"/>
                      <a:pt x="3128" y="2434"/>
                    </a:cubicBezTo>
                    <a:cubicBezTo>
                      <a:pt x="2779" y="2100"/>
                      <a:pt x="1599" y="1050"/>
                      <a:pt x="1235" y="781"/>
                    </a:cubicBezTo>
                    <a:cubicBezTo>
                      <a:pt x="983" y="595"/>
                      <a:pt x="502" y="217"/>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9"/>
              <p:cNvSpPr/>
              <p:nvPr/>
            </p:nvSpPr>
            <p:spPr>
              <a:xfrm>
                <a:off x="7392334" y="4880336"/>
                <a:ext cx="54210" cy="52712"/>
              </a:xfrm>
              <a:custGeom>
                <a:avLst/>
                <a:gdLst/>
                <a:ahLst/>
                <a:cxnLst/>
                <a:rect l="l" t="t" r="r" b="b"/>
                <a:pathLst>
                  <a:path w="1228" h="1194" extrusionOk="0">
                    <a:moveTo>
                      <a:pt x="718" y="1"/>
                    </a:moveTo>
                    <a:cubicBezTo>
                      <a:pt x="615" y="1"/>
                      <a:pt x="504" y="41"/>
                      <a:pt x="388" y="148"/>
                    </a:cubicBezTo>
                    <a:cubicBezTo>
                      <a:pt x="7" y="506"/>
                      <a:pt x="0" y="838"/>
                      <a:pt x="432" y="1141"/>
                    </a:cubicBezTo>
                    <a:cubicBezTo>
                      <a:pt x="483" y="1177"/>
                      <a:pt x="534" y="1193"/>
                      <a:pt x="583" y="1193"/>
                    </a:cubicBezTo>
                    <a:cubicBezTo>
                      <a:pt x="947" y="1193"/>
                      <a:pt x="1228" y="326"/>
                      <a:pt x="1228" y="326"/>
                    </a:cubicBezTo>
                    <a:cubicBezTo>
                      <a:pt x="1228" y="326"/>
                      <a:pt x="1011" y="1"/>
                      <a:pt x="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9"/>
              <p:cNvSpPr/>
              <p:nvPr/>
            </p:nvSpPr>
            <p:spPr>
              <a:xfrm>
                <a:off x="7415776" y="4889343"/>
                <a:ext cx="167619" cy="99420"/>
              </a:xfrm>
              <a:custGeom>
                <a:avLst/>
                <a:gdLst/>
                <a:ahLst/>
                <a:cxnLst/>
                <a:rect l="l" t="t" r="r" b="b"/>
                <a:pathLst>
                  <a:path w="3797" h="2252" extrusionOk="0">
                    <a:moveTo>
                      <a:pt x="697" y="0"/>
                    </a:moveTo>
                    <a:cubicBezTo>
                      <a:pt x="330" y="22"/>
                      <a:pt x="118" y="317"/>
                      <a:pt x="0" y="580"/>
                    </a:cubicBezTo>
                    <a:cubicBezTo>
                      <a:pt x="207" y="723"/>
                      <a:pt x="543" y="959"/>
                      <a:pt x="868" y="1204"/>
                    </a:cubicBezTo>
                    <a:cubicBezTo>
                      <a:pt x="1393" y="1599"/>
                      <a:pt x="1927" y="1881"/>
                      <a:pt x="2621" y="2044"/>
                    </a:cubicBezTo>
                    <a:cubicBezTo>
                      <a:pt x="2905" y="2111"/>
                      <a:pt x="3384" y="2198"/>
                      <a:pt x="3701" y="2252"/>
                    </a:cubicBezTo>
                    <a:cubicBezTo>
                      <a:pt x="3796" y="2141"/>
                      <a:pt x="3788" y="1987"/>
                      <a:pt x="3712" y="1820"/>
                    </a:cubicBezTo>
                    <a:cubicBezTo>
                      <a:pt x="3562" y="1488"/>
                      <a:pt x="2417" y="1076"/>
                      <a:pt x="2013" y="875"/>
                    </a:cubicBezTo>
                    <a:cubicBezTo>
                      <a:pt x="1786" y="762"/>
                      <a:pt x="1131" y="159"/>
                      <a:pt x="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a:off x="7410037" y="4914905"/>
                <a:ext cx="169119" cy="81452"/>
              </a:xfrm>
              <a:custGeom>
                <a:avLst/>
                <a:gdLst/>
                <a:ahLst/>
                <a:cxnLst/>
                <a:rect l="l" t="t" r="r" b="b"/>
                <a:pathLst>
                  <a:path w="3831" h="1845" extrusionOk="0">
                    <a:moveTo>
                      <a:pt x="130" y="1"/>
                    </a:moveTo>
                    <a:cubicBezTo>
                      <a:pt x="35" y="217"/>
                      <a:pt x="0" y="413"/>
                      <a:pt x="0" y="413"/>
                    </a:cubicBezTo>
                    <a:cubicBezTo>
                      <a:pt x="0" y="413"/>
                      <a:pt x="556" y="907"/>
                      <a:pt x="1213" y="1250"/>
                    </a:cubicBezTo>
                    <a:cubicBezTo>
                      <a:pt x="1870" y="1595"/>
                      <a:pt x="2319" y="1825"/>
                      <a:pt x="3180" y="1844"/>
                    </a:cubicBezTo>
                    <a:cubicBezTo>
                      <a:pt x="3200" y="1845"/>
                      <a:pt x="3219" y="1845"/>
                      <a:pt x="3238" y="1845"/>
                    </a:cubicBezTo>
                    <a:cubicBezTo>
                      <a:pt x="3552" y="1845"/>
                      <a:pt x="3739" y="1777"/>
                      <a:pt x="3831" y="1673"/>
                    </a:cubicBezTo>
                    <a:cubicBezTo>
                      <a:pt x="3514" y="1619"/>
                      <a:pt x="3035" y="1532"/>
                      <a:pt x="2751" y="1465"/>
                    </a:cubicBezTo>
                    <a:cubicBezTo>
                      <a:pt x="2057" y="1302"/>
                      <a:pt x="1523" y="1020"/>
                      <a:pt x="998" y="625"/>
                    </a:cubicBezTo>
                    <a:lnTo>
                      <a:pt x="1000" y="625"/>
                    </a:lnTo>
                    <a:cubicBezTo>
                      <a:pt x="673" y="380"/>
                      <a:pt x="337" y="144"/>
                      <a:pt x="130" y="1"/>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a:off x="7410037" y="4914905"/>
                <a:ext cx="169119" cy="81452"/>
              </a:xfrm>
              <a:custGeom>
                <a:avLst/>
                <a:gdLst/>
                <a:ahLst/>
                <a:cxnLst/>
                <a:rect l="l" t="t" r="r" b="b"/>
                <a:pathLst>
                  <a:path w="3831" h="1845" extrusionOk="0">
                    <a:moveTo>
                      <a:pt x="130" y="1"/>
                    </a:moveTo>
                    <a:cubicBezTo>
                      <a:pt x="35" y="217"/>
                      <a:pt x="0" y="413"/>
                      <a:pt x="0" y="413"/>
                    </a:cubicBezTo>
                    <a:cubicBezTo>
                      <a:pt x="0" y="413"/>
                      <a:pt x="556" y="907"/>
                      <a:pt x="1213" y="1250"/>
                    </a:cubicBezTo>
                    <a:cubicBezTo>
                      <a:pt x="1870" y="1595"/>
                      <a:pt x="2319" y="1825"/>
                      <a:pt x="3180" y="1844"/>
                    </a:cubicBezTo>
                    <a:cubicBezTo>
                      <a:pt x="3200" y="1845"/>
                      <a:pt x="3219" y="1845"/>
                      <a:pt x="3238" y="1845"/>
                    </a:cubicBezTo>
                    <a:cubicBezTo>
                      <a:pt x="3552" y="1845"/>
                      <a:pt x="3739" y="1777"/>
                      <a:pt x="3831" y="1673"/>
                    </a:cubicBezTo>
                    <a:cubicBezTo>
                      <a:pt x="3514" y="1619"/>
                      <a:pt x="3035" y="1532"/>
                      <a:pt x="2751" y="1465"/>
                    </a:cubicBezTo>
                    <a:cubicBezTo>
                      <a:pt x="2057" y="1302"/>
                      <a:pt x="1523" y="1020"/>
                      <a:pt x="998" y="625"/>
                    </a:cubicBezTo>
                    <a:lnTo>
                      <a:pt x="1000" y="625"/>
                    </a:lnTo>
                    <a:cubicBezTo>
                      <a:pt x="673" y="380"/>
                      <a:pt x="337" y="144"/>
                      <a:pt x="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a:off x="7172834" y="4814995"/>
                <a:ext cx="78975" cy="74653"/>
              </a:xfrm>
              <a:custGeom>
                <a:avLst/>
                <a:gdLst/>
                <a:ahLst/>
                <a:cxnLst/>
                <a:rect l="l" t="t" r="r" b="b"/>
                <a:pathLst>
                  <a:path w="1789" h="1691" extrusionOk="0">
                    <a:moveTo>
                      <a:pt x="984" y="0"/>
                    </a:moveTo>
                    <a:cubicBezTo>
                      <a:pt x="817" y="0"/>
                      <a:pt x="639" y="69"/>
                      <a:pt x="467" y="259"/>
                    </a:cubicBezTo>
                    <a:cubicBezTo>
                      <a:pt x="1" y="773"/>
                      <a:pt x="64" y="1192"/>
                      <a:pt x="673" y="1617"/>
                    </a:cubicBezTo>
                    <a:cubicBezTo>
                      <a:pt x="746" y="1668"/>
                      <a:pt x="817" y="1690"/>
                      <a:pt x="886" y="1690"/>
                    </a:cubicBezTo>
                    <a:cubicBezTo>
                      <a:pt x="1396" y="1690"/>
                      <a:pt x="1788" y="474"/>
                      <a:pt x="1788" y="474"/>
                    </a:cubicBezTo>
                    <a:cubicBezTo>
                      <a:pt x="1788" y="474"/>
                      <a:pt x="1422" y="0"/>
                      <a:pt x="9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a:off x="7202148" y="4824664"/>
                <a:ext cx="192119" cy="171866"/>
              </a:xfrm>
              <a:custGeom>
                <a:avLst/>
                <a:gdLst/>
                <a:ahLst/>
                <a:cxnLst/>
                <a:rect l="l" t="t" r="r" b="b"/>
                <a:pathLst>
                  <a:path w="4352" h="3893" extrusionOk="0">
                    <a:moveTo>
                      <a:pt x="874" y="1"/>
                    </a:moveTo>
                    <a:cubicBezTo>
                      <a:pt x="683" y="1"/>
                      <a:pt x="337" y="75"/>
                      <a:pt x="68" y="550"/>
                    </a:cubicBezTo>
                    <a:cubicBezTo>
                      <a:pt x="40" y="598"/>
                      <a:pt x="20" y="639"/>
                      <a:pt x="0" y="682"/>
                    </a:cubicBezTo>
                    <a:cubicBezTo>
                      <a:pt x="282" y="906"/>
                      <a:pt x="777" y="1294"/>
                      <a:pt x="1035" y="1485"/>
                    </a:cubicBezTo>
                    <a:cubicBezTo>
                      <a:pt x="1408" y="1760"/>
                      <a:pt x="2618" y="2836"/>
                      <a:pt x="2976" y="3181"/>
                    </a:cubicBezTo>
                    <a:cubicBezTo>
                      <a:pt x="3258" y="3450"/>
                      <a:pt x="3480" y="3697"/>
                      <a:pt x="3837" y="3893"/>
                    </a:cubicBezTo>
                    <a:cubicBezTo>
                      <a:pt x="4158" y="3606"/>
                      <a:pt x="4351" y="3133"/>
                      <a:pt x="4054" y="2817"/>
                    </a:cubicBezTo>
                    <a:cubicBezTo>
                      <a:pt x="3538" y="2264"/>
                      <a:pt x="3109" y="2177"/>
                      <a:pt x="2436" y="1491"/>
                    </a:cubicBezTo>
                    <a:lnTo>
                      <a:pt x="2436" y="1489"/>
                    </a:lnTo>
                    <a:cubicBezTo>
                      <a:pt x="2020" y="1064"/>
                      <a:pt x="1016" y="17"/>
                      <a:pt x="1016" y="17"/>
                    </a:cubicBezTo>
                    <a:cubicBezTo>
                      <a:pt x="1016" y="17"/>
                      <a:pt x="961" y="1"/>
                      <a:pt x="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a:off x="7191905" y="4854774"/>
                <a:ext cx="179670" cy="152618"/>
              </a:xfrm>
              <a:custGeom>
                <a:avLst/>
                <a:gdLst/>
                <a:ahLst/>
                <a:cxnLst/>
                <a:rect l="l" t="t" r="r" b="b"/>
                <a:pathLst>
                  <a:path w="4070" h="3457" extrusionOk="0">
                    <a:moveTo>
                      <a:pt x="232" y="0"/>
                    </a:moveTo>
                    <a:cubicBezTo>
                      <a:pt x="0" y="486"/>
                      <a:pt x="122" y="742"/>
                      <a:pt x="122" y="742"/>
                    </a:cubicBezTo>
                    <a:cubicBezTo>
                      <a:pt x="122" y="742"/>
                      <a:pt x="1202" y="1475"/>
                      <a:pt x="1738" y="1976"/>
                    </a:cubicBezTo>
                    <a:cubicBezTo>
                      <a:pt x="2276" y="2477"/>
                      <a:pt x="2881" y="3154"/>
                      <a:pt x="3304" y="3399"/>
                    </a:cubicBezTo>
                    <a:cubicBezTo>
                      <a:pt x="3372" y="3439"/>
                      <a:pt x="3447" y="3457"/>
                      <a:pt x="3524" y="3457"/>
                    </a:cubicBezTo>
                    <a:cubicBezTo>
                      <a:pt x="3707" y="3457"/>
                      <a:pt x="3905" y="3358"/>
                      <a:pt x="4069" y="3211"/>
                    </a:cubicBezTo>
                    <a:cubicBezTo>
                      <a:pt x="3712" y="3013"/>
                      <a:pt x="3490" y="2768"/>
                      <a:pt x="3210" y="2499"/>
                    </a:cubicBezTo>
                    <a:cubicBezTo>
                      <a:pt x="2850" y="2154"/>
                      <a:pt x="1640" y="1078"/>
                      <a:pt x="1267" y="801"/>
                    </a:cubicBezTo>
                    <a:lnTo>
                      <a:pt x="1267" y="803"/>
                    </a:lnTo>
                    <a:cubicBezTo>
                      <a:pt x="1011" y="612"/>
                      <a:pt x="517" y="224"/>
                      <a:pt x="232" y="0"/>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a:off x="7191905" y="4854774"/>
                <a:ext cx="179670" cy="152618"/>
              </a:xfrm>
              <a:custGeom>
                <a:avLst/>
                <a:gdLst/>
                <a:ahLst/>
                <a:cxnLst/>
                <a:rect l="l" t="t" r="r" b="b"/>
                <a:pathLst>
                  <a:path w="4070" h="3457" extrusionOk="0">
                    <a:moveTo>
                      <a:pt x="232" y="0"/>
                    </a:moveTo>
                    <a:cubicBezTo>
                      <a:pt x="0" y="486"/>
                      <a:pt x="122" y="742"/>
                      <a:pt x="122" y="742"/>
                    </a:cubicBezTo>
                    <a:cubicBezTo>
                      <a:pt x="122" y="742"/>
                      <a:pt x="1202" y="1475"/>
                      <a:pt x="1738" y="1976"/>
                    </a:cubicBezTo>
                    <a:cubicBezTo>
                      <a:pt x="2276" y="2477"/>
                      <a:pt x="2881" y="3154"/>
                      <a:pt x="3304" y="3399"/>
                    </a:cubicBezTo>
                    <a:cubicBezTo>
                      <a:pt x="3372" y="3439"/>
                      <a:pt x="3447" y="3457"/>
                      <a:pt x="3524" y="3457"/>
                    </a:cubicBezTo>
                    <a:cubicBezTo>
                      <a:pt x="3707" y="3457"/>
                      <a:pt x="3905" y="3358"/>
                      <a:pt x="4069" y="3211"/>
                    </a:cubicBezTo>
                    <a:cubicBezTo>
                      <a:pt x="3712" y="3013"/>
                      <a:pt x="3490" y="2768"/>
                      <a:pt x="3210" y="2499"/>
                    </a:cubicBezTo>
                    <a:cubicBezTo>
                      <a:pt x="2850" y="2154"/>
                      <a:pt x="1640" y="1078"/>
                      <a:pt x="1267" y="801"/>
                    </a:cubicBezTo>
                    <a:lnTo>
                      <a:pt x="1267" y="803"/>
                    </a:lnTo>
                    <a:cubicBezTo>
                      <a:pt x="1011" y="612"/>
                      <a:pt x="517" y="224"/>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a:off x="7343948" y="4964662"/>
                <a:ext cx="55667" cy="54037"/>
              </a:xfrm>
              <a:custGeom>
                <a:avLst/>
                <a:gdLst/>
                <a:ahLst/>
                <a:cxnLst/>
                <a:rect l="l" t="t" r="r" b="b"/>
                <a:pathLst>
                  <a:path w="1261" h="1224" extrusionOk="0">
                    <a:moveTo>
                      <a:pt x="738" y="0"/>
                    </a:moveTo>
                    <a:cubicBezTo>
                      <a:pt x="633" y="0"/>
                      <a:pt x="518" y="41"/>
                      <a:pt x="400" y="151"/>
                    </a:cubicBezTo>
                    <a:cubicBezTo>
                      <a:pt x="7" y="518"/>
                      <a:pt x="1" y="858"/>
                      <a:pt x="445" y="1170"/>
                    </a:cubicBezTo>
                    <a:cubicBezTo>
                      <a:pt x="498" y="1207"/>
                      <a:pt x="550" y="1224"/>
                      <a:pt x="601" y="1224"/>
                    </a:cubicBezTo>
                    <a:cubicBezTo>
                      <a:pt x="973" y="1224"/>
                      <a:pt x="1261" y="335"/>
                      <a:pt x="1261" y="335"/>
                    </a:cubicBezTo>
                    <a:cubicBezTo>
                      <a:pt x="1261" y="335"/>
                      <a:pt x="1039"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a:off x="7367302" y="4974286"/>
                <a:ext cx="169164" cy="84984"/>
              </a:xfrm>
              <a:custGeom>
                <a:avLst/>
                <a:gdLst/>
                <a:ahLst/>
                <a:cxnLst/>
                <a:rect l="l" t="t" r="r" b="b"/>
                <a:pathLst>
                  <a:path w="3832" h="1925" extrusionOk="0">
                    <a:moveTo>
                      <a:pt x="741" y="0"/>
                    </a:moveTo>
                    <a:cubicBezTo>
                      <a:pt x="398" y="13"/>
                      <a:pt x="166" y="278"/>
                      <a:pt x="27" y="575"/>
                    </a:cubicBezTo>
                    <a:cubicBezTo>
                      <a:pt x="14" y="603"/>
                      <a:pt x="12" y="629"/>
                      <a:pt x="1" y="658"/>
                    </a:cubicBezTo>
                    <a:cubicBezTo>
                      <a:pt x="216" y="781"/>
                      <a:pt x="489" y="944"/>
                      <a:pt x="756" y="1111"/>
                    </a:cubicBezTo>
                    <a:cubicBezTo>
                      <a:pt x="1326" y="1467"/>
                      <a:pt x="1899" y="1707"/>
                      <a:pt x="2623" y="1811"/>
                    </a:cubicBezTo>
                    <a:cubicBezTo>
                      <a:pt x="2918" y="1853"/>
                      <a:pt x="3417" y="1898"/>
                      <a:pt x="3742" y="1924"/>
                    </a:cubicBezTo>
                    <a:cubicBezTo>
                      <a:pt x="3831" y="1803"/>
                      <a:pt x="3810" y="1647"/>
                      <a:pt x="3716" y="1484"/>
                    </a:cubicBezTo>
                    <a:cubicBezTo>
                      <a:pt x="3532" y="1159"/>
                      <a:pt x="2326" y="840"/>
                      <a:pt x="1894" y="668"/>
                    </a:cubicBezTo>
                    <a:cubicBezTo>
                      <a:pt x="1697" y="590"/>
                      <a:pt x="1174" y="204"/>
                      <a:pt x="7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a:off x="7363770" y="5003292"/>
                <a:ext cx="168766" cy="66751"/>
              </a:xfrm>
              <a:custGeom>
                <a:avLst/>
                <a:gdLst/>
                <a:ahLst/>
                <a:cxnLst/>
                <a:rect l="l" t="t" r="r" b="b"/>
                <a:pathLst>
                  <a:path w="3823" h="1512" extrusionOk="0">
                    <a:moveTo>
                      <a:pt x="81" y="1"/>
                    </a:moveTo>
                    <a:cubicBezTo>
                      <a:pt x="20" y="163"/>
                      <a:pt x="1" y="322"/>
                      <a:pt x="20" y="480"/>
                    </a:cubicBezTo>
                    <a:cubicBezTo>
                      <a:pt x="259" y="638"/>
                      <a:pt x="667" y="888"/>
                      <a:pt x="1109" y="1072"/>
                    </a:cubicBezTo>
                    <a:cubicBezTo>
                      <a:pt x="1728" y="1330"/>
                      <a:pt x="2173" y="1512"/>
                      <a:pt x="2873" y="1512"/>
                    </a:cubicBezTo>
                    <a:cubicBezTo>
                      <a:pt x="2968" y="1512"/>
                      <a:pt x="3068" y="1508"/>
                      <a:pt x="3174" y="1501"/>
                    </a:cubicBezTo>
                    <a:cubicBezTo>
                      <a:pt x="3532" y="1478"/>
                      <a:pt x="3734" y="1391"/>
                      <a:pt x="3822" y="1267"/>
                    </a:cubicBezTo>
                    <a:cubicBezTo>
                      <a:pt x="3497" y="1241"/>
                      <a:pt x="2996" y="1196"/>
                      <a:pt x="2701" y="1154"/>
                    </a:cubicBezTo>
                    <a:cubicBezTo>
                      <a:pt x="1979" y="1050"/>
                      <a:pt x="1406" y="810"/>
                      <a:pt x="836" y="454"/>
                    </a:cubicBezTo>
                    <a:cubicBezTo>
                      <a:pt x="567" y="287"/>
                      <a:pt x="296" y="126"/>
                      <a:pt x="81" y="1"/>
                    </a:cubicBez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a:off x="7363770" y="5003292"/>
                <a:ext cx="168766" cy="66751"/>
              </a:xfrm>
              <a:custGeom>
                <a:avLst/>
                <a:gdLst/>
                <a:ahLst/>
                <a:cxnLst/>
                <a:rect l="l" t="t" r="r" b="b"/>
                <a:pathLst>
                  <a:path w="3823" h="1512" extrusionOk="0">
                    <a:moveTo>
                      <a:pt x="81" y="1"/>
                    </a:moveTo>
                    <a:cubicBezTo>
                      <a:pt x="20" y="163"/>
                      <a:pt x="1" y="322"/>
                      <a:pt x="20" y="480"/>
                    </a:cubicBezTo>
                    <a:cubicBezTo>
                      <a:pt x="259" y="638"/>
                      <a:pt x="667" y="888"/>
                      <a:pt x="1109" y="1072"/>
                    </a:cubicBezTo>
                    <a:cubicBezTo>
                      <a:pt x="1728" y="1330"/>
                      <a:pt x="2173" y="1512"/>
                      <a:pt x="2873" y="1512"/>
                    </a:cubicBezTo>
                    <a:cubicBezTo>
                      <a:pt x="2968" y="1512"/>
                      <a:pt x="3068" y="1508"/>
                      <a:pt x="3174" y="1501"/>
                    </a:cubicBezTo>
                    <a:cubicBezTo>
                      <a:pt x="3532" y="1478"/>
                      <a:pt x="3734" y="1391"/>
                      <a:pt x="3822" y="1267"/>
                    </a:cubicBezTo>
                    <a:cubicBezTo>
                      <a:pt x="3497" y="1241"/>
                      <a:pt x="2996" y="1196"/>
                      <a:pt x="2701" y="1154"/>
                    </a:cubicBezTo>
                    <a:cubicBezTo>
                      <a:pt x="1979" y="1050"/>
                      <a:pt x="1406" y="810"/>
                      <a:pt x="836" y="454"/>
                    </a:cubicBezTo>
                    <a:cubicBezTo>
                      <a:pt x="567" y="287"/>
                      <a:pt x="296" y="126"/>
                      <a:pt x="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a:off x="6932805" y="4359595"/>
                <a:ext cx="347200" cy="218000"/>
              </a:xfrm>
              <a:custGeom>
                <a:avLst/>
                <a:gdLst/>
                <a:ahLst/>
                <a:cxnLst/>
                <a:rect l="l" t="t" r="r" b="b"/>
                <a:pathLst>
                  <a:path w="7865" h="4938" extrusionOk="0">
                    <a:moveTo>
                      <a:pt x="356" y="1"/>
                    </a:moveTo>
                    <a:cubicBezTo>
                      <a:pt x="284" y="9"/>
                      <a:pt x="178" y="31"/>
                      <a:pt x="0" y="66"/>
                    </a:cubicBezTo>
                    <a:cubicBezTo>
                      <a:pt x="304" y="404"/>
                      <a:pt x="703" y="823"/>
                      <a:pt x="1104" y="1174"/>
                    </a:cubicBezTo>
                    <a:cubicBezTo>
                      <a:pt x="1816" y="1797"/>
                      <a:pt x="2859" y="2549"/>
                      <a:pt x="3846" y="3111"/>
                    </a:cubicBezTo>
                    <a:cubicBezTo>
                      <a:pt x="4260" y="3347"/>
                      <a:pt x="4663" y="3549"/>
                      <a:pt x="5030" y="3692"/>
                    </a:cubicBezTo>
                    <a:cubicBezTo>
                      <a:pt x="6587" y="4302"/>
                      <a:pt x="7750" y="4846"/>
                      <a:pt x="7865" y="4937"/>
                    </a:cubicBezTo>
                    <a:cubicBezTo>
                      <a:pt x="7865" y="4937"/>
                      <a:pt x="7657" y="4653"/>
                      <a:pt x="7464" y="4388"/>
                    </a:cubicBezTo>
                    <a:cubicBezTo>
                      <a:pt x="6772" y="4052"/>
                      <a:pt x="5713" y="3629"/>
                      <a:pt x="5143" y="3406"/>
                    </a:cubicBezTo>
                    <a:cubicBezTo>
                      <a:pt x="3932" y="2929"/>
                      <a:pt x="2297" y="1807"/>
                      <a:pt x="1306" y="942"/>
                    </a:cubicBezTo>
                    <a:cubicBezTo>
                      <a:pt x="972" y="649"/>
                      <a:pt x="636" y="304"/>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a:off x="6800055" y="4461580"/>
                <a:ext cx="328306" cy="442226"/>
              </a:xfrm>
              <a:custGeom>
                <a:avLst/>
                <a:gdLst/>
                <a:ahLst/>
                <a:cxnLst/>
                <a:rect l="l" t="t" r="r" b="b"/>
                <a:pathLst>
                  <a:path w="7437" h="10017" extrusionOk="0">
                    <a:moveTo>
                      <a:pt x="153" y="1"/>
                    </a:moveTo>
                    <a:cubicBezTo>
                      <a:pt x="83" y="124"/>
                      <a:pt x="1" y="382"/>
                      <a:pt x="1" y="382"/>
                    </a:cubicBezTo>
                    <a:cubicBezTo>
                      <a:pt x="14" y="415"/>
                      <a:pt x="1246" y="3289"/>
                      <a:pt x="2812" y="5254"/>
                    </a:cubicBezTo>
                    <a:cubicBezTo>
                      <a:pt x="4640" y="7551"/>
                      <a:pt x="7250" y="9991"/>
                      <a:pt x="7278" y="10017"/>
                    </a:cubicBezTo>
                    <a:lnTo>
                      <a:pt x="7436" y="9735"/>
                    </a:lnTo>
                    <a:cubicBezTo>
                      <a:pt x="7408" y="9709"/>
                      <a:pt x="4866" y="7340"/>
                      <a:pt x="3053" y="5063"/>
                    </a:cubicBezTo>
                    <a:cubicBezTo>
                      <a:pt x="1513" y="3128"/>
                      <a:pt x="229" y="207"/>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a:off x="6829369" y="4516634"/>
                <a:ext cx="340049" cy="324572"/>
              </a:xfrm>
              <a:custGeom>
                <a:avLst/>
                <a:gdLst/>
                <a:ahLst/>
                <a:cxnLst/>
                <a:rect l="l" t="t" r="r" b="b"/>
                <a:pathLst>
                  <a:path w="7703" h="7352" extrusionOk="0">
                    <a:moveTo>
                      <a:pt x="578" y="0"/>
                    </a:moveTo>
                    <a:cubicBezTo>
                      <a:pt x="219" y="0"/>
                      <a:pt x="24" y="165"/>
                      <a:pt x="1" y="187"/>
                    </a:cubicBezTo>
                    <a:lnTo>
                      <a:pt x="209" y="415"/>
                    </a:lnTo>
                    <a:cubicBezTo>
                      <a:pt x="213" y="411"/>
                      <a:pt x="334" y="310"/>
                      <a:pt x="575" y="310"/>
                    </a:cubicBezTo>
                    <a:cubicBezTo>
                      <a:pt x="606" y="310"/>
                      <a:pt x="639" y="312"/>
                      <a:pt x="673" y="315"/>
                    </a:cubicBezTo>
                    <a:cubicBezTo>
                      <a:pt x="1048" y="352"/>
                      <a:pt x="1679" y="634"/>
                      <a:pt x="2556" y="1755"/>
                    </a:cubicBezTo>
                    <a:cubicBezTo>
                      <a:pt x="4850" y="4697"/>
                      <a:pt x="7111" y="6998"/>
                      <a:pt x="7555" y="7351"/>
                    </a:cubicBezTo>
                    <a:lnTo>
                      <a:pt x="7703" y="7056"/>
                    </a:lnTo>
                    <a:cubicBezTo>
                      <a:pt x="7674" y="7028"/>
                      <a:pt x="5083" y="4493"/>
                      <a:pt x="2799" y="1567"/>
                    </a:cubicBezTo>
                    <a:cubicBezTo>
                      <a:pt x="2033" y="586"/>
                      <a:pt x="1324" y="61"/>
                      <a:pt x="684" y="5"/>
                    </a:cubicBezTo>
                    <a:cubicBezTo>
                      <a:pt x="647" y="2"/>
                      <a:pt x="612"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38" name="Google Shape;2938;p29"/>
            <p:cNvCxnSpPr/>
            <p:nvPr/>
          </p:nvCxnSpPr>
          <p:spPr>
            <a:xfrm>
              <a:off x="6469425" y="3408750"/>
              <a:ext cx="0" cy="289200"/>
            </a:xfrm>
            <a:prstGeom prst="straightConnector1">
              <a:avLst/>
            </a:prstGeom>
            <a:noFill/>
            <a:ln w="9525" cap="flat" cmpd="sng">
              <a:solidFill>
                <a:schemeClr val="accent3"/>
              </a:solidFill>
              <a:prstDash val="solid"/>
              <a:round/>
              <a:headEnd type="none" w="med" len="med"/>
              <a:tailEnd type="none" w="med" len="med"/>
            </a:ln>
          </p:spPr>
        </p:cxnSp>
      </p:grpSp>
      <p:grpSp>
        <p:nvGrpSpPr>
          <p:cNvPr id="2939" name="Google Shape;2939;p29"/>
          <p:cNvGrpSpPr/>
          <p:nvPr/>
        </p:nvGrpSpPr>
        <p:grpSpPr>
          <a:xfrm rot="10800000">
            <a:off x="809325" y="3516775"/>
            <a:ext cx="528825" cy="277850"/>
            <a:chOff x="1181525" y="4444275"/>
            <a:chExt cx="528825" cy="277850"/>
          </a:xfrm>
        </p:grpSpPr>
        <p:sp>
          <p:nvSpPr>
            <p:cNvPr id="2940" name="Google Shape;2940;p29"/>
            <p:cNvSpPr/>
            <p:nvPr/>
          </p:nvSpPr>
          <p:spPr>
            <a:xfrm>
              <a:off x="1435200" y="4444275"/>
              <a:ext cx="148325" cy="277850"/>
            </a:xfrm>
            <a:custGeom>
              <a:avLst/>
              <a:gdLst/>
              <a:ahLst/>
              <a:cxnLst/>
              <a:rect l="l" t="t" r="r" b="b"/>
              <a:pathLst>
                <a:path w="5933" h="11114" extrusionOk="0">
                  <a:moveTo>
                    <a:pt x="3208" y="0"/>
                  </a:moveTo>
                  <a:lnTo>
                    <a:pt x="0" y="5557"/>
                  </a:lnTo>
                  <a:lnTo>
                    <a:pt x="3208" y="11114"/>
                  </a:lnTo>
                  <a:lnTo>
                    <a:pt x="5932" y="11114"/>
                  </a:lnTo>
                  <a:lnTo>
                    <a:pt x="2724" y="5557"/>
                  </a:lnTo>
                  <a:lnTo>
                    <a:pt x="5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9"/>
            <p:cNvSpPr/>
            <p:nvPr/>
          </p:nvSpPr>
          <p:spPr>
            <a:xfrm>
              <a:off x="1308350" y="4444275"/>
              <a:ext cx="148350" cy="277850"/>
            </a:xfrm>
            <a:custGeom>
              <a:avLst/>
              <a:gdLst/>
              <a:ahLst/>
              <a:cxnLst/>
              <a:rect l="l" t="t" r="r" b="b"/>
              <a:pathLst>
                <a:path w="5934" h="11114" extrusionOk="0">
                  <a:moveTo>
                    <a:pt x="3211" y="0"/>
                  </a:moveTo>
                  <a:lnTo>
                    <a:pt x="1" y="5557"/>
                  </a:lnTo>
                  <a:lnTo>
                    <a:pt x="3211"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9"/>
            <p:cNvSpPr/>
            <p:nvPr/>
          </p:nvSpPr>
          <p:spPr>
            <a:xfrm>
              <a:off x="1181525" y="4444275"/>
              <a:ext cx="148400" cy="277850"/>
            </a:xfrm>
            <a:custGeom>
              <a:avLst/>
              <a:gdLst/>
              <a:ahLst/>
              <a:cxnLst/>
              <a:rect l="l" t="t" r="r" b="b"/>
              <a:pathLst>
                <a:path w="5936" h="11114" extrusionOk="0">
                  <a:moveTo>
                    <a:pt x="3211" y="0"/>
                  </a:moveTo>
                  <a:lnTo>
                    <a:pt x="1" y="5557"/>
                  </a:lnTo>
                  <a:lnTo>
                    <a:pt x="3211" y="11114"/>
                  </a:lnTo>
                  <a:lnTo>
                    <a:pt x="5935" y="11114"/>
                  </a:lnTo>
                  <a:lnTo>
                    <a:pt x="2725" y="5557"/>
                  </a:lnTo>
                  <a:lnTo>
                    <a:pt x="5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9"/>
            <p:cNvSpPr/>
            <p:nvPr/>
          </p:nvSpPr>
          <p:spPr>
            <a:xfrm>
              <a:off x="1562025" y="4444275"/>
              <a:ext cx="148325" cy="277850"/>
            </a:xfrm>
            <a:custGeom>
              <a:avLst/>
              <a:gdLst/>
              <a:ahLst/>
              <a:cxnLst/>
              <a:rect l="l" t="t" r="r" b="b"/>
              <a:pathLst>
                <a:path w="5933" h="11114" extrusionOk="0">
                  <a:moveTo>
                    <a:pt x="3208" y="0"/>
                  </a:moveTo>
                  <a:lnTo>
                    <a:pt x="0" y="5557"/>
                  </a:lnTo>
                  <a:lnTo>
                    <a:pt x="3208"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4" name="Google Shape;2944;p29"/>
          <p:cNvGrpSpPr/>
          <p:nvPr/>
        </p:nvGrpSpPr>
        <p:grpSpPr>
          <a:xfrm>
            <a:off x="6796607" y="-1215525"/>
            <a:ext cx="793955" cy="2216502"/>
            <a:chOff x="6796607" y="-1215525"/>
            <a:chExt cx="793955" cy="2216502"/>
          </a:xfrm>
        </p:grpSpPr>
        <p:grpSp>
          <p:nvGrpSpPr>
            <p:cNvPr id="2945" name="Google Shape;2945;p29"/>
            <p:cNvGrpSpPr/>
            <p:nvPr/>
          </p:nvGrpSpPr>
          <p:grpSpPr>
            <a:xfrm>
              <a:off x="6796607" y="-1215525"/>
              <a:ext cx="166230" cy="1755027"/>
              <a:chOff x="6796607" y="-1215525"/>
              <a:chExt cx="166230" cy="1755027"/>
            </a:xfrm>
          </p:grpSpPr>
          <p:sp>
            <p:nvSpPr>
              <p:cNvPr id="2946" name="Google Shape;2946;p29"/>
              <p:cNvSpPr/>
              <p:nvPr/>
            </p:nvSpPr>
            <p:spPr>
              <a:xfrm rot="5400000">
                <a:off x="6087019" y="-422296"/>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a:off x="6796607" y="373273"/>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a:off x="6847500" y="424268"/>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29"/>
            <p:cNvGrpSpPr/>
            <p:nvPr/>
          </p:nvGrpSpPr>
          <p:grpSpPr>
            <a:xfrm>
              <a:off x="7110482" y="-754050"/>
              <a:ext cx="166230" cy="1755027"/>
              <a:chOff x="7110482" y="-754050"/>
              <a:chExt cx="166230" cy="1755027"/>
            </a:xfrm>
          </p:grpSpPr>
          <p:sp>
            <p:nvSpPr>
              <p:cNvPr id="2950" name="Google Shape;2950;p29"/>
              <p:cNvSpPr/>
              <p:nvPr/>
            </p:nvSpPr>
            <p:spPr>
              <a:xfrm rot="5400000">
                <a:off x="6400894" y="39179"/>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a:off x="7110482" y="834748"/>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a:off x="7161375" y="885743"/>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3" name="Google Shape;2953;p29"/>
            <p:cNvGrpSpPr/>
            <p:nvPr/>
          </p:nvGrpSpPr>
          <p:grpSpPr>
            <a:xfrm>
              <a:off x="7424332" y="-1215525"/>
              <a:ext cx="166230" cy="1755027"/>
              <a:chOff x="7424332" y="-1215525"/>
              <a:chExt cx="166230" cy="1755027"/>
            </a:xfrm>
          </p:grpSpPr>
          <p:sp>
            <p:nvSpPr>
              <p:cNvPr id="2954" name="Google Shape;2954;p29"/>
              <p:cNvSpPr/>
              <p:nvPr/>
            </p:nvSpPr>
            <p:spPr>
              <a:xfrm rot="5400000">
                <a:off x="6714744" y="-422296"/>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a:off x="7424332" y="373273"/>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a:off x="7475226" y="424268"/>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7" name="Google Shape;2957;p29"/>
          <p:cNvGrpSpPr/>
          <p:nvPr/>
        </p:nvGrpSpPr>
        <p:grpSpPr>
          <a:xfrm>
            <a:off x="-654942" y="4283302"/>
            <a:ext cx="3871458" cy="755077"/>
            <a:chOff x="-654942" y="4283302"/>
            <a:chExt cx="3871458" cy="755077"/>
          </a:xfrm>
        </p:grpSpPr>
        <p:sp>
          <p:nvSpPr>
            <p:cNvPr id="2958" name="Google Shape;2958;p29"/>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59" name="Google Shape;2959;p29"/>
            <p:cNvGrpSpPr/>
            <p:nvPr/>
          </p:nvGrpSpPr>
          <p:grpSpPr>
            <a:xfrm>
              <a:off x="2958461" y="4780324"/>
              <a:ext cx="258055" cy="258055"/>
              <a:chOff x="2011331" y="3508249"/>
              <a:chExt cx="166230" cy="166230"/>
            </a:xfrm>
          </p:grpSpPr>
          <p:sp>
            <p:nvSpPr>
              <p:cNvPr id="2960" name="Google Shape;2960;p29"/>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2" name="Google Shape;2962;p29"/>
          <p:cNvGrpSpPr/>
          <p:nvPr/>
        </p:nvGrpSpPr>
        <p:grpSpPr>
          <a:xfrm>
            <a:off x="4993250" y="3310669"/>
            <a:ext cx="851418" cy="3692606"/>
            <a:chOff x="4993250" y="3310669"/>
            <a:chExt cx="851418" cy="3692606"/>
          </a:xfrm>
        </p:grpSpPr>
        <p:sp>
          <p:nvSpPr>
            <p:cNvPr id="2963" name="Google Shape;2963;p29"/>
            <p:cNvSpPr/>
            <p:nvPr/>
          </p:nvSpPr>
          <p:spPr>
            <a:xfrm rot="-5400000">
              <a:off x="3539680" y="4945588"/>
              <a:ext cx="3511257" cy="604116"/>
            </a:xfrm>
            <a:custGeom>
              <a:avLst/>
              <a:gdLst/>
              <a:ahLst/>
              <a:cxnLst/>
              <a:rect l="l" t="t" r="r" b="b"/>
              <a:pathLst>
                <a:path w="90473" h="15566" extrusionOk="0">
                  <a:moveTo>
                    <a:pt x="0" y="0"/>
                  </a:moveTo>
                  <a:lnTo>
                    <a:pt x="80388" y="0"/>
                  </a:lnTo>
                  <a:lnTo>
                    <a:pt x="90473" y="15566"/>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64" name="Google Shape;2964;p29"/>
            <p:cNvGrpSpPr/>
            <p:nvPr/>
          </p:nvGrpSpPr>
          <p:grpSpPr>
            <a:xfrm rot="-5400000">
              <a:off x="5586613" y="3310669"/>
              <a:ext cx="258055" cy="258055"/>
              <a:chOff x="1928250" y="3552906"/>
              <a:chExt cx="166230" cy="166230"/>
            </a:xfrm>
          </p:grpSpPr>
          <p:sp>
            <p:nvSpPr>
              <p:cNvPr id="2965" name="Google Shape;2965;p29"/>
              <p:cNvSpPr/>
              <p:nvPr/>
            </p:nvSpPr>
            <p:spPr>
              <a:xfrm>
                <a:off x="1928250" y="3552906"/>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1979228" y="3603918"/>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Resim 4" descr="metin, ekran görüntüsü, sayı, numara içeren bir resim&#10;&#10;Açıklama otomatik olarak oluşturuldu">
            <a:extLst>
              <a:ext uri="{FF2B5EF4-FFF2-40B4-BE49-F238E27FC236}">
                <a16:creationId xmlns:a16="http://schemas.microsoft.com/office/drawing/2014/main" id="{3EF6D535-9EAD-4E3F-A45A-235764B34C98}"/>
              </a:ext>
            </a:extLst>
          </p:cNvPr>
          <p:cNvPicPr>
            <a:picLocks noChangeAspect="1"/>
          </p:cNvPicPr>
          <p:nvPr/>
        </p:nvPicPr>
        <p:blipFill>
          <a:blip r:embed="rId3"/>
          <a:stretch>
            <a:fillRect/>
          </a:stretch>
        </p:blipFill>
        <p:spPr>
          <a:xfrm>
            <a:off x="1732909" y="333691"/>
            <a:ext cx="5056565" cy="4398956"/>
          </a:xfrm>
          <a:prstGeom prst="rect">
            <a:avLst/>
          </a:prstGeom>
        </p:spPr>
      </p:pic>
    </p:spTree>
    <p:extLst>
      <p:ext uri="{BB962C8B-B14F-4D97-AF65-F5344CB8AC3E}">
        <p14:creationId xmlns:p14="http://schemas.microsoft.com/office/powerpoint/2010/main" val="342019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Metin kutusu 2">
            <a:extLst>
              <a:ext uri="{FF2B5EF4-FFF2-40B4-BE49-F238E27FC236}">
                <a16:creationId xmlns:a16="http://schemas.microsoft.com/office/drawing/2014/main" id="{D62D12FF-C863-A721-5EEA-FBBAFD8A08B4}"/>
              </a:ext>
            </a:extLst>
          </p:cNvPr>
          <p:cNvSpPr txBox="1"/>
          <p:nvPr/>
        </p:nvSpPr>
        <p:spPr>
          <a:xfrm>
            <a:off x="1396410" y="333456"/>
            <a:ext cx="6351180" cy="827021"/>
          </a:xfrm>
          <a:prstGeom prst="rect">
            <a:avLst/>
          </a:prstGeom>
          <a:noFill/>
        </p:spPr>
        <p:txBody>
          <a:bodyPr wrap="square">
            <a:spAutoFit/>
          </a:bodyPr>
          <a:lstStyle/>
          <a:p>
            <a:pPr algn="just">
              <a:lnSpc>
                <a:spcPct val="150000"/>
              </a:lnSpc>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Below you can see the correlation values of all independent variables ordered from largest to smallest relative to the dependent variable. These relationships can also be negative. In this section, I will show the ranking in this order as I take the absolute value of all relationships. </a:t>
            </a:r>
            <a:endParaRPr lang="tr-TR"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Resim 5">
            <a:extLst>
              <a:ext uri="{FF2B5EF4-FFF2-40B4-BE49-F238E27FC236}">
                <a16:creationId xmlns:a16="http://schemas.microsoft.com/office/drawing/2014/main" id="{568DF5E3-498E-2A95-99DF-799AB5B81461}"/>
              </a:ext>
            </a:extLst>
          </p:cNvPr>
          <p:cNvPicPr>
            <a:picLocks noChangeAspect="1"/>
          </p:cNvPicPr>
          <p:nvPr/>
        </p:nvPicPr>
        <p:blipFill>
          <a:blip r:embed="rId3"/>
          <a:stretch>
            <a:fillRect/>
          </a:stretch>
        </p:blipFill>
        <p:spPr>
          <a:xfrm>
            <a:off x="1220333" y="1357642"/>
            <a:ext cx="2599323" cy="2243251"/>
          </a:xfrm>
          <a:prstGeom prst="rect">
            <a:avLst/>
          </a:prstGeom>
        </p:spPr>
      </p:pic>
      <p:sp>
        <p:nvSpPr>
          <p:cNvPr id="8" name="Metin kutusu 7">
            <a:extLst>
              <a:ext uri="{FF2B5EF4-FFF2-40B4-BE49-F238E27FC236}">
                <a16:creationId xmlns:a16="http://schemas.microsoft.com/office/drawing/2014/main" id="{CDB33847-4D8D-6126-4809-63AB182DBE3C}"/>
              </a:ext>
            </a:extLst>
          </p:cNvPr>
          <p:cNvSpPr txBox="1"/>
          <p:nvPr/>
        </p:nvSpPr>
        <p:spPr>
          <a:xfrm>
            <a:off x="4008561" y="1357642"/>
            <a:ext cx="3944239" cy="827021"/>
          </a:xfrm>
          <a:prstGeom prst="rect">
            <a:avLst/>
          </a:prstGeom>
          <a:noFill/>
        </p:spPr>
        <p:txBody>
          <a:bodyPr wrap="square">
            <a:spAutoFit/>
          </a:bodyPr>
          <a:lstStyle/>
          <a:p>
            <a:pPr algn="just">
              <a:lnSpc>
                <a:spcPct val="150000"/>
              </a:lnSpc>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as a result, the 5 independent variables with the highest association values were selected from the graph on the left. </a:t>
            </a:r>
            <a:endParaRPr lang="tr-TR"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Resim 9">
            <a:extLst>
              <a:ext uri="{FF2B5EF4-FFF2-40B4-BE49-F238E27FC236}">
                <a16:creationId xmlns:a16="http://schemas.microsoft.com/office/drawing/2014/main" id="{B0899F28-C9C2-6610-4744-A9E4D9E28ECC}"/>
              </a:ext>
            </a:extLst>
          </p:cNvPr>
          <p:cNvPicPr>
            <a:picLocks noChangeAspect="1"/>
          </p:cNvPicPr>
          <p:nvPr/>
        </p:nvPicPr>
        <p:blipFill>
          <a:blip r:embed="rId4"/>
          <a:stretch>
            <a:fillRect/>
          </a:stretch>
        </p:blipFill>
        <p:spPr>
          <a:xfrm>
            <a:off x="4486415" y="2423803"/>
            <a:ext cx="2988530" cy="902785"/>
          </a:xfrm>
          <a:prstGeom prst="rect">
            <a:avLst/>
          </a:prstGeom>
        </p:spPr>
      </p:pic>
      <p:sp>
        <p:nvSpPr>
          <p:cNvPr id="12" name="Metin kutusu 11">
            <a:extLst>
              <a:ext uri="{FF2B5EF4-FFF2-40B4-BE49-F238E27FC236}">
                <a16:creationId xmlns:a16="http://schemas.microsoft.com/office/drawing/2014/main" id="{2DC1433B-75A7-1960-E64E-F8E706D9E582}"/>
              </a:ext>
            </a:extLst>
          </p:cNvPr>
          <p:cNvSpPr txBox="1"/>
          <p:nvPr/>
        </p:nvSpPr>
        <p:spPr>
          <a:xfrm>
            <a:off x="1396410" y="3775503"/>
            <a:ext cx="6351180" cy="573106"/>
          </a:xfrm>
          <a:prstGeom prst="rect">
            <a:avLst/>
          </a:prstGeom>
          <a:noFill/>
        </p:spPr>
        <p:txBody>
          <a:bodyPr wrap="square">
            <a:spAutoFit/>
          </a:bodyPr>
          <a:lstStyle/>
          <a:p>
            <a:pPr algn="just">
              <a:lnSpc>
                <a:spcPct val="150000"/>
              </a:lnSpc>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Of course, I still trained the model using all variables, but I got better performance when I eliminated them. </a:t>
            </a:r>
            <a:endParaRPr lang="tr-TR"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1904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256306" y="482773"/>
            <a:ext cx="6351180" cy="381066"/>
          </a:xfrm>
          <a:prstGeom prst="rect">
            <a:avLst/>
          </a:prstGeom>
          <a:noFill/>
        </p:spPr>
        <p:txBody>
          <a:bodyPr wrap="square">
            <a:spAutoFit/>
          </a:bodyPr>
          <a:lstStyle/>
          <a:p>
            <a:pP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Recursive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Feature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Elimination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Cross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Validation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(RFECV)</a:t>
            </a:r>
            <a:endParaRPr lang="tr-TR" b="1"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Metin kutusu 13">
            <a:extLst>
              <a:ext uri="{FF2B5EF4-FFF2-40B4-BE49-F238E27FC236}">
                <a16:creationId xmlns:a16="http://schemas.microsoft.com/office/drawing/2014/main" id="{7374138B-7D43-FC38-EA99-8E27D918B1B8}"/>
              </a:ext>
            </a:extLst>
          </p:cNvPr>
          <p:cNvSpPr txBox="1"/>
          <p:nvPr/>
        </p:nvSpPr>
        <p:spPr>
          <a:xfrm>
            <a:off x="1064040" y="988427"/>
            <a:ext cx="6939409" cy="2858347"/>
          </a:xfrm>
          <a:prstGeom prst="rect">
            <a:avLst/>
          </a:prstGeom>
          <a:noFill/>
        </p:spPr>
        <p:txBody>
          <a:bodyPr wrap="square">
            <a:spAutoFit/>
          </a:bodyPr>
          <a:lstStyle/>
          <a:p>
            <a:pPr algn="just">
              <a:lnSpc>
                <a:spcPct val="150000"/>
              </a:lnSpc>
            </a:pPr>
            <a:r>
              <a:rPr lang="tr-TR" sz="1100" dirty="0" err="1">
                <a:latin typeface="Open Sans" panose="020B0606030504020204" pitchFamily="34" charset="0"/>
                <a:ea typeface="Open Sans" panose="020B0606030504020204" pitchFamily="34" charset="0"/>
                <a:cs typeface="Open Sans" panose="020B0606030504020204" pitchFamily="34" charset="0"/>
              </a:rPr>
              <a:t>Recursive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Feature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Elimination</a:t>
            </a:r>
            <a:r>
              <a:rPr lang="tr-TR" sz="1100" dirty="0">
                <a:latin typeface="Open Sans" panose="020B0606030504020204" pitchFamily="34" charset="0"/>
                <a:ea typeface="Open Sans" panose="020B0606030504020204" pitchFamily="34" charset="0"/>
                <a:cs typeface="Open Sans" panose="020B0606030504020204" pitchFamily="34" charset="0"/>
              </a:rPr>
              <a:t> Cross </a:t>
            </a:r>
            <a:r>
              <a:rPr lang="tr-TR" sz="1100" dirty="0" err="1">
                <a:latin typeface="Open Sans" panose="020B0606030504020204" pitchFamily="34" charset="0"/>
                <a:ea typeface="Open Sans" panose="020B0606030504020204" pitchFamily="34" charset="0"/>
                <a:cs typeface="Open Sans" panose="020B0606030504020204" pitchFamily="34" charset="0"/>
              </a:rPr>
              <a:t>Validation</a:t>
            </a:r>
            <a:r>
              <a:rPr lang="tr-TR" sz="1100" dirty="0">
                <a:latin typeface="Open Sans" panose="020B0606030504020204" pitchFamily="34" charset="0"/>
                <a:ea typeface="Open Sans" panose="020B0606030504020204" pitchFamily="34" charset="0"/>
                <a:cs typeface="Open Sans" panose="020B0606030504020204" pitchFamily="34" charset="0"/>
              </a:rPr>
              <a:t> (RFECV) is a </a:t>
            </a:r>
            <a:r>
              <a:rPr lang="tr-TR" sz="1100" dirty="0" err="1">
                <a:latin typeface="Open Sans" panose="020B0606030504020204" pitchFamily="34" charset="0"/>
                <a:ea typeface="Open Sans" panose="020B0606030504020204" pitchFamily="34" charset="0"/>
                <a:cs typeface="Open Sans" panose="020B0606030504020204" pitchFamily="34" charset="0"/>
              </a:rPr>
              <a:t>feature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selection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technique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used</a:t>
            </a:r>
            <a:r>
              <a:rPr lang="tr-TR" sz="1100" dirty="0">
                <a:latin typeface="Open Sans" panose="020B0606030504020204" pitchFamily="34" charset="0"/>
                <a:ea typeface="Open Sans" panose="020B0606030504020204" pitchFamily="34" charset="0"/>
                <a:cs typeface="Open Sans" panose="020B0606030504020204" pitchFamily="34" charset="0"/>
              </a:rPr>
              <a:t> in </a:t>
            </a:r>
            <a:r>
              <a:rPr lang="tr-TR" sz="1100" dirty="0" err="1">
                <a:latin typeface="Open Sans" panose="020B0606030504020204" pitchFamily="34" charset="0"/>
                <a:ea typeface="Open Sans" panose="020B0606030504020204" pitchFamily="34" charset="0"/>
                <a:cs typeface="Open Sans" panose="020B0606030504020204" pitchFamily="34" charset="0"/>
              </a:rPr>
              <a:t>machine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learning</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to</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identify</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and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select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most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relevant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features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for</a:t>
            </a:r>
            <a:r>
              <a:rPr lang="tr-TR" sz="1100" dirty="0">
                <a:latin typeface="Open Sans" panose="020B0606030504020204" pitchFamily="34" charset="0"/>
                <a:ea typeface="Open Sans" panose="020B0606030504020204" pitchFamily="34" charset="0"/>
                <a:cs typeface="Open Sans" panose="020B0606030504020204" pitchFamily="34" charset="0"/>
              </a:rPr>
              <a:t> a </a:t>
            </a:r>
            <a:r>
              <a:rPr lang="tr-TR" sz="1100" dirty="0" err="1">
                <a:latin typeface="Open Sans" panose="020B0606030504020204" pitchFamily="34" charset="0"/>
                <a:ea typeface="Open Sans" panose="020B0606030504020204" pitchFamily="34" charset="0"/>
                <a:cs typeface="Open Sans" panose="020B0606030504020204" pitchFamily="34" charset="0"/>
              </a:rPr>
              <a:t>predictive</a:t>
            </a:r>
            <a:r>
              <a:rPr lang="tr-TR" sz="1100" dirty="0">
                <a:latin typeface="Open Sans" panose="020B0606030504020204" pitchFamily="34" charset="0"/>
                <a:ea typeface="Open Sans" panose="020B0606030504020204" pitchFamily="34" charset="0"/>
                <a:cs typeface="Open Sans" panose="020B0606030504020204" pitchFamily="34" charset="0"/>
              </a:rPr>
              <a:t> model. </a:t>
            </a:r>
            <a:r>
              <a:rPr lang="tr-TR" sz="1100" dirty="0" err="1">
                <a:latin typeface="Open Sans" panose="020B0606030504020204" pitchFamily="34" charset="0"/>
                <a:ea typeface="Open Sans" panose="020B0606030504020204" pitchFamily="34" charset="0"/>
                <a:cs typeface="Open Sans" panose="020B0606030504020204" pitchFamily="34" charset="0"/>
              </a:rPr>
              <a:t>It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works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by</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recursively</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removing</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least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important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features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from</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dataset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until</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desired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number</a:t>
            </a:r>
            <a:r>
              <a:rPr lang="tr-TR" sz="1100" dirty="0">
                <a:latin typeface="Open Sans" panose="020B0606030504020204" pitchFamily="34" charset="0"/>
                <a:ea typeface="Open Sans" panose="020B0606030504020204" pitchFamily="34" charset="0"/>
                <a:cs typeface="Open Sans" panose="020B0606030504020204" pitchFamily="34" charset="0"/>
              </a:rPr>
              <a:t> of </a:t>
            </a:r>
            <a:r>
              <a:rPr lang="tr-TR" sz="1100" dirty="0" err="1">
                <a:latin typeface="Open Sans" panose="020B0606030504020204" pitchFamily="34" charset="0"/>
                <a:ea typeface="Open Sans" panose="020B0606030504020204" pitchFamily="34" charset="0"/>
                <a:cs typeface="Open Sans" panose="020B0606030504020204" pitchFamily="34" charset="0"/>
              </a:rPr>
              <a:t>features</a:t>
            </a:r>
            <a:r>
              <a:rPr lang="tr-TR" sz="1100" dirty="0">
                <a:latin typeface="Open Sans" panose="020B0606030504020204" pitchFamily="34" charset="0"/>
                <a:ea typeface="Open Sans" panose="020B0606030504020204" pitchFamily="34" charset="0"/>
                <a:cs typeface="Open Sans" panose="020B0606030504020204" pitchFamily="34" charset="0"/>
              </a:rPr>
              <a:t> is </a:t>
            </a:r>
            <a:r>
              <a:rPr lang="tr-TR" sz="1100" dirty="0" err="1">
                <a:latin typeface="Open Sans" panose="020B0606030504020204" pitchFamily="34" charset="0"/>
                <a:ea typeface="Open Sans" panose="020B0606030504020204" pitchFamily="34" charset="0"/>
                <a:cs typeface="Open Sans" panose="020B0606030504020204" pitchFamily="34" charset="0"/>
              </a:rPr>
              <a:t>reached</a:t>
            </a:r>
            <a:r>
              <a:rPr lang="tr-TR" sz="1100" dirty="0">
                <a:latin typeface="Open Sans" panose="020B0606030504020204" pitchFamily="34" charset="0"/>
                <a:ea typeface="Open Sans" panose="020B0606030504020204" pitchFamily="34" charset="0"/>
                <a:cs typeface="Open Sans" panose="020B0606030504020204" pitchFamily="34" charset="0"/>
              </a:rPr>
              <a:t>.</a:t>
            </a:r>
          </a:p>
          <a:p>
            <a:pPr algn="just">
              <a:lnSpc>
                <a:spcPct val="150000"/>
              </a:lnSpc>
            </a:pPr>
            <a:endParaRPr lang="tr-TR" sz="11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tr-TR" sz="1100" dirty="0" err="1">
                <a:latin typeface="Open Sans" panose="020B0606030504020204" pitchFamily="34" charset="0"/>
                <a:ea typeface="Open Sans" panose="020B0606030504020204" pitchFamily="34" charset="0"/>
                <a:cs typeface="Open Sans" panose="020B0606030504020204" pitchFamily="34" charset="0"/>
              </a:rPr>
              <a:t>Although</a:t>
            </a:r>
            <a:r>
              <a:rPr lang="tr-TR" sz="1100" dirty="0">
                <a:latin typeface="Open Sans" panose="020B0606030504020204" pitchFamily="34" charset="0"/>
                <a:ea typeface="Open Sans" panose="020B0606030504020204" pitchFamily="34" charset="0"/>
                <a:cs typeface="Open Sans" panose="020B0606030504020204" pitchFamily="34" charset="0"/>
              </a:rPr>
              <a:t> I </a:t>
            </a:r>
            <a:r>
              <a:rPr lang="tr-TR" sz="1100" dirty="0" err="1">
                <a:latin typeface="Open Sans" panose="020B0606030504020204" pitchFamily="34" charset="0"/>
                <a:ea typeface="Open Sans" panose="020B0606030504020204" pitchFamily="34" charset="0"/>
                <a:cs typeface="Open Sans" panose="020B0606030504020204" pitchFamily="34" charset="0"/>
              </a:rPr>
              <a:t>included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this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method</a:t>
            </a:r>
            <a:r>
              <a:rPr lang="tr-TR" sz="1100" dirty="0">
                <a:latin typeface="Open Sans" panose="020B0606030504020204" pitchFamily="34" charset="0"/>
                <a:ea typeface="Open Sans" panose="020B0606030504020204" pitchFamily="34" charset="0"/>
                <a:cs typeface="Open Sans" panose="020B0606030504020204" pitchFamily="34" charset="0"/>
              </a:rPr>
              <a:t> in </a:t>
            </a:r>
            <a:r>
              <a:rPr lang="tr-TR" sz="1100" dirty="0" err="1">
                <a:latin typeface="Open Sans" panose="020B0606030504020204" pitchFamily="34" charset="0"/>
                <a:ea typeface="Open Sans" panose="020B0606030504020204" pitchFamily="34" charset="0"/>
                <a:cs typeface="Open Sans" panose="020B0606030504020204" pitchFamily="34" charset="0"/>
              </a:rPr>
              <a:t>my</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project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code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variable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selection</a:t>
            </a:r>
            <a:r>
              <a:rPr lang="tr-TR" sz="1100" dirty="0">
                <a:latin typeface="Open Sans" panose="020B0606030504020204" pitchFamily="34" charset="0"/>
                <a:ea typeface="Open Sans" panose="020B0606030504020204" pitchFamily="34" charset="0"/>
                <a:cs typeface="Open Sans" panose="020B0606030504020204" pitchFamily="34" charset="0"/>
              </a:rPr>
              <a:t> I </a:t>
            </a:r>
            <a:r>
              <a:rPr lang="tr-TR" sz="1100" dirty="0" err="1">
                <a:latin typeface="Open Sans" panose="020B0606030504020204" pitchFamily="34" charset="0"/>
                <a:ea typeface="Open Sans" panose="020B0606030504020204" pitchFamily="34" charset="0"/>
                <a:cs typeface="Open Sans" panose="020B0606030504020204" pitchFamily="34" charset="0"/>
              </a:rPr>
              <a:t>did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manually</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gave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better</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results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For</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this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reason</a:t>
            </a:r>
            <a:r>
              <a:rPr lang="tr-TR" sz="1100" dirty="0">
                <a:latin typeface="Open Sans" panose="020B0606030504020204" pitchFamily="34" charset="0"/>
                <a:ea typeface="Open Sans" panose="020B0606030504020204" pitchFamily="34" charset="0"/>
                <a:cs typeface="Open Sans" panose="020B0606030504020204" pitchFamily="34" charset="0"/>
              </a:rPr>
              <a:t>, I </a:t>
            </a:r>
            <a:r>
              <a:rPr lang="tr-TR" sz="1100" dirty="0" err="1">
                <a:latin typeface="Open Sans" panose="020B0606030504020204" pitchFamily="34" charset="0"/>
                <a:ea typeface="Open Sans" panose="020B0606030504020204" pitchFamily="34" charset="0"/>
                <a:cs typeface="Open Sans" panose="020B0606030504020204" pitchFamily="34" charset="0"/>
              </a:rPr>
              <a:t>did</a:t>
            </a:r>
            <a:r>
              <a:rPr lang="tr-TR" sz="1100" dirty="0">
                <a:latin typeface="Open Sans" panose="020B0606030504020204" pitchFamily="34" charset="0"/>
                <a:ea typeface="Open Sans" panose="020B0606030504020204" pitchFamily="34" charset="0"/>
                <a:cs typeface="Open Sans" panose="020B0606030504020204" pitchFamily="34" charset="0"/>
              </a:rPr>
              <a:t> not </a:t>
            </a:r>
            <a:r>
              <a:rPr lang="tr-TR" sz="1100" dirty="0" err="1">
                <a:latin typeface="Open Sans" panose="020B0606030504020204" pitchFamily="34" charset="0"/>
                <a:ea typeface="Open Sans" panose="020B0606030504020204" pitchFamily="34" charset="0"/>
                <a:cs typeface="Open Sans" panose="020B0606030504020204" pitchFamily="34" charset="0"/>
              </a:rPr>
              <a:t>use</a:t>
            </a:r>
            <a:r>
              <a:rPr lang="tr-TR" sz="1100" dirty="0">
                <a:latin typeface="Open Sans" panose="020B0606030504020204" pitchFamily="34" charset="0"/>
                <a:ea typeface="Open Sans" panose="020B0606030504020204" pitchFamily="34" charset="0"/>
                <a:cs typeface="Open Sans" panose="020B0606030504020204" pitchFamily="34" charset="0"/>
              </a:rPr>
              <a:t> RFE in </a:t>
            </a:r>
            <a:r>
              <a:rPr lang="tr-TR" sz="1100" dirty="0" err="1">
                <a:latin typeface="Open Sans" panose="020B0606030504020204" pitchFamily="34" charset="0"/>
                <a:ea typeface="Open Sans" panose="020B0606030504020204" pitchFamily="34" charset="0"/>
                <a:cs typeface="Open Sans" panose="020B0606030504020204" pitchFamily="34" charset="0"/>
              </a:rPr>
              <a:t>this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project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In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addition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to</a:t>
            </a:r>
            <a:r>
              <a:rPr lang="tr-TR" sz="1100" dirty="0">
                <a:latin typeface="Open Sans" panose="020B0606030504020204" pitchFamily="34" charset="0"/>
                <a:ea typeface="Open Sans" panose="020B0606030504020204" pitchFamily="34" charset="0"/>
                <a:cs typeface="Open Sans" panose="020B0606030504020204" pitchFamily="34" charset="0"/>
              </a:rPr>
              <a:t> RFE, </a:t>
            </a:r>
            <a:r>
              <a:rPr lang="tr-TR" sz="1100" dirty="0" err="1">
                <a:latin typeface="Open Sans" panose="020B0606030504020204" pitchFamily="34" charset="0"/>
                <a:ea typeface="Open Sans" panose="020B0606030504020204" pitchFamily="34" charset="0"/>
                <a:cs typeface="Open Sans" panose="020B0606030504020204" pitchFamily="34" charset="0"/>
              </a:rPr>
              <a:t>there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also</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various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libraries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such</a:t>
            </a:r>
            <a:r>
              <a:rPr lang="tr-TR" sz="1100" dirty="0">
                <a:latin typeface="Open Sans" panose="020B0606030504020204" pitchFamily="34" charset="0"/>
                <a:ea typeface="Open Sans" panose="020B0606030504020204" pitchFamily="34" charset="0"/>
                <a:cs typeface="Open Sans" panose="020B0606030504020204" pitchFamily="34" charset="0"/>
              </a:rPr>
              <a:t> as Model </a:t>
            </a:r>
            <a:r>
              <a:rPr lang="tr-TR" sz="1100" dirty="0" err="1">
                <a:latin typeface="Open Sans" panose="020B0606030504020204" pitchFamily="34" charset="0"/>
                <a:ea typeface="Open Sans" panose="020B0606030504020204" pitchFamily="34" charset="0"/>
                <a:cs typeface="Open Sans" panose="020B0606030504020204" pitchFamily="34" charset="0"/>
              </a:rPr>
              <a:t>Selection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and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Sequential</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Feature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Selection</a:t>
            </a:r>
            <a:r>
              <a:rPr lang="tr-TR" sz="1100" dirty="0">
                <a:latin typeface="Open Sans" panose="020B0606030504020204" pitchFamily="34" charset="0"/>
                <a:ea typeface="Open Sans" panose="020B0606030504020204" pitchFamily="34" charset="0"/>
                <a:cs typeface="Open Sans" panose="020B0606030504020204" pitchFamily="34" charset="0"/>
              </a:rPr>
              <a:t>.</a:t>
            </a:r>
          </a:p>
          <a:p>
            <a:pPr algn="just">
              <a:lnSpc>
                <a:spcPct val="150000"/>
              </a:lnSpc>
            </a:pPr>
            <a:endParaRPr lang="tr-TR" sz="11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tr-TR" sz="1100" dirty="0" err="1">
                <a:latin typeface="Open Sans" panose="020B0606030504020204" pitchFamily="34" charset="0"/>
                <a:ea typeface="Open Sans" panose="020B0606030504020204" pitchFamily="34" charset="0"/>
                <a:cs typeface="Open Sans" panose="020B0606030504020204" pitchFamily="34" charset="0"/>
              </a:rPr>
              <a:t>Below</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you</a:t>
            </a:r>
            <a:r>
              <a:rPr lang="tr-TR" sz="1100" dirty="0">
                <a:latin typeface="Open Sans" panose="020B0606030504020204" pitchFamily="34" charset="0"/>
                <a:ea typeface="Open Sans" panose="020B0606030504020204" pitchFamily="34" charset="0"/>
                <a:cs typeface="Open Sans" panose="020B0606030504020204" pitchFamily="34" charset="0"/>
              </a:rPr>
              <a:t> can </a:t>
            </a:r>
            <a:r>
              <a:rPr lang="tr-TR" sz="1100" dirty="0" err="1">
                <a:latin typeface="Open Sans" panose="020B0606030504020204" pitchFamily="34" charset="0"/>
                <a:ea typeface="Open Sans" panose="020B0606030504020204" pitchFamily="34" charset="0"/>
                <a:cs typeface="Open Sans" panose="020B0606030504020204" pitchFamily="34" charset="0"/>
              </a:rPr>
              <a:t>see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that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RFE model </a:t>
            </a:r>
            <a:r>
              <a:rPr lang="tr-TR" sz="1100" dirty="0" err="1">
                <a:latin typeface="Open Sans" panose="020B0606030504020204" pitchFamily="34" charset="0"/>
                <a:ea typeface="Open Sans" panose="020B0606030504020204" pitchFamily="34" charset="0"/>
                <a:cs typeface="Open Sans" panose="020B0606030504020204" pitchFamily="34" charset="0"/>
              </a:rPr>
              <a:t>for</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Logistic</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Regression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indicates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that</a:t>
            </a:r>
            <a:r>
              <a:rPr lang="tr-TR" sz="1100" dirty="0">
                <a:latin typeface="Open Sans" panose="020B0606030504020204" pitchFamily="34" charset="0"/>
                <a:ea typeface="Open Sans" panose="020B0606030504020204" pitchFamily="34" charset="0"/>
                <a:cs typeface="Open Sans" panose="020B0606030504020204" pitchFamily="34" charset="0"/>
              </a:rPr>
              <a:t> it </a:t>
            </a:r>
            <a:r>
              <a:rPr lang="tr-TR" sz="1100" dirty="0" err="1">
                <a:latin typeface="Open Sans" panose="020B0606030504020204" pitchFamily="34" charset="0"/>
                <a:ea typeface="Open Sans" panose="020B0606030504020204" pitchFamily="34" charset="0"/>
                <a:cs typeface="Open Sans" panose="020B0606030504020204" pitchFamily="34" charset="0"/>
              </a:rPr>
              <a:t>will</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perform</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better</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when</a:t>
            </a:r>
            <a:r>
              <a:rPr lang="tr-TR" sz="1100" dirty="0">
                <a:latin typeface="Open Sans" panose="020B0606030504020204" pitchFamily="34" charset="0"/>
                <a:ea typeface="Open Sans" panose="020B0606030504020204" pitchFamily="34" charset="0"/>
                <a:cs typeface="Open Sans" panose="020B0606030504020204" pitchFamily="34" charset="0"/>
              </a:rPr>
              <a:t> it </a:t>
            </a:r>
            <a:r>
              <a:rPr lang="tr-TR" sz="1100" dirty="0" err="1">
                <a:latin typeface="Open Sans" panose="020B0606030504020204" pitchFamily="34" charset="0"/>
                <a:ea typeface="Open Sans" panose="020B0606030504020204" pitchFamily="34" charset="0"/>
                <a:cs typeface="Open Sans" panose="020B0606030504020204" pitchFamily="34" charset="0"/>
              </a:rPr>
              <a:t>selects</a:t>
            </a:r>
            <a:r>
              <a:rPr lang="tr-TR" sz="1100" dirty="0">
                <a:latin typeface="Open Sans" panose="020B0606030504020204" pitchFamily="34" charset="0"/>
                <a:ea typeface="Open Sans" panose="020B0606030504020204" pitchFamily="34" charset="0"/>
                <a:cs typeface="Open Sans" panose="020B0606030504020204" pitchFamily="34" charset="0"/>
              </a:rPr>
              <a:t> 9 </a:t>
            </a:r>
            <a:r>
              <a:rPr lang="tr-TR" sz="1100" dirty="0" err="1">
                <a:latin typeface="Open Sans" panose="020B0606030504020204" pitchFamily="34" charset="0"/>
                <a:ea typeface="Open Sans" panose="020B0606030504020204" pitchFamily="34" charset="0"/>
                <a:cs typeface="Open Sans" panose="020B0606030504020204" pitchFamily="34" charset="0"/>
              </a:rPr>
              <a:t>out</a:t>
            </a:r>
            <a:r>
              <a:rPr lang="tr-TR" sz="1100" dirty="0">
                <a:latin typeface="Open Sans" panose="020B0606030504020204" pitchFamily="34" charset="0"/>
                <a:ea typeface="Open Sans" panose="020B0606030504020204" pitchFamily="34" charset="0"/>
                <a:cs typeface="Open Sans" panose="020B0606030504020204" pitchFamily="34" charset="0"/>
              </a:rPr>
              <a:t> of 12 </a:t>
            </a:r>
            <a:r>
              <a:rPr lang="tr-TR" sz="1100" dirty="0" err="1">
                <a:latin typeface="Open Sans" panose="020B0606030504020204" pitchFamily="34" charset="0"/>
                <a:ea typeface="Open Sans" panose="020B0606030504020204" pitchFamily="34" charset="0"/>
                <a:cs typeface="Open Sans" panose="020B0606030504020204" pitchFamily="34" charset="0"/>
              </a:rPr>
              <a:t>independent</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variables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The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selected</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variables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age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anaemia</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diabetes</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ejection_fraction</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high_blood_pressure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serum_creatinine</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sex</a:t>
            </a:r>
            <a:r>
              <a:rPr lang="tr-TR" sz="1100" dirty="0">
                <a:latin typeface="Open Sans" panose="020B0606030504020204" pitchFamily="34" charset="0"/>
                <a:ea typeface="Open Sans" panose="020B0606030504020204" pitchFamily="34" charset="0"/>
                <a:cs typeface="Open Sans" panose="020B0606030504020204" pitchFamily="34" charset="0"/>
              </a:rPr>
              <a:t>', '</a:t>
            </a:r>
            <a:r>
              <a:rPr lang="tr-TR" sz="1100" dirty="0" err="1">
                <a:latin typeface="Open Sans" panose="020B0606030504020204" pitchFamily="34" charset="0"/>
                <a:ea typeface="Open Sans" panose="020B0606030504020204" pitchFamily="34" charset="0"/>
                <a:cs typeface="Open Sans" panose="020B0606030504020204" pitchFamily="34" charset="0"/>
              </a:rPr>
              <a:t>smoking</a:t>
            </a:r>
            <a:r>
              <a:rPr lang="tr-TR" sz="1100" dirty="0">
                <a:latin typeface="Open Sans" panose="020B0606030504020204" pitchFamily="34" charset="0"/>
                <a:ea typeface="Open Sans" panose="020B0606030504020204" pitchFamily="34" charset="0"/>
                <a:cs typeface="Open Sans" panose="020B0606030504020204" pitchFamily="34" charset="0"/>
              </a:rPr>
              <a:t>', 'time'.</a:t>
            </a:r>
          </a:p>
        </p:txBody>
      </p:sp>
    </p:spTree>
    <p:extLst>
      <p:ext uri="{BB962C8B-B14F-4D97-AF65-F5344CB8AC3E}">
        <p14:creationId xmlns:p14="http://schemas.microsoft.com/office/powerpoint/2010/main" val="301874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2037849" y="450017"/>
            <a:ext cx="6351180" cy="381066"/>
          </a:xfrm>
          <a:prstGeom prst="rect">
            <a:avLst/>
          </a:prstGeom>
          <a:noFill/>
        </p:spPr>
        <p:txBody>
          <a:bodyPr wrap="square">
            <a:spAutoFit/>
          </a:bodyPr>
          <a:lstStyle/>
          <a:p>
            <a:pP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Recursive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Feature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Elimination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Cross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Validation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(RFECV)</a:t>
            </a:r>
            <a:endParaRPr lang="tr-TR"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Resim 4" descr="metin, diyagram, çizgi, öykü gelişim çizgisi; kumpas; grafiğini çıkarma içeren bir resim&#10;&#10;Açıklama otomatik olarak oluşturuldu">
            <a:extLst>
              <a:ext uri="{FF2B5EF4-FFF2-40B4-BE49-F238E27FC236}">
                <a16:creationId xmlns:a16="http://schemas.microsoft.com/office/drawing/2014/main" id="{492A4727-21CA-846F-9B04-770137FAD6D6}"/>
              </a:ext>
            </a:extLst>
          </p:cNvPr>
          <p:cNvPicPr>
            <a:picLocks noChangeAspect="1"/>
          </p:cNvPicPr>
          <p:nvPr/>
        </p:nvPicPr>
        <p:blipFill>
          <a:blip r:embed="rId3"/>
          <a:stretch>
            <a:fillRect/>
          </a:stretch>
        </p:blipFill>
        <p:spPr>
          <a:xfrm>
            <a:off x="2123324" y="1056157"/>
            <a:ext cx="4619785" cy="3416716"/>
          </a:xfrm>
          <a:prstGeom prst="rect">
            <a:avLst/>
          </a:prstGeom>
        </p:spPr>
      </p:pic>
    </p:spTree>
    <p:extLst>
      <p:ext uri="{BB962C8B-B14F-4D97-AF65-F5344CB8AC3E}">
        <p14:creationId xmlns:p14="http://schemas.microsoft.com/office/powerpoint/2010/main" val="283068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983169" y="347549"/>
            <a:ext cx="6351180" cy="381066"/>
          </a:xfrm>
          <a:prstGeom prst="rect">
            <a:avLst/>
          </a:prstGeom>
          <a:noFill/>
        </p:spPr>
        <p:txBody>
          <a:bodyPr wrap="square">
            <a:spAutoFit/>
          </a:bodyPr>
          <a:lstStyle/>
          <a:p>
            <a:pP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Recursive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Feature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Elimination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Cross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Validation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(RFECV)</a:t>
            </a:r>
            <a:endParaRPr lang="tr-TR"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Metin kutusu 2">
            <a:extLst>
              <a:ext uri="{FF2B5EF4-FFF2-40B4-BE49-F238E27FC236}">
                <a16:creationId xmlns:a16="http://schemas.microsoft.com/office/drawing/2014/main" id="{C5361AC6-9E7D-61D8-9E7D-5EA9C777859F}"/>
              </a:ext>
            </a:extLst>
          </p:cNvPr>
          <p:cNvSpPr txBox="1"/>
          <p:nvPr/>
        </p:nvSpPr>
        <p:spPr>
          <a:xfrm>
            <a:off x="1419216" y="829636"/>
            <a:ext cx="6351180" cy="827021"/>
          </a:xfrm>
          <a:prstGeom prst="rect">
            <a:avLst/>
          </a:prstGeom>
          <a:noFill/>
        </p:spPr>
        <p:txBody>
          <a:bodyPr wrap="square">
            <a:spAutoFit/>
          </a:bodyPr>
          <a:lstStyle/>
          <a:p>
            <a:pPr algn="just">
              <a:lnSpc>
                <a:spcPct val="150000"/>
              </a:lnSpc>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When the model is trained with these 9 variables, the accuracy is 0.85, while the accuracy of the 5 variables I manually selected is 0.9. In the </a:t>
            </a:r>
            <a:r>
              <a:rPr lang="tr-TR" sz="11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confusion</a:t>
            </a: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matrices below, the left one is the variables suggested by RFECV and the right one is my manual selection. </a:t>
            </a:r>
            <a:r>
              <a:rPr lang="tr-TR"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r>
              <a:rPr lang="tr-TR" sz="11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Logistic</a:t>
            </a:r>
            <a:r>
              <a:rPr lang="tr-TR"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sz="11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Regression</a:t>
            </a:r>
            <a:r>
              <a:rPr lang="tr-TR"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endParaRPr lang="tr-TR"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Resim 7" descr="metin, ekran görüntüsü, diyagram, dikdörtgen içeren bir resim&#10;&#10;Açıklama otomatik olarak oluşturuldu">
            <a:extLst>
              <a:ext uri="{FF2B5EF4-FFF2-40B4-BE49-F238E27FC236}">
                <a16:creationId xmlns:a16="http://schemas.microsoft.com/office/drawing/2014/main" id="{A15F02BE-5D8F-6618-7B94-E629CD2ABE7E}"/>
              </a:ext>
            </a:extLst>
          </p:cNvPr>
          <p:cNvPicPr>
            <a:picLocks noChangeAspect="1"/>
          </p:cNvPicPr>
          <p:nvPr/>
        </p:nvPicPr>
        <p:blipFill>
          <a:blip r:embed="rId3"/>
          <a:stretch>
            <a:fillRect/>
          </a:stretch>
        </p:blipFill>
        <p:spPr>
          <a:xfrm>
            <a:off x="1242169" y="1824871"/>
            <a:ext cx="3071775" cy="2850386"/>
          </a:xfrm>
          <a:prstGeom prst="rect">
            <a:avLst/>
          </a:prstGeom>
        </p:spPr>
      </p:pic>
      <p:pic>
        <p:nvPicPr>
          <p:cNvPr id="10" name="Resim 9" descr="metin, ekran görüntüsü, diyagram, dikdörtgen içeren bir resim&#10;&#10;Açıklama otomatik olarak oluşturuldu">
            <a:extLst>
              <a:ext uri="{FF2B5EF4-FFF2-40B4-BE49-F238E27FC236}">
                <a16:creationId xmlns:a16="http://schemas.microsoft.com/office/drawing/2014/main" id="{653DFDED-DB0E-BB3C-85D7-37B63CF7C0F2}"/>
              </a:ext>
            </a:extLst>
          </p:cNvPr>
          <p:cNvPicPr>
            <a:picLocks noChangeAspect="1"/>
          </p:cNvPicPr>
          <p:nvPr/>
        </p:nvPicPr>
        <p:blipFill>
          <a:blip r:embed="rId4"/>
          <a:stretch>
            <a:fillRect/>
          </a:stretch>
        </p:blipFill>
        <p:spPr>
          <a:xfrm>
            <a:off x="4650142" y="1858699"/>
            <a:ext cx="3071784" cy="2649802"/>
          </a:xfrm>
          <a:prstGeom prst="rect">
            <a:avLst/>
          </a:prstGeom>
        </p:spPr>
      </p:pic>
    </p:spTree>
    <p:extLst>
      <p:ext uri="{BB962C8B-B14F-4D97-AF65-F5344CB8AC3E}">
        <p14:creationId xmlns:p14="http://schemas.microsoft.com/office/powerpoint/2010/main" val="152282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785824" y="519424"/>
            <a:ext cx="6351180" cy="421334"/>
          </a:xfrm>
          <a:prstGeom prst="rect">
            <a:avLst/>
          </a:prstGeom>
          <a:noFill/>
        </p:spPr>
        <p:txBody>
          <a:bodyPr wrap="square">
            <a:spAutoFit/>
          </a:bodyPr>
          <a:lstStyle/>
          <a:p>
            <a:pPr>
              <a:lnSpc>
                <a:spcPct val="150000"/>
              </a:lnSpc>
            </a:pPr>
            <a:r>
              <a:rPr lang="en-US" sz="1600"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Model Building, Evaluation and Performance Metrics </a:t>
            </a:r>
            <a:endParaRPr lang="tr-TR" sz="10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Metin kutusu 2">
            <a:extLst>
              <a:ext uri="{FF2B5EF4-FFF2-40B4-BE49-F238E27FC236}">
                <a16:creationId xmlns:a16="http://schemas.microsoft.com/office/drawing/2014/main" id="{C5361AC6-9E7D-61D8-9E7D-5EA9C777859F}"/>
              </a:ext>
            </a:extLst>
          </p:cNvPr>
          <p:cNvSpPr txBox="1"/>
          <p:nvPr/>
        </p:nvSpPr>
        <p:spPr>
          <a:xfrm>
            <a:off x="1344257" y="1160477"/>
            <a:ext cx="6351180" cy="2638351"/>
          </a:xfrm>
          <a:prstGeom prst="rect">
            <a:avLst/>
          </a:prstGeom>
          <a:noFill/>
        </p:spPr>
        <p:txBody>
          <a:bodyPr wrap="square">
            <a:spAutoFit/>
          </a:bodyPr>
          <a:lstStyle/>
          <a:p>
            <a:pPr algn="just">
              <a:lnSpc>
                <a:spcPct val="150000"/>
              </a:lnSpc>
            </a:pPr>
            <a:r>
              <a:rPr lang="en-US" sz="16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machine learning model construction and evaluation phase involves applying various classification algorithms on the dataset. The six main classifiers used in this step are: Logistic Regression, K Nearest Neighbor (KNN), Support Vector Classifier (SVC), Gaussian Naive Bayes, Decision Tree Classifier and Random Forest Classifier. And the performances of these classifiers are presented below. </a:t>
            </a:r>
            <a:endParaRPr lang="tr-TR" sz="105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953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422360"/>
          </a:xfrm>
          <a:prstGeom prst="rect">
            <a:avLst/>
          </a:prstGeom>
          <a:noFill/>
        </p:spPr>
        <p:txBody>
          <a:bodyPr wrap="square">
            <a:spAutoFit/>
          </a:bodyPr>
          <a:lstStyle/>
          <a:p>
            <a:pPr algn="ctr">
              <a:lnSpc>
                <a:spcPct val="150000"/>
              </a:lnSpc>
            </a:pPr>
            <a:r>
              <a:rPr lang="tr-TR" sz="1600" b="1" dirty="0" err="1">
                <a:latin typeface="Open Sans" panose="020B0606030504020204" pitchFamily="34" charset="0"/>
                <a:ea typeface="Open Sans" panose="020B0606030504020204" pitchFamily="34" charset="0"/>
                <a:cs typeface="Open Sans" panose="020B0606030504020204" pitchFamily="34" charset="0"/>
              </a:rPr>
              <a:t>Logistic</a:t>
            </a:r>
            <a:r>
              <a:rPr lang="tr-TR" sz="1600" b="1" dirty="0">
                <a:latin typeface="Open Sans" panose="020B0606030504020204" pitchFamily="34" charset="0"/>
                <a:ea typeface="Open Sans" panose="020B0606030504020204" pitchFamily="34" charset="0"/>
                <a:cs typeface="Open Sans" panose="020B0606030504020204" pitchFamily="34" charset="0"/>
              </a:rPr>
              <a:t> </a:t>
            </a:r>
            <a:r>
              <a:rPr lang="tr-TR" sz="1600" b="1" dirty="0" err="1">
                <a:latin typeface="Open Sans" panose="020B0606030504020204" pitchFamily="34" charset="0"/>
                <a:ea typeface="Open Sans" panose="020B0606030504020204" pitchFamily="34" charset="0"/>
                <a:cs typeface="Open Sans" panose="020B0606030504020204" pitchFamily="34" charset="0"/>
              </a:rPr>
              <a:t>Regression</a:t>
            </a:r>
            <a:endParaRPr lang="tr-TR" sz="10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89861" y="899254"/>
            <a:ext cx="6351180" cy="1350563"/>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Logistic Regression is a statistical model used to estimate the probability of a dependent variable. In this project, the Logistic Regression model was successful in predicting heart failure with 90% accuracy, 86% ROC AUC Score and 94%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Resim 6" descr="metin, ekran görüntüsü, diyagram, dikdörtgen içeren bir resim&#10;&#10;Açıklama otomatik olarak oluşturuldu">
            <a:extLst>
              <a:ext uri="{FF2B5EF4-FFF2-40B4-BE49-F238E27FC236}">
                <a16:creationId xmlns:a16="http://schemas.microsoft.com/office/drawing/2014/main" id="{2007F5ED-BD40-6BE1-22DB-58212E7BB8CD}"/>
              </a:ext>
            </a:extLst>
          </p:cNvPr>
          <p:cNvPicPr>
            <a:picLocks noChangeAspect="1"/>
          </p:cNvPicPr>
          <p:nvPr/>
        </p:nvPicPr>
        <p:blipFill>
          <a:blip r:embed="rId3"/>
          <a:stretch>
            <a:fillRect/>
          </a:stretch>
        </p:blipFill>
        <p:spPr>
          <a:xfrm>
            <a:off x="1140782" y="2373876"/>
            <a:ext cx="2657848" cy="2292730"/>
          </a:xfrm>
          <a:prstGeom prst="rect">
            <a:avLst/>
          </a:prstGeom>
        </p:spPr>
      </p:pic>
      <p:pic>
        <p:nvPicPr>
          <p:cNvPr id="9" name="Resim 8" descr="metin, çizgi, ekran görüntüsü, öykü gelişim çizgisi; kumpas; grafiğini çıkarma içeren bir resim&#10;&#10;Açıklama otomatik olarak oluşturuldu">
            <a:extLst>
              <a:ext uri="{FF2B5EF4-FFF2-40B4-BE49-F238E27FC236}">
                <a16:creationId xmlns:a16="http://schemas.microsoft.com/office/drawing/2014/main" id="{90713109-03FB-1FFB-9D9E-70DCEC7D6FC1}"/>
              </a:ext>
            </a:extLst>
          </p:cNvPr>
          <p:cNvPicPr>
            <a:picLocks noChangeAspect="1"/>
          </p:cNvPicPr>
          <p:nvPr/>
        </p:nvPicPr>
        <p:blipFill>
          <a:blip r:embed="rId4"/>
          <a:stretch>
            <a:fillRect/>
          </a:stretch>
        </p:blipFill>
        <p:spPr>
          <a:xfrm>
            <a:off x="3991362" y="2074384"/>
            <a:ext cx="3945264" cy="2506838"/>
          </a:xfrm>
          <a:prstGeom prst="rect">
            <a:avLst/>
          </a:prstGeom>
        </p:spPr>
      </p:pic>
    </p:spTree>
    <p:extLst>
      <p:ext uri="{BB962C8B-B14F-4D97-AF65-F5344CB8AC3E}">
        <p14:creationId xmlns:p14="http://schemas.microsoft.com/office/powerpoint/2010/main" val="246810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380169"/>
          </a:xfrm>
          <a:prstGeom prst="rect">
            <a:avLst/>
          </a:prstGeom>
          <a:noFill/>
        </p:spPr>
        <p:txBody>
          <a:bodyPr wrap="square">
            <a:spAutoFit/>
          </a:bodyPr>
          <a:lstStyle/>
          <a:p>
            <a:pPr algn="ctr">
              <a:lnSpc>
                <a:spcPct val="150000"/>
              </a:lnSpc>
            </a:pP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K-</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Nearest</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Neighbors</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(KNN) </a:t>
            </a:r>
            <a:endParaRPr lang="tr-TR"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89861" y="899254"/>
            <a:ext cx="6351180" cy="1350563"/>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K Nearest Neighbor uses the classes of the k closest data points in its neighborhood to determine the class of a data point. This model was evaluated with 86.67% accuracy rate, 81.81% ROC AUC Score and 90%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Resim 7" descr="metin, ekran görüntüsü, diyagram, dikdörtgen içeren bir resim&#10;&#10;Açıklama otomatik olarak oluşturuldu">
            <a:extLst>
              <a:ext uri="{FF2B5EF4-FFF2-40B4-BE49-F238E27FC236}">
                <a16:creationId xmlns:a16="http://schemas.microsoft.com/office/drawing/2014/main" id="{F670EEB1-8445-761F-EACB-CA2B4F159083}"/>
              </a:ext>
            </a:extLst>
          </p:cNvPr>
          <p:cNvPicPr>
            <a:picLocks noChangeAspect="1"/>
          </p:cNvPicPr>
          <p:nvPr/>
        </p:nvPicPr>
        <p:blipFill>
          <a:blip r:embed="rId3"/>
          <a:stretch>
            <a:fillRect/>
          </a:stretch>
        </p:blipFill>
        <p:spPr>
          <a:xfrm>
            <a:off x="1102591" y="2416332"/>
            <a:ext cx="2654986" cy="2321769"/>
          </a:xfrm>
          <a:prstGeom prst="rect">
            <a:avLst/>
          </a:prstGeom>
        </p:spPr>
      </p:pic>
      <p:pic>
        <p:nvPicPr>
          <p:cNvPr id="13" name="Resim 12" descr="metin, çizgi, ekran görüntüsü, öykü gelişim çizgisi; kumpas; grafiğini çıkarma içeren bir resim&#10;&#10;Açıklama otomatik olarak oluşturuldu">
            <a:extLst>
              <a:ext uri="{FF2B5EF4-FFF2-40B4-BE49-F238E27FC236}">
                <a16:creationId xmlns:a16="http://schemas.microsoft.com/office/drawing/2014/main" id="{BA923E17-AE56-41F3-0E05-E63B36C5A9B3}"/>
              </a:ext>
            </a:extLst>
          </p:cNvPr>
          <p:cNvPicPr>
            <a:picLocks noChangeAspect="1"/>
          </p:cNvPicPr>
          <p:nvPr/>
        </p:nvPicPr>
        <p:blipFill>
          <a:blip r:embed="rId4"/>
          <a:stretch>
            <a:fillRect/>
          </a:stretch>
        </p:blipFill>
        <p:spPr>
          <a:xfrm>
            <a:off x="3986306" y="2109111"/>
            <a:ext cx="3945264" cy="2509781"/>
          </a:xfrm>
          <a:prstGeom prst="rect">
            <a:avLst/>
          </a:prstGeom>
        </p:spPr>
      </p:pic>
    </p:spTree>
    <p:extLst>
      <p:ext uri="{BB962C8B-B14F-4D97-AF65-F5344CB8AC3E}">
        <p14:creationId xmlns:p14="http://schemas.microsoft.com/office/powerpoint/2010/main" val="326125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381066"/>
          </a:xfrm>
          <a:prstGeom prst="rect">
            <a:avLst/>
          </a:prstGeom>
          <a:noFill/>
        </p:spPr>
        <p:txBody>
          <a:bodyPr wrap="square">
            <a:spAutoFit/>
          </a:bodyPr>
          <a:lstStyle/>
          <a:p>
            <a:pPr algn="ct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Support</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Vector</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Classifier</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(SVC) </a:t>
            </a:r>
            <a:endParaRPr lang="tr-TR" sz="1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28522" y="886384"/>
            <a:ext cx="6351180" cy="1026499"/>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Support Vector Classifier attempts to classify data points by drawing a decision boundary between classes. This model was evaluated with 86.67% accuracy, 83.58% ROC AUC Score and 92%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Resim 5" descr="metin, ekran görüntüsü, diyagram, dikdörtgen içeren bir resim&#10;&#10;Açıklama otomatik olarak oluşturuldu">
            <a:extLst>
              <a:ext uri="{FF2B5EF4-FFF2-40B4-BE49-F238E27FC236}">
                <a16:creationId xmlns:a16="http://schemas.microsoft.com/office/drawing/2014/main" id="{06397FDC-7A91-FA99-83DB-A25F0D62688A}"/>
              </a:ext>
            </a:extLst>
          </p:cNvPr>
          <p:cNvPicPr>
            <a:picLocks noChangeAspect="1"/>
          </p:cNvPicPr>
          <p:nvPr/>
        </p:nvPicPr>
        <p:blipFill>
          <a:blip r:embed="rId3"/>
          <a:stretch>
            <a:fillRect/>
          </a:stretch>
        </p:blipFill>
        <p:spPr>
          <a:xfrm>
            <a:off x="1081813" y="2207292"/>
            <a:ext cx="2683348" cy="2265581"/>
          </a:xfrm>
          <a:prstGeom prst="rect">
            <a:avLst/>
          </a:prstGeom>
        </p:spPr>
      </p:pic>
      <p:pic>
        <p:nvPicPr>
          <p:cNvPr id="11" name="Resim 10" descr="metin, ekran görüntüsü, çizgi, diyagram içeren bir resim&#10;&#10;Açıklama otomatik olarak oluşturuldu">
            <a:extLst>
              <a:ext uri="{FF2B5EF4-FFF2-40B4-BE49-F238E27FC236}">
                <a16:creationId xmlns:a16="http://schemas.microsoft.com/office/drawing/2014/main" id="{654281B1-0EB1-D96F-6934-6E319788967F}"/>
              </a:ext>
            </a:extLst>
          </p:cNvPr>
          <p:cNvPicPr>
            <a:picLocks noChangeAspect="1"/>
          </p:cNvPicPr>
          <p:nvPr/>
        </p:nvPicPr>
        <p:blipFill>
          <a:blip r:embed="rId4"/>
          <a:stretch>
            <a:fillRect/>
          </a:stretch>
        </p:blipFill>
        <p:spPr>
          <a:xfrm>
            <a:off x="3993891" y="1957187"/>
            <a:ext cx="3945264" cy="2515686"/>
          </a:xfrm>
          <a:prstGeom prst="rect">
            <a:avLst/>
          </a:prstGeom>
        </p:spPr>
      </p:pic>
    </p:spTree>
    <p:extLst>
      <p:ext uri="{BB962C8B-B14F-4D97-AF65-F5344CB8AC3E}">
        <p14:creationId xmlns:p14="http://schemas.microsoft.com/office/powerpoint/2010/main" val="109867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380169"/>
          </a:xfrm>
          <a:prstGeom prst="rect">
            <a:avLst/>
          </a:prstGeom>
          <a:noFill/>
        </p:spPr>
        <p:txBody>
          <a:bodyPr wrap="square">
            <a:spAutoFit/>
          </a:bodyPr>
          <a:lstStyle/>
          <a:p>
            <a:pPr algn="ct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Gaussian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Naive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Bayes</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endParaRPr lang="tr-TR" sz="1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89861" y="899254"/>
            <a:ext cx="6351180" cy="1027397"/>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Gaussian Naive Bayes classifies using Bayes theorem and feature independence assumption. This model was evaluated with 85% accuracy, 77.09% ROC AUC Score and 90%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Resim 2" descr="metin, ekran görüntüsü, diyagram, dikdörtgen içeren bir resim&#10;&#10;Açıklama otomatik olarak oluşturuldu">
            <a:extLst>
              <a:ext uri="{FF2B5EF4-FFF2-40B4-BE49-F238E27FC236}">
                <a16:creationId xmlns:a16="http://schemas.microsoft.com/office/drawing/2014/main" id="{E715A4A2-49C4-F92F-15B7-6CAA4C19AFBE}"/>
              </a:ext>
            </a:extLst>
          </p:cNvPr>
          <p:cNvPicPr>
            <a:picLocks noChangeAspect="1"/>
          </p:cNvPicPr>
          <p:nvPr/>
        </p:nvPicPr>
        <p:blipFill>
          <a:blip r:embed="rId3"/>
          <a:stretch>
            <a:fillRect/>
          </a:stretch>
        </p:blipFill>
        <p:spPr>
          <a:xfrm>
            <a:off x="1194276" y="2288492"/>
            <a:ext cx="2664962" cy="2292730"/>
          </a:xfrm>
          <a:prstGeom prst="rect">
            <a:avLst/>
          </a:prstGeom>
        </p:spPr>
      </p:pic>
      <p:pic>
        <p:nvPicPr>
          <p:cNvPr id="6" name="Resim 5" descr="metin, çizgi, ekran görüntüsü, diyagram içeren bir resim&#10;&#10;Açıklama otomatik olarak oluşturuldu">
            <a:extLst>
              <a:ext uri="{FF2B5EF4-FFF2-40B4-BE49-F238E27FC236}">
                <a16:creationId xmlns:a16="http://schemas.microsoft.com/office/drawing/2014/main" id="{50EDB209-C4F0-256D-D3C0-E7149159B044}"/>
              </a:ext>
            </a:extLst>
          </p:cNvPr>
          <p:cNvPicPr>
            <a:picLocks noChangeAspect="1"/>
          </p:cNvPicPr>
          <p:nvPr/>
        </p:nvPicPr>
        <p:blipFill>
          <a:blip r:embed="rId4"/>
          <a:stretch>
            <a:fillRect/>
          </a:stretch>
        </p:blipFill>
        <p:spPr>
          <a:xfrm>
            <a:off x="4080383" y="2027788"/>
            <a:ext cx="3940638" cy="2506838"/>
          </a:xfrm>
          <a:prstGeom prst="rect">
            <a:avLst/>
          </a:prstGeom>
        </p:spPr>
      </p:pic>
    </p:spTree>
    <p:extLst>
      <p:ext uri="{BB962C8B-B14F-4D97-AF65-F5344CB8AC3E}">
        <p14:creationId xmlns:p14="http://schemas.microsoft.com/office/powerpoint/2010/main" val="424079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6" name="Google Shape;29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err="1"/>
              <a:t>Purpose</a:t>
            </a:r>
            <a:r>
              <a:rPr lang="tr-TR" dirty="0"/>
              <a:t> of </a:t>
            </a:r>
            <a:r>
              <a:rPr lang="tr-TR" dirty="0" err="1"/>
              <a:t>the</a:t>
            </a:r>
            <a:r>
              <a:rPr lang="tr-TR" dirty="0"/>
              <a:t> Project</a:t>
            </a:r>
          </a:p>
        </p:txBody>
      </p:sp>
      <p:sp>
        <p:nvSpPr>
          <p:cNvPr id="2977" name="Google Shape;2977;p30"/>
          <p:cNvSpPr txBox="1">
            <a:spLocks noGrp="1"/>
          </p:cNvSpPr>
          <p:nvPr>
            <p:ph type="body" idx="1"/>
          </p:nvPr>
        </p:nvSpPr>
        <p:spPr>
          <a:xfrm>
            <a:off x="1228762" y="1263802"/>
            <a:ext cx="6620378" cy="271922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100" dirty="0"/>
              <a:t>Heart failure is a critical health condition that requires medical care and intervention. Early detection and effective management of the disease is vital for patient outcomes. Therefore, it is important to evaluate the accuracy of heart failure prediction with the use of machine learning algorithms, understanding the ability of these algorithms to utilize patient data based on clinical and demographic characteristics.</a:t>
            </a:r>
            <a:endParaRPr lang="tr-TR" sz="1100" dirty="0"/>
          </a:p>
          <a:p>
            <a:pPr marL="0" lvl="0" indent="0" algn="just" rtl="0">
              <a:lnSpc>
                <a:spcPct val="150000"/>
              </a:lnSpc>
              <a:spcBef>
                <a:spcPts val="0"/>
              </a:spcBef>
              <a:spcAft>
                <a:spcPts val="0"/>
              </a:spcAft>
              <a:buClr>
                <a:schemeClr val="dk1"/>
              </a:buClr>
              <a:buSzPts val="1100"/>
              <a:buFont typeface="Arial"/>
              <a:buNone/>
            </a:pPr>
            <a:endParaRPr lang="tr-TR" sz="1100" dirty="0"/>
          </a:p>
          <a:p>
            <a:pPr marL="0" lvl="0" indent="0" algn="just" rtl="0">
              <a:lnSpc>
                <a:spcPct val="150000"/>
              </a:lnSpc>
              <a:spcBef>
                <a:spcPts val="0"/>
              </a:spcBef>
              <a:spcAft>
                <a:spcPts val="0"/>
              </a:spcAft>
              <a:buClr>
                <a:schemeClr val="dk1"/>
              </a:buClr>
              <a:buSzPts val="1100"/>
              <a:buFont typeface="Arial"/>
              <a:buNone/>
            </a:pPr>
            <a:r>
              <a:rPr lang="tr-TR" sz="1100" dirty="0" err="1"/>
              <a:t>This</a:t>
            </a:r>
            <a:r>
              <a:rPr lang="tr-TR" sz="1100" dirty="0"/>
              <a:t> </a:t>
            </a:r>
            <a:r>
              <a:rPr lang="tr-TR" sz="1100" dirty="0" err="1"/>
              <a:t>presentation</a:t>
            </a:r>
            <a:r>
              <a:rPr lang="tr-TR" sz="1100" dirty="0"/>
              <a:t> </a:t>
            </a:r>
            <a:r>
              <a:rPr lang="tr-TR" sz="1100" dirty="0" err="1"/>
              <a:t>addresses</a:t>
            </a:r>
            <a:r>
              <a:rPr lang="tr-TR" sz="1100" dirty="0"/>
              <a:t> </a:t>
            </a:r>
            <a:r>
              <a:rPr lang="tr-TR" sz="1100" dirty="0" err="1"/>
              <a:t>heart</a:t>
            </a:r>
            <a:r>
              <a:rPr lang="tr-TR" sz="1100" dirty="0"/>
              <a:t> </a:t>
            </a:r>
            <a:r>
              <a:rPr lang="tr-TR" sz="1100" dirty="0" err="1"/>
              <a:t>failure</a:t>
            </a:r>
            <a:r>
              <a:rPr lang="tr-TR" sz="1100" dirty="0"/>
              <a:t> </a:t>
            </a:r>
            <a:r>
              <a:rPr lang="tr-TR" sz="1100" dirty="0" err="1"/>
              <a:t>prediction</a:t>
            </a:r>
            <a:r>
              <a:rPr lang="tr-TR" sz="1100" dirty="0"/>
              <a:t> </a:t>
            </a:r>
            <a:r>
              <a:rPr lang="tr-TR" sz="1100" dirty="0" err="1"/>
              <a:t>using</a:t>
            </a:r>
            <a:r>
              <a:rPr lang="tr-TR" sz="1100" dirty="0"/>
              <a:t> </a:t>
            </a:r>
            <a:r>
              <a:rPr lang="tr-TR" sz="1100" dirty="0" err="1"/>
              <a:t>various</a:t>
            </a:r>
            <a:r>
              <a:rPr lang="tr-TR" sz="1100" dirty="0"/>
              <a:t> </a:t>
            </a:r>
            <a:r>
              <a:rPr lang="tr-TR" sz="1100" dirty="0" err="1"/>
              <a:t>machine</a:t>
            </a:r>
            <a:r>
              <a:rPr lang="tr-TR" sz="1100" dirty="0"/>
              <a:t> </a:t>
            </a:r>
            <a:r>
              <a:rPr lang="tr-TR" sz="1100" dirty="0" err="1"/>
              <a:t>learning</a:t>
            </a:r>
            <a:r>
              <a:rPr lang="tr-TR" sz="1100" dirty="0"/>
              <a:t> </a:t>
            </a:r>
            <a:r>
              <a:rPr lang="tr-TR" sz="1100" dirty="0" err="1"/>
              <a:t>classification</a:t>
            </a:r>
            <a:r>
              <a:rPr lang="tr-TR" sz="1100" dirty="0"/>
              <a:t> </a:t>
            </a:r>
            <a:r>
              <a:rPr lang="tr-TR" sz="1100" dirty="0" err="1"/>
              <a:t>algorithms</a:t>
            </a:r>
            <a:r>
              <a:rPr lang="tr-TR" sz="1100" dirty="0"/>
              <a:t>. </a:t>
            </a:r>
            <a:r>
              <a:rPr lang="tr-TR" sz="1100" dirty="0" err="1"/>
              <a:t>The</a:t>
            </a:r>
            <a:r>
              <a:rPr lang="tr-TR" sz="1100" dirty="0"/>
              <a:t> </a:t>
            </a:r>
            <a:r>
              <a:rPr lang="tr-TR" sz="1100" dirty="0" err="1"/>
              <a:t>dataset</a:t>
            </a:r>
            <a:r>
              <a:rPr lang="tr-TR" sz="1100" dirty="0"/>
              <a:t> </a:t>
            </a:r>
            <a:r>
              <a:rPr lang="tr-TR" sz="1100" dirty="0" err="1"/>
              <a:t>used</a:t>
            </a:r>
            <a:r>
              <a:rPr lang="tr-TR" sz="1100" dirty="0"/>
              <a:t> </a:t>
            </a:r>
            <a:r>
              <a:rPr lang="tr-TR" sz="1100" dirty="0" err="1"/>
              <a:t>for</a:t>
            </a:r>
            <a:r>
              <a:rPr lang="tr-TR" sz="1100" dirty="0"/>
              <a:t> </a:t>
            </a:r>
            <a:r>
              <a:rPr lang="tr-TR" sz="1100" dirty="0" err="1"/>
              <a:t>analysis</a:t>
            </a:r>
            <a:r>
              <a:rPr lang="tr-TR" sz="1100" dirty="0"/>
              <a:t> </a:t>
            </a:r>
            <a:r>
              <a:rPr lang="tr-TR" sz="1100" dirty="0" err="1"/>
              <a:t>includes</a:t>
            </a:r>
            <a:r>
              <a:rPr lang="tr-TR" sz="1100" dirty="0"/>
              <a:t> </a:t>
            </a:r>
            <a:r>
              <a:rPr lang="tr-TR" sz="1100" dirty="0" err="1"/>
              <a:t>clinical</a:t>
            </a:r>
            <a:r>
              <a:rPr lang="tr-TR" sz="1100" dirty="0"/>
              <a:t> </a:t>
            </a:r>
            <a:r>
              <a:rPr lang="tr-TR" sz="1100" dirty="0" err="1"/>
              <a:t>characteristics</a:t>
            </a:r>
            <a:r>
              <a:rPr lang="tr-TR" sz="1100" dirty="0"/>
              <a:t> of 299 </a:t>
            </a:r>
            <a:r>
              <a:rPr lang="tr-TR" sz="1100" dirty="0" err="1"/>
              <a:t>patients</a:t>
            </a:r>
            <a:r>
              <a:rPr lang="tr-TR" sz="1100" dirty="0"/>
              <a:t>. </a:t>
            </a:r>
            <a:r>
              <a:rPr lang="tr-TR" sz="1100" dirty="0" err="1"/>
              <a:t>The</a:t>
            </a:r>
            <a:r>
              <a:rPr lang="tr-TR" sz="1100" dirty="0"/>
              <a:t> </a:t>
            </a:r>
            <a:r>
              <a:rPr lang="tr-TR" sz="1100" dirty="0" err="1"/>
              <a:t>algorithms</a:t>
            </a:r>
            <a:r>
              <a:rPr lang="tr-TR" sz="1100" dirty="0"/>
              <a:t> </a:t>
            </a:r>
            <a:r>
              <a:rPr lang="tr-TR" sz="1100" dirty="0" err="1"/>
              <a:t>examined</a:t>
            </a:r>
            <a:r>
              <a:rPr lang="tr-TR" sz="1100" dirty="0"/>
              <a:t> </a:t>
            </a:r>
            <a:r>
              <a:rPr lang="tr-TR" sz="1100" dirty="0" err="1"/>
              <a:t>include</a:t>
            </a:r>
            <a:r>
              <a:rPr lang="tr-TR" sz="1100" dirty="0"/>
              <a:t> </a:t>
            </a:r>
            <a:r>
              <a:rPr lang="tr-TR" sz="1100" dirty="0" err="1"/>
              <a:t>Logistic</a:t>
            </a:r>
            <a:r>
              <a:rPr lang="tr-TR" sz="1100" dirty="0"/>
              <a:t> </a:t>
            </a:r>
            <a:r>
              <a:rPr lang="tr-TR" sz="1100" dirty="0" err="1"/>
              <a:t>Regression</a:t>
            </a:r>
            <a:r>
              <a:rPr lang="tr-TR" sz="1100" dirty="0"/>
              <a:t>, K </a:t>
            </a:r>
            <a:r>
              <a:rPr lang="tr-TR" sz="1100" dirty="0" err="1"/>
              <a:t>Nearest</a:t>
            </a:r>
            <a:r>
              <a:rPr lang="tr-TR" sz="1100" dirty="0"/>
              <a:t> </a:t>
            </a:r>
            <a:r>
              <a:rPr lang="tr-TR" sz="1100" dirty="0" err="1"/>
              <a:t>Neighbor</a:t>
            </a:r>
            <a:r>
              <a:rPr lang="tr-TR" sz="1100" dirty="0"/>
              <a:t> (KNN), </a:t>
            </a:r>
            <a:r>
              <a:rPr lang="tr-TR" sz="1100" dirty="0" err="1"/>
              <a:t>Support</a:t>
            </a:r>
            <a:r>
              <a:rPr lang="tr-TR" sz="1100" dirty="0"/>
              <a:t> </a:t>
            </a:r>
            <a:r>
              <a:rPr lang="tr-TR" sz="1100" dirty="0" err="1"/>
              <a:t>Vector</a:t>
            </a:r>
            <a:r>
              <a:rPr lang="tr-TR" sz="1100" dirty="0"/>
              <a:t> </a:t>
            </a:r>
            <a:r>
              <a:rPr lang="tr-TR" sz="1100" dirty="0" err="1"/>
              <a:t>Classifier</a:t>
            </a:r>
            <a:r>
              <a:rPr lang="tr-TR" sz="1100" dirty="0"/>
              <a:t> (SVC), </a:t>
            </a:r>
            <a:r>
              <a:rPr lang="tr-TR" sz="1100" dirty="0" err="1"/>
              <a:t>Gaussian</a:t>
            </a:r>
            <a:r>
              <a:rPr lang="tr-TR" sz="1100" dirty="0"/>
              <a:t> </a:t>
            </a:r>
            <a:r>
              <a:rPr lang="tr-TR" sz="1100" dirty="0" err="1"/>
              <a:t>Naive</a:t>
            </a:r>
            <a:r>
              <a:rPr lang="tr-TR" sz="1100" dirty="0"/>
              <a:t> </a:t>
            </a:r>
            <a:r>
              <a:rPr lang="tr-TR" sz="1100" dirty="0" err="1"/>
              <a:t>Bayes</a:t>
            </a:r>
            <a:r>
              <a:rPr lang="tr-TR" sz="1100" dirty="0"/>
              <a:t>, </a:t>
            </a:r>
            <a:r>
              <a:rPr lang="tr-TR" sz="1100" dirty="0" err="1"/>
              <a:t>Decision</a:t>
            </a:r>
            <a:r>
              <a:rPr lang="tr-TR" sz="1100" dirty="0"/>
              <a:t> </a:t>
            </a:r>
            <a:r>
              <a:rPr lang="tr-TR" sz="1100" dirty="0" err="1"/>
              <a:t>Tree</a:t>
            </a:r>
            <a:r>
              <a:rPr lang="tr-TR" sz="1100" dirty="0"/>
              <a:t> </a:t>
            </a:r>
            <a:r>
              <a:rPr lang="tr-TR" sz="1100" dirty="0" err="1"/>
              <a:t>Classifier</a:t>
            </a:r>
            <a:r>
              <a:rPr lang="tr-TR" sz="1100" dirty="0"/>
              <a:t> </a:t>
            </a:r>
            <a:r>
              <a:rPr lang="tr-TR" sz="1100" dirty="0" err="1"/>
              <a:t>and</a:t>
            </a:r>
            <a:r>
              <a:rPr lang="tr-TR" sz="1100" dirty="0"/>
              <a:t> </a:t>
            </a:r>
            <a:r>
              <a:rPr lang="tr-TR" sz="1100" dirty="0" err="1"/>
              <a:t>Random</a:t>
            </a:r>
            <a:r>
              <a:rPr lang="tr-TR" sz="1100" dirty="0"/>
              <a:t> </a:t>
            </a:r>
            <a:r>
              <a:rPr lang="tr-TR" sz="1100" dirty="0" err="1"/>
              <a:t>Forest</a:t>
            </a:r>
            <a:r>
              <a:rPr lang="tr-TR" sz="1100" dirty="0"/>
              <a:t> </a:t>
            </a:r>
            <a:r>
              <a:rPr lang="tr-TR" sz="1100" dirty="0" err="1"/>
              <a:t>Classifier</a:t>
            </a:r>
            <a:r>
              <a:rPr lang="tr-TR" sz="1100" dirty="0"/>
              <a:t>.</a:t>
            </a:r>
            <a:endParaRPr sz="1100" dirty="0"/>
          </a:p>
        </p:txBody>
      </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130974" y="3827461"/>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2980;p30">
            <a:extLst>
              <a:ext uri="{FF2B5EF4-FFF2-40B4-BE49-F238E27FC236}">
                <a16:creationId xmlns:a16="http://schemas.microsoft.com/office/drawing/2014/main" id="{752BCB5B-1AE0-5FA3-E970-BCC6439A99B4}"/>
              </a:ext>
            </a:extLst>
          </p:cNvPr>
          <p:cNvSpPr txBox="1"/>
          <p:nvPr/>
        </p:nvSpPr>
        <p:spPr>
          <a:xfrm>
            <a:off x="2713794" y="4099043"/>
            <a:ext cx="3650313" cy="39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sz="1000" dirty="0" err="1">
                <a:solidFill>
                  <a:schemeClr val="dk1"/>
                </a:solidFill>
                <a:latin typeface="Open Sans"/>
                <a:ea typeface="Open Sans"/>
                <a:cs typeface="Open Sans"/>
                <a:sym typeface="Open Sans"/>
              </a:rPr>
              <a:t>names</a:t>
            </a:r>
            <a:r>
              <a:rPr lang="tr-TR" sz="1000" dirty="0">
                <a:solidFill>
                  <a:schemeClr val="dk1"/>
                </a:solidFill>
                <a:latin typeface="Open Sans"/>
                <a:ea typeface="Open Sans"/>
                <a:cs typeface="Open Sans"/>
                <a:sym typeface="Open Sans"/>
              </a:rPr>
              <a:t> of </a:t>
            </a:r>
            <a:r>
              <a:rPr lang="tr-TR" sz="1000" dirty="0" err="1">
                <a:solidFill>
                  <a:schemeClr val="dk1"/>
                </a:solidFill>
                <a:latin typeface="Open Sans"/>
                <a:ea typeface="Open Sans"/>
                <a:cs typeface="Open Sans"/>
                <a:sym typeface="Open Sans"/>
              </a:rPr>
              <a:t>used</a:t>
            </a:r>
            <a:r>
              <a:rPr lang="tr-TR" sz="1000" dirty="0">
                <a:solidFill>
                  <a:schemeClr val="dk1"/>
                </a:solidFill>
                <a:latin typeface="Open Sans"/>
                <a:ea typeface="Open Sans"/>
                <a:cs typeface="Open Sans"/>
                <a:sym typeface="Open Sans"/>
              </a:rPr>
              <a:t> </a:t>
            </a:r>
            <a:r>
              <a:rPr lang="tr-TR" sz="1000" dirty="0" err="1">
                <a:solidFill>
                  <a:schemeClr val="dk1"/>
                </a:solidFill>
                <a:latin typeface="Open Sans"/>
                <a:ea typeface="Open Sans"/>
                <a:cs typeface="Open Sans"/>
                <a:sym typeface="Open Sans"/>
              </a:rPr>
              <a:t>Algorithms</a:t>
            </a:r>
            <a:r>
              <a:rPr lang="tr-TR" sz="1000" dirty="0">
                <a:solidFill>
                  <a:schemeClr val="dk1"/>
                </a:solidFill>
                <a:latin typeface="Open Sans"/>
                <a:ea typeface="Open Sans"/>
                <a:cs typeface="Open Sans"/>
                <a:sym typeface="Open Sans"/>
              </a:rPr>
              <a:t>:</a:t>
            </a:r>
            <a:br>
              <a:rPr lang="en" sz="1000" dirty="0">
                <a:solidFill>
                  <a:schemeClr val="dk1"/>
                </a:solidFill>
                <a:latin typeface="Open Sans"/>
                <a:ea typeface="Open Sans"/>
                <a:cs typeface="Open Sans"/>
                <a:sym typeface="Open Sans"/>
              </a:rPr>
            </a:br>
            <a:r>
              <a:rPr lang="tr-TR" sz="900" b="1" dirty="0" err="1">
                <a:solidFill>
                  <a:schemeClr val="accent5"/>
                </a:solidFill>
                <a:uFill>
                  <a:noFill/>
                </a:uFill>
                <a:latin typeface="Azeret Mono"/>
                <a:ea typeface="Open Sans"/>
                <a:cs typeface="Azeret Mono"/>
                <a:sym typeface="Azeret Mono"/>
              </a:rPr>
              <a:t>Logistic</a:t>
            </a:r>
            <a:r>
              <a:rPr lang="en" sz="900" b="1" dirty="0">
                <a:solidFill>
                  <a:schemeClr val="accent5"/>
                </a:solidFill>
                <a:latin typeface="Azeret Mono"/>
                <a:ea typeface="Azeret Mono"/>
                <a:cs typeface="Azeret Mono"/>
                <a:sym typeface="Azeret Mono"/>
              </a:rPr>
              <a:t> | </a:t>
            </a:r>
            <a:r>
              <a:rPr lang="tr-TR" sz="900" b="1" dirty="0">
                <a:solidFill>
                  <a:schemeClr val="accent5"/>
                </a:solidFill>
                <a:uFill>
                  <a:noFill/>
                </a:uFill>
                <a:latin typeface="Azeret Mono"/>
                <a:ea typeface="Azeret Mono"/>
                <a:cs typeface="Azeret Mono"/>
                <a:sym typeface="Azeret Mono"/>
              </a:rPr>
              <a:t>KNN</a:t>
            </a:r>
            <a:r>
              <a:rPr lang="en" sz="900" b="1" dirty="0">
                <a:solidFill>
                  <a:schemeClr val="accent5"/>
                </a:solidFill>
                <a:latin typeface="Azeret Mono"/>
                <a:ea typeface="Azeret Mono"/>
                <a:cs typeface="Azeret Mono"/>
                <a:sym typeface="Azeret Mono"/>
              </a:rPr>
              <a:t> | </a:t>
            </a:r>
            <a:r>
              <a:rPr lang="tr-TR" sz="900" b="1" dirty="0">
                <a:solidFill>
                  <a:schemeClr val="accent5"/>
                </a:solidFill>
                <a:latin typeface="Azeret Mono"/>
                <a:ea typeface="Azeret Mono"/>
                <a:cs typeface="Azeret Mono"/>
                <a:sym typeface="Azeret Mono"/>
              </a:rPr>
              <a:t>SVC </a:t>
            </a:r>
            <a:r>
              <a:rPr lang="en" sz="900" b="1" dirty="0">
                <a:solidFill>
                  <a:schemeClr val="accent5"/>
                </a:solidFill>
                <a:latin typeface="Azeret Mono"/>
                <a:ea typeface="Azeret Mono"/>
                <a:cs typeface="Azeret Mono"/>
                <a:sym typeface="Azeret Mono"/>
              </a:rPr>
              <a:t>| </a:t>
            </a:r>
            <a:r>
              <a:rPr lang="tr-TR" sz="900" b="1" dirty="0">
                <a:solidFill>
                  <a:schemeClr val="accent5"/>
                </a:solidFill>
                <a:latin typeface="Azeret Mono"/>
                <a:ea typeface="Azeret Mono"/>
                <a:cs typeface="Azeret Mono"/>
                <a:sym typeface="Azeret Mono"/>
              </a:rPr>
              <a:t>GNB | </a:t>
            </a:r>
            <a:r>
              <a:rPr lang="tr-TR" sz="900" b="1" dirty="0">
                <a:solidFill>
                  <a:schemeClr val="accent5"/>
                </a:solidFill>
                <a:uFill>
                  <a:noFill/>
                </a:uFill>
                <a:latin typeface="Azeret Mono"/>
                <a:ea typeface="Azeret Mono"/>
                <a:cs typeface="Azeret Mono"/>
                <a:sym typeface="Azeret Mono"/>
              </a:rPr>
              <a:t>DTC | RFC</a:t>
            </a:r>
            <a:endParaRPr lang="tr-TR" sz="900" b="1" dirty="0">
              <a:solidFill>
                <a:schemeClr val="accent5"/>
              </a:solidFill>
              <a:latin typeface="Azeret Mono"/>
              <a:ea typeface="Azeret Mono"/>
              <a:cs typeface="Azeret Mono"/>
              <a:sym typeface="Azeret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380169"/>
          </a:xfrm>
          <a:prstGeom prst="rect">
            <a:avLst/>
          </a:prstGeom>
          <a:noFill/>
        </p:spPr>
        <p:txBody>
          <a:bodyPr wrap="square">
            <a:spAutoFit/>
          </a:bodyPr>
          <a:lstStyle/>
          <a:p>
            <a:pPr algn="ctr">
              <a:lnSpc>
                <a:spcPct val="150000"/>
              </a:lnSpc>
            </a:pP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Decision</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Tree</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Classifier</a:t>
            </a:r>
            <a:r>
              <a:rPr lang="tr-TR"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endParaRPr lang="tr-TR" sz="1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89861" y="899254"/>
            <a:ext cx="6351180" cy="1027397"/>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Decision Tree classifies by partitioning the dataset with a set of decision rules. The model was evaluated with 80% accuracy, 78.93% ROC AUC Score and 79%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Resim 2" descr="metin, ekran görüntüsü, diyagram, dikdörtgen içeren bir resim&#10;&#10;Açıklama otomatik olarak oluşturuldu">
            <a:extLst>
              <a:ext uri="{FF2B5EF4-FFF2-40B4-BE49-F238E27FC236}">
                <a16:creationId xmlns:a16="http://schemas.microsoft.com/office/drawing/2014/main" id="{A8729867-1CAF-C147-79C1-61FA797BEF91}"/>
              </a:ext>
            </a:extLst>
          </p:cNvPr>
          <p:cNvPicPr>
            <a:picLocks noChangeAspect="1"/>
          </p:cNvPicPr>
          <p:nvPr/>
        </p:nvPicPr>
        <p:blipFill>
          <a:blip r:embed="rId3"/>
          <a:stretch>
            <a:fillRect/>
          </a:stretch>
        </p:blipFill>
        <p:spPr>
          <a:xfrm>
            <a:off x="1107313" y="2246190"/>
            <a:ext cx="2657848" cy="2335032"/>
          </a:xfrm>
          <a:prstGeom prst="rect">
            <a:avLst/>
          </a:prstGeom>
        </p:spPr>
      </p:pic>
      <p:pic>
        <p:nvPicPr>
          <p:cNvPr id="6" name="Resim 5" descr="metin, ekran görüntüsü, çizgi, öykü gelişim çizgisi; kumpas; grafiğini çıkarma içeren bir resim&#10;&#10;Açıklama otomatik olarak oluşturuldu">
            <a:extLst>
              <a:ext uri="{FF2B5EF4-FFF2-40B4-BE49-F238E27FC236}">
                <a16:creationId xmlns:a16="http://schemas.microsoft.com/office/drawing/2014/main" id="{7620D30C-AB30-E137-6870-209BBD814F2C}"/>
              </a:ext>
            </a:extLst>
          </p:cNvPr>
          <p:cNvPicPr>
            <a:picLocks noChangeAspect="1"/>
          </p:cNvPicPr>
          <p:nvPr/>
        </p:nvPicPr>
        <p:blipFill>
          <a:blip r:embed="rId4"/>
          <a:stretch>
            <a:fillRect/>
          </a:stretch>
        </p:blipFill>
        <p:spPr>
          <a:xfrm>
            <a:off x="3993908" y="2028643"/>
            <a:ext cx="3945229" cy="2505128"/>
          </a:xfrm>
          <a:prstGeom prst="rect">
            <a:avLst/>
          </a:prstGeom>
        </p:spPr>
      </p:pic>
    </p:spTree>
    <p:extLst>
      <p:ext uri="{BB962C8B-B14F-4D97-AF65-F5344CB8AC3E}">
        <p14:creationId xmlns:p14="http://schemas.microsoft.com/office/powerpoint/2010/main" val="414176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833044" y="868679"/>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194276" y="471779"/>
            <a:ext cx="6351180" cy="380169"/>
          </a:xfrm>
          <a:prstGeom prst="rect">
            <a:avLst/>
          </a:prstGeom>
          <a:noFill/>
        </p:spPr>
        <p:txBody>
          <a:bodyPr wrap="square">
            <a:spAutoFit/>
          </a:bodyPr>
          <a:lstStyle/>
          <a:p>
            <a:pPr algn="ctr">
              <a:lnSpc>
                <a:spcPct val="150000"/>
              </a:lnSpc>
            </a:pPr>
            <a:r>
              <a:rPr lang="nb-NO"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Random Forest Classifier – </a:t>
            </a:r>
            <a:r>
              <a:rPr lang="nb-NO" b="1" i="0" u="none" strike="noStrike" baseline="0" dirty="0">
                <a:solidFill>
                  <a:srgbClr val="0070C0"/>
                </a:solidFill>
                <a:latin typeface="Open Sans" panose="020B0606030504020204" pitchFamily="34" charset="0"/>
                <a:ea typeface="Open Sans" panose="020B0606030504020204" pitchFamily="34" charset="0"/>
                <a:cs typeface="Open Sans" panose="020B0606030504020204" pitchFamily="34" charset="0"/>
              </a:rPr>
              <a:t>BEST MODEL</a:t>
            </a:r>
            <a:r>
              <a:rPr lang="tr-TR" b="1" i="0" u="none" strike="noStrike" baseline="0" dirty="0">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nb-NO" b="1" i="0" u="none" strike="noStrike" baseline="0" dirty="0">
                <a:solidFill>
                  <a:srgbClr val="0070C0"/>
                </a:solidFill>
                <a:latin typeface="Open Sans" panose="020B0606030504020204" pitchFamily="34" charset="0"/>
                <a:ea typeface="Open Sans" panose="020B0606030504020204" pitchFamily="34" charset="0"/>
                <a:cs typeface="Open Sans" panose="020B0606030504020204" pitchFamily="34" charset="0"/>
              </a:rPr>
              <a:t> </a:t>
            </a:r>
            <a:endParaRPr lang="tr-TR" sz="11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Metin kutusu 3">
            <a:extLst>
              <a:ext uri="{FF2B5EF4-FFF2-40B4-BE49-F238E27FC236}">
                <a16:creationId xmlns:a16="http://schemas.microsoft.com/office/drawing/2014/main" id="{B62DFF22-35E0-C4DD-5C97-79C28CDB0A30}"/>
              </a:ext>
            </a:extLst>
          </p:cNvPr>
          <p:cNvSpPr txBox="1"/>
          <p:nvPr/>
        </p:nvSpPr>
        <p:spPr>
          <a:xfrm>
            <a:off x="1389861" y="899254"/>
            <a:ext cx="6351180" cy="1027397"/>
          </a:xfrm>
          <a:prstGeom prst="rect">
            <a:avLst/>
          </a:prstGeom>
          <a:noFill/>
        </p:spPr>
        <p:txBody>
          <a:bodyPr wrap="square">
            <a:spAutoFit/>
          </a:bodyPr>
          <a:lstStyle/>
          <a:p>
            <a:pPr algn="just">
              <a:lnSpc>
                <a:spcPct val="150000"/>
              </a:lnSpc>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Random Forest creates a more powerful model by training multiple decision trees and combining their predictions. This model was evaluated with 91.67% accuracy, 88.85% ROC AUC Score and 96% overall AUC. </a:t>
            </a:r>
            <a:endParaRPr lang="tr-TR"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Resim 2" descr="metin, ekran görüntüsü, diyagram, dikdörtgen içeren bir resim&#10;&#10;Açıklama otomatik olarak oluşturuldu">
            <a:extLst>
              <a:ext uri="{FF2B5EF4-FFF2-40B4-BE49-F238E27FC236}">
                <a16:creationId xmlns:a16="http://schemas.microsoft.com/office/drawing/2014/main" id="{A2253642-9352-5B78-A666-16AF30D89C63}"/>
              </a:ext>
            </a:extLst>
          </p:cNvPr>
          <p:cNvPicPr>
            <a:picLocks noChangeAspect="1"/>
          </p:cNvPicPr>
          <p:nvPr/>
        </p:nvPicPr>
        <p:blipFill>
          <a:blip r:embed="rId3"/>
          <a:stretch>
            <a:fillRect/>
          </a:stretch>
        </p:blipFill>
        <p:spPr>
          <a:xfrm>
            <a:off x="1194276" y="2375081"/>
            <a:ext cx="2657848" cy="2296640"/>
          </a:xfrm>
          <a:prstGeom prst="rect">
            <a:avLst/>
          </a:prstGeom>
        </p:spPr>
      </p:pic>
      <p:pic>
        <p:nvPicPr>
          <p:cNvPr id="6" name="Resim 5" descr="metin, ekran görüntüsü, çizgi, öykü gelişim çizgisi; kumpas; grafiğini çıkarma içeren bir resim&#10;&#10;Açıklama otomatik olarak oluşturuldu">
            <a:extLst>
              <a:ext uri="{FF2B5EF4-FFF2-40B4-BE49-F238E27FC236}">
                <a16:creationId xmlns:a16="http://schemas.microsoft.com/office/drawing/2014/main" id="{C560D5BA-B737-4D28-24AB-C5253B7FD123}"/>
              </a:ext>
            </a:extLst>
          </p:cNvPr>
          <p:cNvPicPr>
            <a:picLocks noChangeAspect="1"/>
          </p:cNvPicPr>
          <p:nvPr/>
        </p:nvPicPr>
        <p:blipFill>
          <a:blip r:embed="rId4"/>
          <a:stretch>
            <a:fillRect/>
          </a:stretch>
        </p:blipFill>
        <p:spPr>
          <a:xfrm>
            <a:off x="4021546" y="2077699"/>
            <a:ext cx="3962682" cy="2516210"/>
          </a:xfrm>
          <a:prstGeom prst="rect">
            <a:avLst/>
          </a:prstGeom>
        </p:spPr>
      </p:pic>
    </p:spTree>
    <p:extLst>
      <p:ext uri="{BB962C8B-B14F-4D97-AF65-F5344CB8AC3E}">
        <p14:creationId xmlns:p14="http://schemas.microsoft.com/office/powerpoint/2010/main" val="1458261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Metin kutusu 11">
            <a:extLst>
              <a:ext uri="{FF2B5EF4-FFF2-40B4-BE49-F238E27FC236}">
                <a16:creationId xmlns:a16="http://schemas.microsoft.com/office/drawing/2014/main" id="{2DC1433B-75A7-1960-E64E-F8E706D9E582}"/>
              </a:ext>
            </a:extLst>
          </p:cNvPr>
          <p:cNvSpPr txBox="1"/>
          <p:nvPr/>
        </p:nvSpPr>
        <p:spPr>
          <a:xfrm>
            <a:off x="1256306" y="564396"/>
            <a:ext cx="6351180" cy="422360"/>
          </a:xfrm>
          <a:prstGeom prst="rect">
            <a:avLst/>
          </a:prstGeom>
          <a:noFill/>
        </p:spPr>
        <p:txBody>
          <a:bodyPr wrap="square">
            <a:spAutoFit/>
          </a:bodyPr>
          <a:lstStyle/>
          <a:p>
            <a:pPr algn="ctr">
              <a:lnSpc>
                <a:spcPct val="150000"/>
              </a:lnSpc>
            </a:pPr>
            <a:r>
              <a:rPr lang="tr-TR" sz="1600" b="1" dirty="0" err="1">
                <a:latin typeface="Open Sans" panose="020B0606030504020204" pitchFamily="34" charset="0"/>
                <a:ea typeface="Open Sans" panose="020B0606030504020204" pitchFamily="34" charset="0"/>
                <a:cs typeface="Open Sans" panose="020B0606030504020204" pitchFamily="34" charset="0"/>
              </a:rPr>
              <a:t>Comparison</a:t>
            </a:r>
            <a:r>
              <a:rPr lang="tr-TR" sz="1600" b="1" dirty="0">
                <a:latin typeface="Open Sans" panose="020B0606030504020204" pitchFamily="34" charset="0"/>
                <a:ea typeface="Open Sans" panose="020B0606030504020204" pitchFamily="34" charset="0"/>
                <a:cs typeface="Open Sans" panose="020B0606030504020204" pitchFamily="34" charset="0"/>
              </a:rPr>
              <a:t> of </a:t>
            </a:r>
            <a:r>
              <a:rPr lang="tr-TR" sz="1600" b="1" dirty="0" err="1">
                <a:latin typeface="Open Sans" panose="020B0606030504020204" pitchFamily="34" charset="0"/>
                <a:ea typeface="Open Sans" panose="020B0606030504020204" pitchFamily="34" charset="0"/>
                <a:cs typeface="Open Sans" panose="020B0606030504020204" pitchFamily="34" charset="0"/>
              </a:rPr>
              <a:t>Algorithms</a:t>
            </a:r>
            <a:r>
              <a:rPr lang="tr-TR" sz="1600" b="1" dirty="0">
                <a:latin typeface="Open Sans" panose="020B0606030504020204" pitchFamily="34" charset="0"/>
                <a:ea typeface="Open Sans" panose="020B0606030504020204" pitchFamily="34" charset="0"/>
                <a:cs typeface="Open Sans" panose="020B0606030504020204" pitchFamily="34" charset="0"/>
              </a:rPr>
              <a:t> </a:t>
            </a:r>
            <a:r>
              <a:rPr lang="tr-TR" sz="1600" b="1" dirty="0" err="1">
                <a:latin typeface="Open Sans" panose="020B0606030504020204" pitchFamily="34" charset="0"/>
                <a:ea typeface="Open Sans" panose="020B0606030504020204" pitchFamily="34" charset="0"/>
                <a:cs typeface="Open Sans" panose="020B0606030504020204" pitchFamily="34" charset="0"/>
              </a:rPr>
              <a:t>and</a:t>
            </a:r>
            <a:r>
              <a:rPr lang="tr-TR" sz="1600" b="1" dirty="0">
                <a:latin typeface="Open Sans" panose="020B0606030504020204" pitchFamily="34" charset="0"/>
                <a:ea typeface="Open Sans" panose="020B0606030504020204" pitchFamily="34" charset="0"/>
                <a:cs typeface="Open Sans" panose="020B0606030504020204" pitchFamily="34" charset="0"/>
              </a:rPr>
              <a:t> </a:t>
            </a:r>
            <a:r>
              <a:rPr lang="tr-TR" sz="1600" b="1" dirty="0" err="1">
                <a:latin typeface="Open Sans" panose="020B0606030504020204" pitchFamily="34" charset="0"/>
                <a:ea typeface="Open Sans" panose="020B0606030504020204" pitchFamily="34" charset="0"/>
                <a:cs typeface="Open Sans" panose="020B0606030504020204" pitchFamily="34" charset="0"/>
              </a:rPr>
              <a:t>Results</a:t>
            </a:r>
            <a:endParaRPr lang="tr-TR" sz="10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Metin kutusu 2">
            <a:extLst>
              <a:ext uri="{FF2B5EF4-FFF2-40B4-BE49-F238E27FC236}">
                <a16:creationId xmlns:a16="http://schemas.microsoft.com/office/drawing/2014/main" id="{C5361AC6-9E7D-61D8-9E7D-5EA9C777859F}"/>
              </a:ext>
            </a:extLst>
          </p:cNvPr>
          <p:cNvSpPr txBox="1"/>
          <p:nvPr/>
        </p:nvSpPr>
        <p:spPr>
          <a:xfrm>
            <a:off x="1344257" y="1301210"/>
            <a:ext cx="6351180" cy="2541080"/>
          </a:xfrm>
          <a:prstGeom prst="rect">
            <a:avLst/>
          </a:prstGeom>
          <a:noFill/>
        </p:spPr>
        <p:txBody>
          <a:bodyPr wrap="square">
            <a:spAutoFit/>
          </a:bodyPr>
          <a:lstStyle/>
          <a:p>
            <a:pPr algn="just">
              <a:lnSpc>
                <a:spcPct val="150000"/>
              </a:lnSpc>
            </a:pPr>
            <a:r>
              <a:rPr lang="en-US" sz="18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results show that machine learning algorithms can effectively predict heart failure based on clinical features. Logistic Regression and Random Forest Classifier outperform other algorithms in terms of accuracy and AUC. Nevertheless, the Random Forest Classifier is the best. </a:t>
            </a:r>
            <a:endParaRPr lang="tr-TR" sz="105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3240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0"/>
        <p:cNvGrpSpPr/>
        <p:nvPr/>
      </p:nvGrpSpPr>
      <p:grpSpPr>
        <a:xfrm>
          <a:off x="0" y="0"/>
          <a:ext cx="0" cy="0"/>
          <a:chOff x="0" y="0"/>
          <a:chExt cx="0" cy="0"/>
        </a:xfrm>
      </p:grpSpPr>
      <p:pic>
        <p:nvPicPr>
          <p:cNvPr id="6" name="Resim 5">
            <a:extLst>
              <a:ext uri="{FF2B5EF4-FFF2-40B4-BE49-F238E27FC236}">
                <a16:creationId xmlns:a16="http://schemas.microsoft.com/office/drawing/2014/main" id="{9B982988-F3F4-C38F-66FA-D4CE627E0E5D}"/>
              </a:ext>
            </a:extLst>
          </p:cNvPr>
          <p:cNvPicPr>
            <a:picLocks noChangeAspect="1"/>
          </p:cNvPicPr>
          <p:nvPr/>
        </p:nvPicPr>
        <p:blipFill>
          <a:blip r:embed="rId3"/>
          <a:stretch>
            <a:fillRect/>
          </a:stretch>
        </p:blipFill>
        <p:spPr>
          <a:xfrm>
            <a:off x="780504" y="2843878"/>
            <a:ext cx="3705492" cy="1112332"/>
          </a:xfrm>
          <a:prstGeom prst="rect">
            <a:avLst/>
          </a:prstGeom>
        </p:spPr>
      </p:pic>
      <p:sp>
        <p:nvSpPr>
          <p:cNvPr id="4481" name="Google Shape;4481;p48"/>
          <p:cNvSpPr txBox="1">
            <a:spLocks noGrp="1"/>
          </p:cNvSpPr>
          <p:nvPr>
            <p:ph type="title"/>
          </p:nvPr>
        </p:nvSpPr>
        <p:spPr>
          <a:xfrm>
            <a:off x="713225" y="540000"/>
            <a:ext cx="4567500" cy="10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482" name="Google Shape;4482;p48"/>
          <p:cNvSpPr txBox="1">
            <a:spLocks noGrp="1"/>
          </p:cNvSpPr>
          <p:nvPr>
            <p:ph type="subTitle" idx="1"/>
          </p:nvPr>
        </p:nvSpPr>
        <p:spPr>
          <a:xfrm>
            <a:off x="700027" y="1210861"/>
            <a:ext cx="4567500" cy="22940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1600" b="1" dirty="0" err="1">
                <a:solidFill>
                  <a:schemeClr val="accent5"/>
                </a:solidFill>
                <a:latin typeface="Azeret Mono"/>
                <a:ea typeface="Azeret Mono"/>
                <a:cs typeface="Azeret Mono"/>
                <a:sym typeface="Azeret Mono"/>
              </a:rPr>
              <a:t>For</a:t>
            </a:r>
            <a:r>
              <a:rPr lang="tr-TR" sz="1600" b="1" dirty="0">
                <a:solidFill>
                  <a:schemeClr val="accent5"/>
                </a:solidFill>
                <a:latin typeface="Azeret Mono"/>
                <a:ea typeface="Azeret Mono"/>
                <a:cs typeface="Azeret Mono"/>
                <a:sym typeface="Azeret Mono"/>
              </a:rPr>
              <a:t> </a:t>
            </a:r>
            <a:r>
              <a:rPr lang="tr-TR" sz="1600" b="1" dirty="0" err="1">
                <a:solidFill>
                  <a:schemeClr val="accent5"/>
                </a:solidFill>
                <a:latin typeface="Azeret Mono"/>
                <a:ea typeface="Azeret Mono"/>
                <a:cs typeface="Azeret Mono"/>
                <a:sym typeface="Azeret Mono"/>
              </a:rPr>
              <a:t>Listening</a:t>
            </a:r>
            <a:r>
              <a:rPr lang="tr-TR" sz="1600" b="1" dirty="0">
                <a:solidFill>
                  <a:schemeClr val="accent5"/>
                </a:solidFill>
                <a:latin typeface="Azeret Mono"/>
                <a:ea typeface="Azeret Mono"/>
                <a:cs typeface="Azeret Mono"/>
                <a:sym typeface="Azeret Mono"/>
              </a:rPr>
              <a:t> !</a:t>
            </a:r>
          </a:p>
          <a:p>
            <a:pPr marL="0" lvl="0" indent="0" algn="l" rtl="0">
              <a:spcBef>
                <a:spcPts val="1000"/>
              </a:spcBef>
              <a:spcAft>
                <a:spcPts val="0"/>
              </a:spcAft>
              <a:buClr>
                <a:schemeClr val="lt1"/>
              </a:buClr>
              <a:buSzPts val="1100"/>
              <a:buFont typeface="Arial"/>
              <a:buNone/>
            </a:pPr>
            <a:endParaRPr lang="tr-TR" dirty="0"/>
          </a:p>
          <a:p>
            <a:pPr marL="0" lvl="0" indent="0" algn="l" rtl="0">
              <a:spcBef>
                <a:spcPts val="1000"/>
              </a:spcBef>
              <a:spcAft>
                <a:spcPts val="0"/>
              </a:spcAft>
              <a:buClr>
                <a:schemeClr val="lt1"/>
              </a:buClr>
              <a:buSzPts val="1100"/>
              <a:buFont typeface="Arial"/>
              <a:buNone/>
            </a:pPr>
            <a:endParaRPr lang="tr-TR" dirty="0"/>
          </a:p>
          <a:p>
            <a:pPr marL="0" lvl="0" indent="0" algn="l" rtl="0">
              <a:spcBef>
                <a:spcPts val="1000"/>
              </a:spcBef>
              <a:spcAft>
                <a:spcPts val="0"/>
              </a:spcAft>
              <a:buClr>
                <a:schemeClr val="lt1"/>
              </a:buClr>
              <a:buSzPts val="1100"/>
              <a:buFont typeface="Arial"/>
              <a:buNone/>
            </a:pPr>
            <a:endParaRPr lang="tr-TR" dirty="0"/>
          </a:p>
          <a:p>
            <a:pPr marL="0" lvl="0" indent="0" algn="l" rtl="0">
              <a:spcBef>
                <a:spcPts val="0"/>
              </a:spcBef>
              <a:spcAft>
                <a:spcPts val="0"/>
              </a:spcAft>
              <a:buClr>
                <a:schemeClr val="lt1"/>
              </a:buClr>
              <a:buSzPts val="1100"/>
              <a:buFont typeface="Arial"/>
              <a:buNone/>
            </a:pPr>
            <a:r>
              <a:rPr lang="tr-TR" sz="1600" dirty="0"/>
              <a:t>Fatih Emre Ertekin</a:t>
            </a:r>
          </a:p>
        </p:txBody>
      </p:sp>
      <p:grpSp>
        <p:nvGrpSpPr>
          <p:cNvPr id="4483" name="Google Shape;4483;p48"/>
          <p:cNvGrpSpPr/>
          <p:nvPr/>
        </p:nvGrpSpPr>
        <p:grpSpPr>
          <a:xfrm>
            <a:off x="5180580" y="915007"/>
            <a:ext cx="3026414" cy="3313505"/>
            <a:chOff x="-638970" y="147553"/>
            <a:chExt cx="2377387" cy="2602706"/>
          </a:xfrm>
        </p:grpSpPr>
        <p:sp>
          <p:nvSpPr>
            <p:cNvPr id="4484" name="Google Shape;4484;p48"/>
            <p:cNvSpPr/>
            <p:nvPr/>
          </p:nvSpPr>
          <p:spPr>
            <a:xfrm>
              <a:off x="1319966" y="1316129"/>
              <a:ext cx="50784" cy="71989"/>
            </a:xfrm>
            <a:custGeom>
              <a:avLst/>
              <a:gdLst/>
              <a:ahLst/>
              <a:cxnLst/>
              <a:rect l="l" t="t" r="r" b="b"/>
              <a:pathLst>
                <a:path w="467" h="662" extrusionOk="0">
                  <a:moveTo>
                    <a:pt x="466" y="0"/>
                  </a:moveTo>
                  <a:lnTo>
                    <a:pt x="252" y="126"/>
                  </a:lnTo>
                  <a:cubicBezTo>
                    <a:pt x="247" y="384"/>
                    <a:pt x="155" y="569"/>
                    <a:pt x="8" y="657"/>
                  </a:cubicBezTo>
                  <a:lnTo>
                    <a:pt x="8" y="657"/>
                  </a:lnTo>
                  <a:lnTo>
                    <a:pt x="215" y="536"/>
                  </a:lnTo>
                  <a:cubicBezTo>
                    <a:pt x="367" y="449"/>
                    <a:pt x="462" y="265"/>
                    <a:pt x="466" y="0"/>
                  </a:cubicBezTo>
                  <a:close/>
                  <a:moveTo>
                    <a:pt x="8" y="657"/>
                  </a:moveTo>
                  <a:lnTo>
                    <a:pt x="0" y="662"/>
                  </a:lnTo>
                  <a:lnTo>
                    <a:pt x="0" y="662"/>
                  </a:lnTo>
                  <a:cubicBezTo>
                    <a:pt x="3" y="660"/>
                    <a:pt x="5" y="659"/>
                    <a:pt x="8" y="6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8"/>
            <p:cNvSpPr/>
            <p:nvPr/>
          </p:nvSpPr>
          <p:spPr>
            <a:xfrm>
              <a:off x="1347261" y="474550"/>
              <a:ext cx="23924" cy="855279"/>
            </a:xfrm>
            <a:custGeom>
              <a:avLst/>
              <a:gdLst/>
              <a:ahLst/>
              <a:cxnLst/>
              <a:rect l="l" t="t" r="r" b="b"/>
              <a:pathLst>
                <a:path w="220" h="7865" extrusionOk="0">
                  <a:moveTo>
                    <a:pt x="220" y="0"/>
                  </a:moveTo>
                  <a:lnTo>
                    <a:pt x="5" y="126"/>
                  </a:lnTo>
                  <a:lnTo>
                    <a:pt x="1" y="7865"/>
                  </a:lnTo>
                  <a:lnTo>
                    <a:pt x="215" y="7739"/>
                  </a:lnTo>
                  <a:lnTo>
                    <a:pt x="2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8"/>
            <p:cNvSpPr/>
            <p:nvPr/>
          </p:nvSpPr>
          <p:spPr>
            <a:xfrm>
              <a:off x="1160436" y="366457"/>
              <a:ext cx="210748" cy="121794"/>
            </a:xfrm>
            <a:custGeom>
              <a:avLst/>
              <a:gdLst/>
              <a:ahLst/>
              <a:cxnLst/>
              <a:rect l="l" t="t" r="r" b="b"/>
              <a:pathLst>
                <a:path w="1938" h="1120" extrusionOk="0">
                  <a:moveTo>
                    <a:pt x="218" y="1"/>
                  </a:moveTo>
                  <a:lnTo>
                    <a:pt x="1" y="124"/>
                  </a:lnTo>
                  <a:lnTo>
                    <a:pt x="1723" y="1120"/>
                  </a:lnTo>
                  <a:lnTo>
                    <a:pt x="1938" y="994"/>
                  </a:lnTo>
                  <a:lnTo>
                    <a:pt x="218" y="1"/>
                  </a:ln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8"/>
            <p:cNvSpPr/>
            <p:nvPr/>
          </p:nvSpPr>
          <p:spPr>
            <a:xfrm>
              <a:off x="1160001" y="379942"/>
              <a:ext cx="187911" cy="1014591"/>
            </a:xfrm>
            <a:custGeom>
              <a:avLst/>
              <a:gdLst/>
              <a:ahLst/>
              <a:cxnLst/>
              <a:rect l="l" t="t" r="r" b="b"/>
              <a:pathLst>
                <a:path w="1728" h="9330" extrusionOk="0">
                  <a:moveTo>
                    <a:pt x="7" y="0"/>
                  </a:moveTo>
                  <a:lnTo>
                    <a:pt x="1" y="7742"/>
                  </a:lnTo>
                  <a:cubicBezTo>
                    <a:pt x="5" y="8284"/>
                    <a:pt x="387" y="8939"/>
                    <a:pt x="857" y="9212"/>
                  </a:cubicBezTo>
                  <a:cubicBezTo>
                    <a:pt x="996" y="9292"/>
                    <a:pt x="1127" y="9330"/>
                    <a:pt x="1244" y="9330"/>
                  </a:cubicBezTo>
                  <a:cubicBezTo>
                    <a:pt x="1523" y="9330"/>
                    <a:pt x="1717" y="9113"/>
                    <a:pt x="1723" y="8735"/>
                  </a:cubicBezTo>
                  <a:lnTo>
                    <a:pt x="1727" y="996"/>
                  </a:lnTo>
                  <a:lnTo>
                    <a:pt x="1727" y="994"/>
                  </a:lnTo>
                  <a:lnTo>
                    <a:pt x="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8"/>
            <p:cNvSpPr/>
            <p:nvPr/>
          </p:nvSpPr>
          <p:spPr>
            <a:xfrm>
              <a:off x="1686002" y="612004"/>
              <a:ext cx="52415" cy="1343436"/>
            </a:xfrm>
            <a:custGeom>
              <a:avLst/>
              <a:gdLst/>
              <a:ahLst/>
              <a:cxnLst/>
              <a:rect l="l" t="t" r="r" b="b"/>
              <a:pathLst>
                <a:path w="482" h="12354" extrusionOk="0">
                  <a:moveTo>
                    <a:pt x="482" y="1"/>
                  </a:moveTo>
                  <a:lnTo>
                    <a:pt x="0" y="283"/>
                  </a:lnTo>
                  <a:lnTo>
                    <a:pt x="0" y="12353"/>
                  </a:lnTo>
                  <a:lnTo>
                    <a:pt x="482" y="12073"/>
                  </a:lnTo>
                  <a:lnTo>
                    <a:pt x="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8"/>
            <p:cNvSpPr/>
            <p:nvPr/>
          </p:nvSpPr>
          <p:spPr>
            <a:xfrm>
              <a:off x="1637828" y="614614"/>
              <a:ext cx="48283" cy="1340826"/>
            </a:xfrm>
            <a:custGeom>
              <a:avLst/>
              <a:gdLst/>
              <a:ahLst/>
              <a:cxnLst/>
              <a:rect l="l" t="t" r="r" b="b"/>
              <a:pathLst>
                <a:path w="444" h="12330" extrusionOk="0">
                  <a:moveTo>
                    <a:pt x="1" y="1"/>
                  </a:moveTo>
                  <a:lnTo>
                    <a:pt x="1" y="12073"/>
                  </a:lnTo>
                  <a:lnTo>
                    <a:pt x="443" y="12329"/>
                  </a:lnTo>
                  <a:lnTo>
                    <a:pt x="443" y="259"/>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8"/>
            <p:cNvSpPr/>
            <p:nvPr/>
          </p:nvSpPr>
          <p:spPr>
            <a:xfrm>
              <a:off x="1637828" y="584165"/>
              <a:ext cx="100589" cy="58614"/>
            </a:xfrm>
            <a:custGeom>
              <a:avLst/>
              <a:gdLst/>
              <a:ahLst/>
              <a:cxnLst/>
              <a:rect l="l" t="t" r="r" b="b"/>
              <a:pathLst>
                <a:path w="925" h="539" extrusionOk="0">
                  <a:moveTo>
                    <a:pt x="491" y="1"/>
                  </a:moveTo>
                  <a:lnTo>
                    <a:pt x="1" y="281"/>
                  </a:lnTo>
                  <a:lnTo>
                    <a:pt x="443" y="539"/>
                  </a:lnTo>
                  <a:lnTo>
                    <a:pt x="925" y="257"/>
                  </a:lnTo>
                  <a:lnTo>
                    <a:pt x="491" y="1"/>
                  </a:lnTo>
                  <a:close/>
                </a:path>
              </a:pathLst>
            </a:custGeom>
            <a:solidFill>
              <a:srgbClr val="C0C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1" name="Google Shape;4491;p48"/>
            <p:cNvGrpSpPr/>
            <p:nvPr/>
          </p:nvGrpSpPr>
          <p:grpSpPr>
            <a:xfrm>
              <a:off x="-638970" y="147553"/>
              <a:ext cx="2377385" cy="2602706"/>
              <a:chOff x="-638970" y="147553"/>
              <a:chExt cx="2377385" cy="2602706"/>
            </a:xfrm>
          </p:grpSpPr>
          <p:sp>
            <p:nvSpPr>
              <p:cNvPr id="4492" name="Google Shape;4492;p48"/>
              <p:cNvSpPr/>
              <p:nvPr/>
            </p:nvSpPr>
            <p:spPr>
              <a:xfrm>
                <a:off x="471318" y="1924884"/>
                <a:ext cx="1267097" cy="825375"/>
              </a:xfrm>
              <a:custGeom>
                <a:avLst/>
                <a:gdLst/>
                <a:ahLst/>
                <a:cxnLst/>
                <a:rect l="l" t="t" r="r" b="b"/>
                <a:pathLst>
                  <a:path w="11652" h="7590" extrusionOk="0">
                    <a:moveTo>
                      <a:pt x="11652" y="0"/>
                    </a:moveTo>
                    <a:lnTo>
                      <a:pt x="0" y="6778"/>
                    </a:lnTo>
                    <a:lnTo>
                      <a:pt x="0" y="7590"/>
                    </a:lnTo>
                    <a:lnTo>
                      <a:pt x="11652" y="811"/>
                    </a:lnTo>
                    <a:lnTo>
                      <a:pt x="11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8"/>
              <p:cNvSpPr/>
              <p:nvPr/>
            </p:nvSpPr>
            <p:spPr>
              <a:xfrm>
                <a:off x="-333070" y="2186634"/>
                <a:ext cx="804496" cy="563625"/>
              </a:xfrm>
              <a:custGeom>
                <a:avLst/>
                <a:gdLst/>
                <a:ahLst/>
                <a:cxnLst/>
                <a:rect l="l" t="t" r="r" b="b"/>
                <a:pathLst>
                  <a:path w="7398" h="5183" extrusionOk="0">
                    <a:moveTo>
                      <a:pt x="1" y="1"/>
                    </a:moveTo>
                    <a:lnTo>
                      <a:pt x="1" y="927"/>
                    </a:lnTo>
                    <a:lnTo>
                      <a:pt x="7397" y="5183"/>
                    </a:lnTo>
                    <a:lnTo>
                      <a:pt x="7397" y="43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8"/>
              <p:cNvSpPr/>
              <p:nvPr/>
            </p:nvSpPr>
            <p:spPr>
              <a:xfrm>
                <a:off x="-333070" y="1462065"/>
                <a:ext cx="2071484" cy="1200001"/>
              </a:xfrm>
              <a:custGeom>
                <a:avLst/>
                <a:gdLst/>
                <a:ahLst/>
                <a:cxnLst/>
                <a:rect l="l" t="t" r="r" b="b"/>
                <a:pathLst>
                  <a:path w="19049" h="11035" extrusionOk="0">
                    <a:moveTo>
                      <a:pt x="11661" y="1"/>
                    </a:moveTo>
                    <a:lnTo>
                      <a:pt x="1" y="6664"/>
                    </a:lnTo>
                    <a:lnTo>
                      <a:pt x="7397" y="11034"/>
                    </a:lnTo>
                    <a:lnTo>
                      <a:pt x="19049" y="4256"/>
                    </a:lnTo>
                    <a:lnTo>
                      <a:pt x="116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8"/>
              <p:cNvSpPr/>
              <p:nvPr/>
            </p:nvSpPr>
            <p:spPr>
              <a:xfrm>
                <a:off x="471971" y="1855940"/>
                <a:ext cx="1034382" cy="671174"/>
              </a:xfrm>
              <a:custGeom>
                <a:avLst/>
                <a:gdLst/>
                <a:ahLst/>
                <a:cxnLst/>
                <a:rect l="l" t="t" r="r" b="b"/>
                <a:pathLst>
                  <a:path w="9512" h="6172" extrusionOk="0">
                    <a:moveTo>
                      <a:pt x="9512" y="1"/>
                    </a:moveTo>
                    <a:lnTo>
                      <a:pt x="1" y="5534"/>
                    </a:lnTo>
                    <a:lnTo>
                      <a:pt x="1" y="6172"/>
                    </a:lnTo>
                    <a:lnTo>
                      <a:pt x="9512" y="639"/>
                    </a:lnTo>
                    <a:lnTo>
                      <a:pt x="9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8"/>
              <p:cNvSpPr/>
              <p:nvPr/>
            </p:nvSpPr>
            <p:spPr>
              <a:xfrm>
                <a:off x="-102095" y="2108881"/>
                <a:ext cx="574174" cy="418233"/>
              </a:xfrm>
              <a:custGeom>
                <a:avLst/>
                <a:gdLst/>
                <a:ahLst/>
                <a:cxnLst/>
                <a:rect l="l" t="t" r="r" b="b"/>
                <a:pathLst>
                  <a:path w="5280" h="3846" extrusionOk="0">
                    <a:moveTo>
                      <a:pt x="0" y="0"/>
                    </a:moveTo>
                    <a:lnTo>
                      <a:pt x="0" y="729"/>
                    </a:lnTo>
                    <a:lnTo>
                      <a:pt x="5280" y="3846"/>
                    </a:lnTo>
                    <a:lnTo>
                      <a:pt x="5280" y="320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8"/>
              <p:cNvSpPr/>
              <p:nvPr/>
            </p:nvSpPr>
            <p:spPr>
              <a:xfrm>
                <a:off x="-102095" y="1517090"/>
                <a:ext cx="1608447" cy="940753"/>
              </a:xfrm>
              <a:custGeom>
                <a:avLst/>
                <a:gdLst/>
                <a:ahLst/>
                <a:cxnLst/>
                <a:rect l="l" t="t" r="r" b="b"/>
                <a:pathLst>
                  <a:path w="14791" h="8651" extrusionOk="0">
                    <a:moveTo>
                      <a:pt x="9520" y="0"/>
                    </a:moveTo>
                    <a:lnTo>
                      <a:pt x="0" y="5442"/>
                    </a:lnTo>
                    <a:lnTo>
                      <a:pt x="5280" y="8650"/>
                    </a:lnTo>
                    <a:lnTo>
                      <a:pt x="14791" y="3117"/>
                    </a:lnTo>
                    <a:lnTo>
                      <a:pt x="9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8"/>
              <p:cNvSpPr/>
              <p:nvPr/>
            </p:nvSpPr>
            <p:spPr>
              <a:xfrm>
                <a:off x="-284461" y="871687"/>
                <a:ext cx="52306" cy="1343436"/>
              </a:xfrm>
              <a:custGeom>
                <a:avLst/>
                <a:gdLst/>
                <a:ahLst/>
                <a:cxnLst/>
                <a:rect l="l" t="t" r="r" b="b"/>
                <a:pathLst>
                  <a:path w="481" h="12354" extrusionOk="0">
                    <a:moveTo>
                      <a:pt x="480" y="1"/>
                    </a:moveTo>
                    <a:lnTo>
                      <a:pt x="1" y="281"/>
                    </a:lnTo>
                    <a:lnTo>
                      <a:pt x="1" y="12353"/>
                    </a:lnTo>
                    <a:lnTo>
                      <a:pt x="480" y="12071"/>
                    </a:ln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8"/>
              <p:cNvSpPr/>
              <p:nvPr/>
            </p:nvSpPr>
            <p:spPr>
              <a:xfrm>
                <a:off x="-332743" y="874297"/>
                <a:ext cx="48392" cy="1340826"/>
              </a:xfrm>
              <a:custGeom>
                <a:avLst/>
                <a:gdLst/>
                <a:ahLst/>
                <a:cxnLst/>
                <a:rect l="l" t="t" r="r" b="b"/>
                <a:pathLst>
                  <a:path w="445" h="12330" extrusionOk="0">
                    <a:moveTo>
                      <a:pt x="0" y="1"/>
                    </a:moveTo>
                    <a:lnTo>
                      <a:pt x="0" y="12073"/>
                    </a:lnTo>
                    <a:lnTo>
                      <a:pt x="445" y="12329"/>
                    </a:lnTo>
                    <a:lnTo>
                      <a:pt x="445"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8"/>
              <p:cNvSpPr/>
              <p:nvPr/>
            </p:nvSpPr>
            <p:spPr>
              <a:xfrm>
                <a:off x="-332744" y="843631"/>
                <a:ext cx="100589" cy="58614"/>
              </a:xfrm>
              <a:custGeom>
                <a:avLst/>
                <a:gdLst/>
                <a:ahLst/>
                <a:cxnLst/>
                <a:rect l="l" t="t" r="r" b="b"/>
                <a:pathLst>
                  <a:path w="925" h="539" extrusionOk="0">
                    <a:moveTo>
                      <a:pt x="490" y="1"/>
                    </a:moveTo>
                    <a:lnTo>
                      <a:pt x="0" y="283"/>
                    </a:lnTo>
                    <a:lnTo>
                      <a:pt x="445" y="539"/>
                    </a:lnTo>
                    <a:lnTo>
                      <a:pt x="924" y="259"/>
                    </a:lnTo>
                    <a:lnTo>
                      <a:pt x="490" y="1"/>
                    </a:lnTo>
                    <a:close/>
                  </a:path>
                </a:pathLst>
              </a:custGeom>
              <a:solidFill>
                <a:srgbClr val="C0C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8"/>
              <p:cNvSpPr/>
              <p:nvPr/>
            </p:nvSpPr>
            <p:spPr>
              <a:xfrm>
                <a:off x="929788" y="178219"/>
                <a:ext cx="52198" cy="1343436"/>
              </a:xfrm>
              <a:custGeom>
                <a:avLst/>
                <a:gdLst/>
                <a:ahLst/>
                <a:cxnLst/>
                <a:rect l="l" t="t" r="r" b="b"/>
                <a:pathLst>
                  <a:path w="480" h="12354" extrusionOk="0">
                    <a:moveTo>
                      <a:pt x="480" y="1"/>
                    </a:moveTo>
                    <a:lnTo>
                      <a:pt x="1" y="281"/>
                    </a:lnTo>
                    <a:lnTo>
                      <a:pt x="1" y="12353"/>
                    </a:lnTo>
                    <a:lnTo>
                      <a:pt x="480" y="12071"/>
                    </a:ln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8"/>
              <p:cNvSpPr/>
              <p:nvPr/>
            </p:nvSpPr>
            <p:spPr>
              <a:xfrm>
                <a:off x="881723" y="180829"/>
                <a:ext cx="48174" cy="1340826"/>
              </a:xfrm>
              <a:custGeom>
                <a:avLst/>
                <a:gdLst/>
                <a:ahLst/>
                <a:cxnLst/>
                <a:rect l="l" t="t" r="r" b="b"/>
                <a:pathLst>
                  <a:path w="443" h="12330" extrusionOk="0">
                    <a:moveTo>
                      <a:pt x="0" y="1"/>
                    </a:moveTo>
                    <a:lnTo>
                      <a:pt x="0" y="12073"/>
                    </a:lnTo>
                    <a:lnTo>
                      <a:pt x="443" y="12329"/>
                    </a:lnTo>
                    <a:lnTo>
                      <a:pt x="443"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8"/>
              <p:cNvSpPr/>
              <p:nvPr/>
            </p:nvSpPr>
            <p:spPr>
              <a:xfrm>
                <a:off x="881723" y="150163"/>
                <a:ext cx="100263" cy="58614"/>
              </a:xfrm>
              <a:custGeom>
                <a:avLst/>
                <a:gdLst/>
                <a:ahLst/>
                <a:cxnLst/>
                <a:rect l="l" t="t" r="r" b="b"/>
                <a:pathLst>
                  <a:path w="922" h="539" extrusionOk="0">
                    <a:moveTo>
                      <a:pt x="488" y="1"/>
                    </a:moveTo>
                    <a:lnTo>
                      <a:pt x="0" y="283"/>
                    </a:lnTo>
                    <a:lnTo>
                      <a:pt x="443" y="539"/>
                    </a:lnTo>
                    <a:lnTo>
                      <a:pt x="922" y="259"/>
                    </a:lnTo>
                    <a:lnTo>
                      <a:pt x="488" y="1"/>
                    </a:lnTo>
                    <a:close/>
                  </a:path>
                </a:pathLst>
              </a:custGeom>
              <a:solidFill>
                <a:srgbClr val="C0C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8"/>
              <p:cNvSpPr/>
              <p:nvPr/>
            </p:nvSpPr>
            <p:spPr>
              <a:xfrm>
                <a:off x="423144" y="1290574"/>
                <a:ext cx="100589" cy="57961"/>
              </a:xfrm>
              <a:custGeom>
                <a:avLst/>
                <a:gdLst/>
                <a:ahLst/>
                <a:cxnLst/>
                <a:rect l="l" t="t" r="r" b="b"/>
                <a:pathLst>
                  <a:path w="925" h="533" extrusionOk="0">
                    <a:moveTo>
                      <a:pt x="489" y="1"/>
                    </a:moveTo>
                    <a:lnTo>
                      <a:pt x="1" y="283"/>
                    </a:lnTo>
                    <a:lnTo>
                      <a:pt x="443" y="532"/>
                    </a:lnTo>
                    <a:lnTo>
                      <a:pt x="925" y="257"/>
                    </a:lnTo>
                    <a:lnTo>
                      <a:pt x="489" y="1"/>
                    </a:lnTo>
                    <a:close/>
                  </a:path>
                </a:pathLst>
              </a:custGeom>
              <a:solidFill>
                <a:srgbClr val="C0C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8"/>
              <p:cNvSpPr/>
              <p:nvPr/>
            </p:nvSpPr>
            <p:spPr>
              <a:xfrm>
                <a:off x="-234003" y="208015"/>
                <a:ext cx="1163898" cy="695207"/>
              </a:xfrm>
              <a:custGeom>
                <a:avLst/>
                <a:gdLst/>
                <a:ahLst/>
                <a:cxnLst/>
                <a:rect l="l" t="t" r="r" b="b"/>
                <a:pathLst>
                  <a:path w="10703" h="6393" extrusionOk="0">
                    <a:moveTo>
                      <a:pt x="10703" y="0"/>
                    </a:moveTo>
                    <a:lnTo>
                      <a:pt x="1" y="6115"/>
                    </a:lnTo>
                    <a:lnTo>
                      <a:pt x="469" y="6392"/>
                    </a:lnTo>
                    <a:lnTo>
                      <a:pt x="10703" y="545"/>
                    </a:lnTo>
                    <a:lnTo>
                      <a:pt x="10703" y="0"/>
                    </a:lnTo>
                    <a:close/>
                  </a:path>
                </a:pathLst>
              </a:custGeom>
              <a:solidFill>
                <a:srgbClr val="4B6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8"/>
              <p:cNvSpPr/>
              <p:nvPr/>
            </p:nvSpPr>
            <p:spPr>
              <a:xfrm>
                <a:off x="27094" y="655284"/>
                <a:ext cx="1254917" cy="767305"/>
              </a:xfrm>
              <a:custGeom>
                <a:avLst/>
                <a:gdLst/>
                <a:ahLst/>
                <a:cxnLst/>
                <a:rect l="l" t="t" r="r" b="b"/>
                <a:pathLst>
                  <a:path w="11540" h="7056" extrusionOk="0">
                    <a:moveTo>
                      <a:pt x="1" y="6496"/>
                    </a:moveTo>
                    <a:lnTo>
                      <a:pt x="1" y="6498"/>
                    </a:lnTo>
                    <a:lnTo>
                      <a:pt x="2" y="6497"/>
                    </a:lnTo>
                    <a:lnTo>
                      <a:pt x="2" y="6497"/>
                    </a:lnTo>
                    <a:lnTo>
                      <a:pt x="1" y="6496"/>
                    </a:lnTo>
                    <a:close/>
                    <a:moveTo>
                      <a:pt x="11159" y="0"/>
                    </a:moveTo>
                    <a:cubicBezTo>
                      <a:pt x="11139" y="0"/>
                      <a:pt x="11122" y="4"/>
                      <a:pt x="11106" y="10"/>
                    </a:cubicBezTo>
                    <a:cubicBezTo>
                      <a:pt x="11097" y="13"/>
                      <a:pt x="11091" y="17"/>
                      <a:pt x="11084" y="23"/>
                    </a:cubicBezTo>
                    <a:lnTo>
                      <a:pt x="2" y="6497"/>
                    </a:lnTo>
                    <a:lnTo>
                      <a:pt x="2" y="6497"/>
                    </a:lnTo>
                    <a:lnTo>
                      <a:pt x="333" y="6997"/>
                    </a:lnTo>
                    <a:lnTo>
                      <a:pt x="372" y="7055"/>
                    </a:lnTo>
                    <a:lnTo>
                      <a:pt x="11466" y="577"/>
                    </a:lnTo>
                    <a:cubicBezTo>
                      <a:pt x="11512" y="557"/>
                      <a:pt x="11540" y="509"/>
                      <a:pt x="11540" y="440"/>
                    </a:cubicBezTo>
                    <a:cubicBezTo>
                      <a:pt x="11540" y="371"/>
                      <a:pt x="11512" y="290"/>
                      <a:pt x="11466" y="217"/>
                    </a:cubicBezTo>
                    <a:cubicBezTo>
                      <a:pt x="11418" y="145"/>
                      <a:pt x="11356" y="80"/>
                      <a:pt x="11286" y="39"/>
                    </a:cubicBezTo>
                    <a:cubicBezTo>
                      <a:pt x="11239" y="13"/>
                      <a:pt x="11196" y="0"/>
                      <a:pt x="11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8"/>
              <p:cNvSpPr/>
              <p:nvPr/>
            </p:nvSpPr>
            <p:spPr>
              <a:xfrm>
                <a:off x="63198" y="703023"/>
                <a:ext cx="1218814" cy="719566"/>
              </a:xfrm>
              <a:custGeom>
                <a:avLst/>
                <a:gdLst/>
                <a:ahLst/>
                <a:cxnLst/>
                <a:rect l="l" t="t" r="r" b="b"/>
                <a:pathLst>
                  <a:path w="11208" h="6617" extrusionOk="0">
                    <a:moveTo>
                      <a:pt x="11208" y="1"/>
                    </a:moveTo>
                    <a:lnTo>
                      <a:pt x="103" y="6488"/>
                    </a:lnTo>
                    <a:lnTo>
                      <a:pt x="1" y="6556"/>
                    </a:lnTo>
                    <a:lnTo>
                      <a:pt x="40" y="6616"/>
                    </a:lnTo>
                    <a:lnTo>
                      <a:pt x="11134" y="138"/>
                    </a:lnTo>
                    <a:cubicBezTo>
                      <a:pt x="11180" y="118"/>
                      <a:pt x="11208" y="70"/>
                      <a:pt x="11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8"/>
              <p:cNvSpPr/>
              <p:nvPr/>
            </p:nvSpPr>
            <p:spPr>
              <a:xfrm>
                <a:off x="632587" y="1388227"/>
                <a:ext cx="152026" cy="86235"/>
              </a:xfrm>
              <a:custGeom>
                <a:avLst/>
                <a:gdLst/>
                <a:ahLst/>
                <a:cxnLst/>
                <a:rect l="l" t="t" r="r" b="b"/>
                <a:pathLst>
                  <a:path w="1398" h="793" extrusionOk="0">
                    <a:moveTo>
                      <a:pt x="797" y="1"/>
                    </a:moveTo>
                    <a:lnTo>
                      <a:pt x="105" y="72"/>
                    </a:lnTo>
                    <a:lnTo>
                      <a:pt x="1" y="174"/>
                    </a:lnTo>
                    <a:lnTo>
                      <a:pt x="346" y="654"/>
                    </a:lnTo>
                    <a:cubicBezTo>
                      <a:pt x="363" y="680"/>
                      <a:pt x="391" y="706"/>
                      <a:pt x="428" y="727"/>
                    </a:cubicBezTo>
                    <a:cubicBezTo>
                      <a:pt x="467" y="749"/>
                      <a:pt x="510" y="764"/>
                      <a:pt x="556" y="775"/>
                    </a:cubicBezTo>
                    <a:cubicBezTo>
                      <a:pt x="602" y="786"/>
                      <a:pt x="651" y="793"/>
                      <a:pt x="699" y="793"/>
                    </a:cubicBezTo>
                    <a:cubicBezTo>
                      <a:pt x="749" y="793"/>
                      <a:pt x="797" y="786"/>
                      <a:pt x="842" y="775"/>
                    </a:cubicBezTo>
                    <a:cubicBezTo>
                      <a:pt x="890" y="764"/>
                      <a:pt x="933" y="749"/>
                      <a:pt x="970" y="727"/>
                    </a:cubicBezTo>
                    <a:cubicBezTo>
                      <a:pt x="1007" y="706"/>
                      <a:pt x="1035" y="680"/>
                      <a:pt x="1055" y="654"/>
                    </a:cubicBezTo>
                    <a:lnTo>
                      <a:pt x="1398" y="174"/>
                    </a:lnTo>
                    <a:lnTo>
                      <a:pt x="7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8"/>
              <p:cNvSpPr/>
              <p:nvPr/>
            </p:nvSpPr>
            <p:spPr>
              <a:xfrm>
                <a:off x="626498" y="1249142"/>
                <a:ext cx="164205" cy="187803"/>
              </a:xfrm>
              <a:custGeom>
                <a:avLst/>
                <a:gdLst/>
                <a:ahLst/>
                <a:cxnLst/>
                <a:rect l="l" t="t" r="r" b="b"/>
                <a:pathLst>
                  <a:path w="1510" h="1727" extrusionOk="0">
                    <a:moveTo>
                      <a:pt x="0" y="0"/>
                    </a:moveTo>
                    <a:lnTo>
                      <a:pt x="0" y="1291"/>
                    </a:lnTo>
                    <a:cubicBezTo>
                      <a:pt x="0" y="1347"/>
                      <a:pt x="20" y="1401"/>
                      <a:pt x="57" y="1453"/>
                    </a:cubicBezTo>
                    <a:cubicBezTo>
                      <a:pt x="94" y="1508"/>
                      <a:pt x="148" y="1555"/>
                      <a:pt x="222" y="1599"/>
                    </a:cubicBezTo>
                    <a:cubicBezTo>
                      <a:pt x="295" y="1640"/>
                      <a:pt x="380" y="1672"/>
                      <a:pt x="471" y="1694"/>
                    </a:cubicBezTo>
                    <a:cubicBezTo>
                      <a:pt x="562" y="1716"/>
                      <a:pt x="660" y="1727"/>
                      <a:pt x="755" y="1727"/>
                    </a:cubicBezTo>
                    <a:cubicBezTo>
                      <a:pt x="853" y="1727"/>
                      <a:pt x="948" y="1716"/>
                      <a:pt x="1039" y="1694"/>
                    </a:cubicBezTo>
                    <a:cubicBezTo>
                      <a:pt x="1130" y="1672"/>
                      <a:pt x="1215" y="1642"/>
                      <a:pt x="1289" y="1599"/>
                    </a:cubicBezTo>
                    <a:cubicBezTo>
                      <a:pt x="1362" y="1555"/>
                      <a:pt x="1419" y="1508"/>
                      <a:pt x="1456" y="1453"/>
                    </a:cubicBezTo>
                    <a:cubicBezTo>
                      <a:pt x="1493" y="1401"/>
                      <a:pt x="1510" y="1347"/>
                      <a:pt x="1510" y="1291"/>
                    </a:cubicBezTo>
                    <a:lnTo>
                      <a:pt x="15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8"/>
              <p:cNvSpPr/>
              <p:nvPr/>
            </p:nvSpPr>
            <p:spPr>
              <a:xfrm>
                <a:off x="540806" y="900505"/>
                <a:ext cx="167576" cy="443571"/>
              </a:xfrm>
              <a:custGeom>
                <a:avLst/>
                <a:gdLst/>
                <a:ahLst/>
                <a:cxnLst/>
                <a:rect l="l" t="t" r="r" b="b"/>
                <a:pathLst>
                  <a:path w="1541" h="4079" extrusionOk="0">
                    <a:moveTo>
                      <a:pt x="1" y="0"/>
                    </a:moveTo>
                    <a:lnTo>
                      <a:pt x="1" y="3184"/>
                    </a:lnTo>
                    <a:lnTo>
                      <a:pt x="1541" y="4078"/>
                    </a:lnTo>
                    <a:lnTo>
                      <a:pt x="1541"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8"/>
              <p:cNvSpPr/>
              <p:nvPr/>
            </p:nvSpPr>
            <p:spPr>
              <a:xfrm>
                <a:off x="708274" y="900070"/>
                <a:ext cx="168337" cy="444006"/>
              </a:xfrm>
              <a:custGeom>
                <a:avLst/>
                <a:gdLst/>
                <a:ahLst/>
                <a:cxnLst/>
                <a:rect l="l" t="t" r="r" b="b"/>
                <a:pathLst>
                  <a:path w="1548" h="4083" extrusionOk="0">
                    <a:moveTo>
                      <a:pt x="1547" y="0"/>
                    </a:moveTo>
                    <a:lnTo>
                      <a:pt x="1" y="898"/>
                    </a:lnTo>
                    <a:lnTo>
                      <a:pt x="1" y="4082"/>
                    </a:lnTo>
                    <a:lnTo>
                      <a:pt x="1547" y="3184"/>
                    </a:lnTo>
                    <a:lnTo>
                      <a:pt x="1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8"/>
              <p:cNvSpPr/>
              <p:nvPr/>
            </p:nvSpPr>
            <p:spPr>
              <a:xfrm>
                <a:off x="540806" y="802852"/>
                <a:ext cx="335805" cy="194871"/>
              </a:xfrm>
              <a:custGeom>
                <a:avLst/>
                <a:gdLst/>
                <a:ahLst/>
                <a:cxnLst/>
                <a:rect l="l" t="t" r="r" b="b"/>
                <a:pathLst>
                  <a:path w="3088" h="1792" extrusionOk="0">
                    <a:moveTo>
                      <a:pt x="1545" y="0"/>
                    </a:moveTo>
                    <a:lnTo>
                      <a:pt x="1" y="898"/>
                    </a:lnTo>
                    <a:lnTo>
                      <a:pt x="1541" y="1792"/>
                    </a:lnTo>
                    <a:lnTo>
                      <a:pt x="3087" y="894"/>
                    </a:lnTo>
                    <a:lnTo>
                      <a:pt x="1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8"/>
              <p:cNvSpPr/>
              <p:nvPr/>
            </p:nvSpPr>
            <p:spPr>
              <a:xfrm>
                <a:off x="27094" y="1021538"/>
                <a:ext cx="627785" cy="401052"/>
              </a:xfrm>
              <a:custGeom>
                <a:avLst/>
                <a:gdLst/>
                <a:ahLst/>
                <a:cxnLst/>
                <a:rect l="l" t="t" r="r" b="b"/>
                <a:pathLst>
                  <a:path w="5773" h="3688" extrusionOk="0">
                    <a:moveTo>
                      <a:pt x="1" y="3128"/>
                    </a:moveTo>
                    <a:lnTo>
                      <a:pt x="1" y="3130"/>
                    </a:lnTo>
                    <a:lnTo>
                      <a:pt x="2" y="3129"/>
                    </a:lnTo>
                    <a:lnTo>
                      <a:pt x="1" y="3128"/>
                    </a:lnTo>
                    <a:close/>
                    <a:moveTo>
                      <a:pt x="5390" y="1"/>
                    </a:moveTo>
                    <a:cubicBezTo>
                      <a:pt x="5372" y="1"/>
                      <a:pt x="5354" y="4"/>
                      <a:pt x="5339" y="11"/>
                    </a:cubicBezTo>
                    <a:cubicBezTo>
                      <a:pt x="5330" y="15"/>
                      <a:pt x="5324" y="20"/>
                      <a:pt x="5317" y="24"/>
                    </a:cubicBezTo>
                    <a:lnTo>
                      <a:pt x="2" y="3129"/>
                    </a:lnTo>
                    <a:lnTo>
                      <a:pt x="333" y="3629"/>
                    </a:lnTo>
                    <a:lnTo>
                      <a:pt x="372" y="3687"/>
                    </a:lnTo>
                    <a:lnTo>
                      <a:pt x="5697" y="577"/>
                    </a:lnTo>
                    <a:cubicBezTo>
                      <a:pt x="5742" y="557"/>
                      <a:pt x="5773" y="510"/>
                      <a:pt x="5773" y="440"/>
                    </a:cubicBezTo>
                    <a:cubicBezTo>
                      <a:pt x="5773" y="371"/>
                      <a:pt x="5742" y="291"/>
                      <a:pt x="5697" y="219"/>
                    </a:cubicBezTo>
                    <a:cubicBezTo>
                      <a:pt x="5651" y="145"/>
                      <a:pt x="5588" y="80"/>
                      <a:pt x="5519" y="41"/>
                    </a:cubicBezTo>
                    <a:cubicBezTo>
                      <a:pt x="5471" y="14"/>
                      <a:pt x="5428" y="1"/>
                      <a:pt x="5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8"/>
              <p:cNvSpPr/>
              <p:nvPr/>
            </p:nvSpPr>
            <p:spPr>
              <a:xfrm>
                <a:off x="63198" y="1069386"/>
                <a:ext cx="591682" cy="353204"/>
              </a:xfrm>
              <a:custGeom>
                <a:avLst/>
                <a:gdLst/>
                <a:ahLst/>
                <a:cxnLst/>
                <a:rect l="l" t="t" r="r" b="b"/>
                <a:pathLst>
                  <a:path w="5441" h="3248" extrusionOk="0">
                    <a:moveTo>
                      <a:pt x="1" y="3187"/>
                    </a:moveTo>
                    <a:lnTo>
                      <a:pt x="1" y="3189"/>
                    </a:lnTo>
                    <a:lnTo>
                      <a:pt x="2" y="3188"/>
                    </a:lnTo>
                    <a:lnTo>
                      <a:pt x="1" y="3187"/>
                    </a:lnTo>
                    <a:close/>
                    <a:moveTo>
                      <a:pt x="5441" y="0"/>
                    </a:moveTo>
                    <a:lnTo>
                      <a:pt x="103" y="3119"/>
                    </a:lnTo>
                    <a:lnTo>
                      <a:pt x="2" y="3188"/>
                    </a:lnTo>
                    <a:lnTo>
                      <a:pt x="40" y="3247"/>
                    </a:lnTo>
                    <a:lnTo>
                      <a:pt x="5365" y="137"/>
                    </a:lnTo>
                    <a:cubicBezTo>
                      <a:pt x="5410" y="117"/>
                      <a:pt x="5441" y="70"/>
                      <a:pt x="5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8"/>
              <p:cNvSpPr/>
              <p:nvPr/>
            </p:nvSpPr>
            <p:spPr>
              <a:xfrm>
                <a:off x="108979" y="2058315"/>
                <a:ext cx="50784" cy="72098"/>
              </a:xfrm>
              <a:custGeom>
                <a:avLst/>
                <a:gdLst/>
                <a:ahLst/>
                <a:cxnLst/>
                <a:rect l="l" t="t" r="r" b="b"/>
                <a:pathLst>
                  <a:path w="467" h="663" extrusionOk="0">
                    <a:moveTo>
                      <a:pt x="467" y="1"/>
                    </a:moveTo>
                    <a:lnTo>
                      <a:pt x="250" y="127"/>
                    </a:lnTo>
                    <a:cubicBezTo>
                      <a:pt x="246" y="389"/>
                      <a:pt x="152" y="574"/>
                      <a:pt x="1" y="662"/>
                    </a:cubicBezTo>
                    <a:lnTo>
                      <a:pt x="215" y="537"/>
                    </a:lnTo>
                    <a:cubicBezTo>
                      <a:pt x="367" y="450"/>
                      <a:pt x="463" y="263"/>
                      <a:pt x="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8"/>
              <p:cNvSpPr/>
              <p:nvPr/>
            </p:nvSpPr>
            <p:spPr>
              <a:xfrm>
                <a:off x="136057" y="1194660"/>
                <a:ext cx="24250" cy="877463"/>
              </a:xfrm>
              <a:custGeom>
                <a:avLst/>
                <a:gdLst/>
                <a:ahLst/>
                <a:cxnLst/>
                <a:rect l="l" t="t" r="r" b="b"/>
                <a:pathLst>
                  <a:path w="223" h="8069" extrusionOk="0">
                    <a:moveTo>
                      <a:pt x="222" y="0"/>
                    </a:moveTo>
                    <a:lnTo>
                      <a:pt x="8" y="124"/>
                    </a:lnTo>
                    <a:lnTo>
                      <a:pt x="1" y="8069"/>
                    </a:lnTo>
                    <a:lnTo>
                      <a:pt x="218" y="7943"/>
                    </a:lnTo>
                    <a:lnTo>
                      <a:pt x="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8"/>
              <p:cNvSpPr/>
              <p:nvPr/>
            </p:nvSpPr>
            <p:spPr>
              <a:xfrm>
                <a:off x="-50441" y="1086350"/>
                <a:ext cx="210748" cy="121794"/>
              </a:xfrm>
              <a:custGeom>
                <a:avLst/>
                <a:gdLst/>
                <a:ahLst/>
                <a:cxnLst/>
                <a:rect l="l" t="t" r="r" b="b"/>
                <a:pathLst>
                  <a:path w="1938" h="1120" extrusionOk="0">
                    <a:moveTo>
                      <a:pt x="217" y="1"/>
                    </a:moveTo>
                    <a:lnTo>
                      <a:pt x="0" y="126"/>
                    </a:lnTo>
                    <a:lnTo>
                      <a:pt x="1723" y="1120"/>
                    </a:lnTo>
                    <a:lnTo>
                      <a:pt x="1937" y="996"/>
                    </a:lnTo>
                    <a:lnTo>
                      <a:pt x="217" y="1"/>
                    </a:ln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8"/>
              <p:cNvSpPr/>
              <p:nvPr/>
            </p:nvSpPr>
            <p:spPr>
              <a:xfrm>
                <a:off x="-50985" y="1100052"/>
                <a:ext cx="187911" cy="1036557"/>
              </a:xfrm>
              <a:custGeom>
                <a:avLst/>
                <a:gdLst/>
                <a:ahLst/>
                <a:cxnLst/>
                <a:rect l="l" t="t" r="r" b="b"/>
                <a:pathLst>
                  <a:path w="1728" h="9532" extrusionOk="0">
                    <a:moveTo>
                      <a:pt x="5" y="0"/>
                    </a:moveTo>
                    <a:lnTo>
                      <a:pt x="1" y="7945"/>
                    </a:lnTo>
                    <a:cubicBezTo>
                      <a:pt x="5" y="8488"/>
                      <a:pt x="385" y="9143"/>
                      <a:pt x="858" y="9414"/>
                    </a:cubicBezTo>
                    <a:cubicBezTo>
                      <a:pt x="997" y="9494"/>
                      <a:pt x="1129" y="9532"/>
                      <a:pt x="1245" y="9532"/>
                    </a:cubicBezTo>
                    <a:cubicBezTo>
                      <a:pt x="1524" y="9532"/>
                      <a:pt x="1716" y="9316"/>
                      <a:pt x="1721" y="8939"/>
                    </a:cubicBezTo>
                    <a:lnTo>
                      <a:pt x="1728" y="994"/>
                    </a:ln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8"/>
              <p:cNvSpPr/>
              <p:nvPr/>
            </p:nvSpPr>
            <p:spPr>
              <a:xfrm>
                <a:off x="-497166" y="1057968"/>
                <a:ext cx="393983" cy="502619"/>
              </a:xfrm>
              <a:custGeom>
                <a:avLst/>
                <a:gdLst/>
                <a:ahLst/>
                <a:cxnLst/>
                <a:rect l="l" t="t" r="r" b="b"/>
                <a:pathLst>
                  <a:path w="3623" h="4622" extrusionOk="0">
                    <a:moveTo>
                      <a:pt x="576" y="0"/>
                    </a:moveTo>
                    <a:cubicBezTo>
                      <a:pt x="420" y="0"/>
                      <a:pt x="278" y="28"/>
                      <a:pt x="152" y="82"/>
                    </a:cubicBezTo>
                    <a:cubicBezTo>
                      <a:pt x="89" y="110"/>
                      <a:pt x="0" y="157"/>
                      <a:pt x="0" y="157"/>
                    </a:cubicBezTo>
                    <a:lnTo>
                      <a:pt x="2670" y="4138"/>
                    </a:lnTo>
                    <a:lnTo>
                      <a:pt x="2991" y="4621"/>
                    </a:lnTo>
                    <a:lnTo>
                      <a:pt x="3026" y="4617"/>
                    </a:lnTo>
                    <a:cubicBezTo>
                      <a:pt x="3395" y="4461"/>
                      <a:pt x="3622" y="4085"/>
                      <a:pt x="3622" y="3524"/>
                    </a:cubicBezTo>
                    <a:cubicBezTo>
                      <a:pt x="3622" y="2962"/>
                      <a:pt x="3395" y="2322"/>
                      <a:pt x="3026" y="1741"/>
                    </a:cubicBezTo>
                    <a:cubicBezTo>
                      <a:pt x="2659" y="1162"/>
                      <a:pt x="2150" y="639"/>
                      <a:pt x="1590" y="316"/>
                    </a:cubicBezTo>
                    <a:cubicBezTo>
                      <a:pt x="1221" y="102"/>
                      <a:pt x="874"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8"/>
              <p:cNvSpPr/>
              <p:nvPr/>
            </p:nvSpPr>
            <p:spPr>
              <a:xfrm>
                <a:off x="-559912" y="1065362"/>
                <a:ext cx="442375" cy="510884"/>
              </a:xfrm>
              <a:custGeom>
                <a:avLst/>
                <a:gdLst/>
                <a:ahLst/>
                <a:cxnLst/>
                <a:rect l="l" t="t" r="r" b="b"/>
                <a:pathLst>
                  <a:path w="4068" h="4698" extrusionOk="0">
                    <a:moveTo>
                      <a:pt x="1017" y="0"/>
                    </a:moveTo>
                    <a:cubicBezTo>
                      <a:pt x="862" y="0"/>
                      <a:pt x="720" y="27"/>
                      <a:pt x="595" y="81"/>
                    </a:cubicBezTo>
                    <a:cubicBezTo>
                      <a:pt x="228" y="237"/>
                      <a:pt x="0" y="614"/>
                      <a:pt x="0" y="1176"/>
                    </a:cubicBezTo>
                    <a:cubicBezTo>
                      <a:pt x="0" y="1736"/>
                      <a:pt x="228" y="2376"/>
                      <a:pt x="595" y="2957"/>
                    </a:cubicBezTo>
                    <a:cubicBezTo>
                      <a:pt x="963" y="3538"/>
                      <a:pt x="1471" y="4059"/>
                      <a:pt x="2033" y="4382"/>
                    </a:cubicBezTo>
                    <a:cubicBezTo>
                      <a:pt x="2402" y="4596"/>
                      <a:pt x="2749" y="4697"/>
                      <a:pt x="3047" y="4697"/>
                    </a:cubicBezTo>
                    <a:cubicBezTo>
                      <a:pt x="3203" y="4697"/>
                      <a:pt x="3345" y="4670"/>
                      <a:pt x="3471" y="4616"/>
                    </a:cubicBezTo>
                    <a:cubicBezTo>
                      <a:pt x="3839" y="4462"/>
                      <a:pt x="4067" y="4085"/>
                      <a:pt x="4067" y="3523"/>
                    </a:cubicBezTo>
                    <a:cubicBezTo>
                      <a:pt x="4067" y="2961"/>
                      <a:pt x="3839" y="2321"/>
                      <a:pt x="3471" y="1742"/>
                    </a:cubicBezTo>
                    <a:cubicBezTo>
                      <a:pt x="3104" y="1161"/>
                      <a:pt x="2594" y="640"/>
                      <a:pt x="2033" y="315"/>
                    </a:cubicBezTo>
                    <a:cubicBezTo>
                      <a:pt x="1662" y="102"/>
                      <a:pt x="1316" y="0"/>
                      <a:pt x="10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8"/>
              <p:cNvSpPr/>
              <p:nvPr/>
            </p:nvSpPr>
            <p:spPr>
              <a:xfrm>
                <a:off x="-537076" y="1096137"/>
                <a:ext cx="391699" cy="478369"/>
              </a:xfrm>
              <a:custGeom>
                <a:avLst/>
                <a:gdLst/>
                <a:ahLst/>
                <a:cxnLst/>
                <a:rect l="l" t="t" r="r" b="b"/>
                <a:pathLst>
                  <a:path w="3602" h="4399" extrusionOk="0">
                    <a:moveTo>
                      <a:pt x="841" y="0"/>
                    </a:moveTo>
                    <a:cubicBezTo>
                      <a:pt x="700" y="0"/>
                      <a:pt x="571" y="25"/>
                      <a:pt x="456" y="73"/>
                    </a:cubicBezTo>
                    <a:cubicBezTo>
                      <a:pt x="398" y="97"/>
                      <a:pt x="346" y="130"/>
                      <a:pt x="296" y="166"/>
                    </a:cubicBezTo>
                    <a:lnTo>
                      <a:pt x="1" y="333"/>
                    </a:lnTo>
                    <a:lnTo>
                      <a:pt x="2404" y="3958"/>
                    </a:lnTo>
                    <a:lnTo>
                      <a:pt x="2695" y="4398"/>
                    </a:lnTo>
                    <a:lnTo>
                      <a:pt x="3061" y="4181"/>
                    </a:lnTo>
                    <a:cubicBezTo>
                      <a:pt x="3395" y="4040"/>
                      <a:pt x="3601" y="3700"/>
                      <a:pt x="3601" y="3192"/>
                    </a:cubicBezTo>
                    <a:cubicBezTo>
                      <a:pt x="3601" y="2682"/>
                      <a:pt x="3395" y="2103"/>
                      <a:pt x="3061" y="1576"/>
                    </a:cubicBezTo>
                    <a:cubicBezTo>
                      <a:pt x="2727" y="1051"/>
                      <a:pt x="2267" y="579"/>
                      <a:pt x="1760" y="286"/>
                    </a:cubicBezTo>
                    <a:cubicBezTo>
                      <a:pt x="1425" y="92"/>
                      <a:pt x="1111" y="0"/>
                      <a:pt x="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8"/>
              <p:cNvSpPr/>
              <p:nvPr/>
            </p:nvSpPr>
            <p:spPr>
              <a:xfrm>
                <a:off x="-497166" y="1650738"/>
                <a:ext cx="393983" cy="502511"/>
              </a:xfrm>
              <a:custGeom>
                <a:avLst/>
                <a:gdLst/>
                <a:ahLst/>
                <a:cxnLst/>
                <a:rect l="l" t="t" r="r" b="b"/>
                <a:pathLst>
                  <a:path w="3623" h="4621" extrusionOk="0">
                    <a:moveTo>
                      <a:pt x="573" y="1"/>
                    </a:moveTo>
                    <a:cubicBezTo>
                      <a:pt x="419" y="1"/>
                      <a:pt x="277" y="28"/>
                      <a:pt x="152" y="81"/>
                    </a:cubicBezTo>
                    <a:cubicBezTo>
                      <a:pt x="89" y="109"/>
                      <a:pt x="0" y="157"/>
                      <a:pt x="0" y="157"/>
                    </a:cubicBezTo>
                    <a:lnTo>
                      <a:pt x="2670" y="4137"/>
                    </a:lnTo>
                    <a:lnTo>
                      <a:pt x="2991" y="4621"/>
                    </a:lnTo>
                    <a:lnTo>
                      <a:pt x="3026" y="4617"/>
                    </a:lnTo>
                    <a:cubicBezTo>
                      <a:pt x="3395" y="4463"/>
                      <a:pt x="3622" y="4085"/>
                      <a:pt x="3622" y="3523"/>
                    </a:cubicBezTo>
                    <a:cubicBezTo>
                      <a:pt x="3622" y="2964"/>
                      <a:pt x="3395" y="2322"/>
                      <a:pt x="3026" y="1740"/>
                    </a:cubicBezTo>
                    <a:cubicBezTo>
                      <a:pt x="2659" y="1161"/>
                      <a:pt x="2150" y="641"/>
                      <a:pt x="1590" y="315"/>
                    </a:cubicBezTo>
                    <a:cubicBezTo>
                      <a:pt x="1220" y="102"/>
                      <a:pt x="872"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8"/>
              <p:cNvSpPr/>
              <p:nvPr/>
            </p:nvSpPr>
            <p:spPr>
              <a:xfrm>
                <a:off x="-559912" y="1658132"/>
                <a:ext cx="442375" cy="510884"/>
              </a:xfrm>
              <a:custGeom>
                <a:avLst/>
                <a:gdLst/>
                <a:ahLst/>
                <a:cxnLst/>
                <a:rect l="l" t="t" r="r" b="b"/>
                <a:pathLst>
                  <a:path w="4068" h="4698" extrusionOk="0">
                    <a:moveTo>
                      <a:pt x="1016" y="1"/>
                    </a:moveTo>
                    <a:cubicBezTo>
                      <a:pt x="862" y="1"/>
                      <a:pt x="720" y="28"/>
                      <a:pt x="595" y="80"/>
                    </a:cubicBezTo>
                    <a:cubicBezTo>
                      <a:pt x="228" y="237"/>
                      <a:pt x="0" y="614"/>
                      <a:pt x="0" y="1176"/>
                    </a:cubicBezTo>
                    <a:cubicBezTo>
                      <a:pt x="0" y="1738"/>
                      <a:pt x="228" y="2377"/>
                      <a:pt x="595" y="2956"/>
                    </a:cubicBezTo>
                    <a:cubicBezTo>
                      <a:pt x="963" y="3538"/>
                      <a:pt x="1471" y="4058"/>
                      <a:pt x="2033" y="4381"/>
                    </a:cubicBezTo>
                    <a:cubicBezTo>
                      <a:pt x="2403" y="4596"/>
                      <a:pt x="2751" y="4697"/>
                      <a:pt x="3050" y="4697"/>
                    </a:cubicBezTo>
                    <a:cubicBezTo>
                      <a:pt x="3204" y="4697"/>
                      <a:pt x="3346" y="4670"/>
                      <a:pt x="3471" y="4618"/>
                    </a:cubicBezTo>
                    <a:cubicBezTo>
                      <a:pt x="3839" y="4462"/>
                      <a:pt x="4067" y="4084"/>
                      <a:pt x="4067" y="3523"/>
                    </a:cubicBezTo>
                    <a:cubicBezTo>
                      <a:pt x="4067" y="2961"/>
                      <a:pt x="3839" y="2321"/>
                      <a:pt x="3471" y="1742"/>
                    </a:cubicBezTo>
                    <a:cubicBezTo>
                      <a:pt x="3104" y="1161"/>
                      <a:pt x="2594" y="640"/>
                      <a:pt x="2033" y="317"/>
                    </a:cubicBezTo>
                    <a:cubicBezTo>
                      <a:pt x="1662" y="102"/>
                      <a:pt x="1315" y="1"/>
                      <a:pt x="1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8"/>
              <p:cNvSpPr/>
              <p:nvPr/>
            </p:nvSpPr>
            <p:spPr>
              <a:xfrm>
                <a:off x="-537076" y="1688907"/>
                <a:ext cx="391699" cy="478261"/>
              </a:xfrm>
              <a:custGeom>
                <a:avLst/>
                <a:gdLst/>
                <a:ahLst/>
                <a:cxnLst/>
                <a:rect l="l" t="t" r="r" b="b"/>
                <a:pathLst>
                  <a:path w="3602" h="4398" extrusionOk="0">
                    <a:moveTo>
                      <a:pt x="1" y="333"/>
                    </a:moveTo>
                    <a:lnTo>
                      <a:pt x="1" y="335"/>
                    </a:lnTo>
                    <a:lnTo>
                      <a:pt x="2" y="335"/>
                    </a:lnTo>
                    <a:lnTo>
                      <a:pt x="2" y="335"/>
                    </a:lnTo>
                    <a:lnTo>
                      <a:pt x="1" y="333"/>
                    </a:lnTo>
                    <a:close/>
                    <a:moveTo>
                      <a:pt x="838" y="0"/>
                    </a:moveTo>
                    <a:cubicBezTo>
                      <a:pt x="698" y="0"/>
                      <a:pt x="570" y="25"/>
                      <a:pt x="456" y="73"/>
                    </a:cubicBezTo>
                    <a:cubicBezTo>
                      <a:pt x="398" y="99"/>
                      <a:pt x="346" y="129"/>
                      <a:pt x="296" y="166"/>
                    </a:cubicBezTo>
                    <a:lnTo>
                      <a:pt x="2" y="335"/>
                    </a:lnTo>
                    <a:lnTo>
                      <a:pt x="2" y="335"/>
                    </a:lnTo>
                    <a:lnTo>
                      <a:pt x="2404" y="3960"/>
                    </a:lnTo>
                    <a:lnTo>
                      <a:pt x="2695" y="4398"/>
                    </a:lnTo>
                    <a:lnTo>
                      <a:pt x="3061" y="4183"/>
                    </a:lnTo>
                    <a:cubicBezTo>
                      <a:pt x="3395" y="4042"/>
                      <a:pt x="3601" y="3699"/>
                      <a:pt x="3601" y="3192"/>
                    </a:cubicBezTo>
                    <a:cubicBezTo>
                      <a:pt x="3601" y="2684"/>
                      <a:pt x="3395" y="2103"/>
                      <a:pt x="3061" y="1578"/>
                    </a:cubicBezTo>
                    <a:cubicBezTo>
                      <a:pt x="2727" y="1053"/>
                      <a:pt x="2267" y="578"/>
                      <a:pt x="1760" y="285"/>
                    </a:cubicBezTo>
                    <a:cubicBezTo>
                      <a:pt x="1424" y="92"/>
                      <a:pt x="1109" y="0"/>
                      <a:pt x="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8"/>
              <p:cNvSpPr/>
              <p:nvPr/>
            </p:nvSpPr>
            <p:spPr>
              <a:xfrm>
                <a:off x="-576006" y="1693583"/>
                <a:ext cx="394092" cy="502619"/>
              </a:xfrm>
              <a:custGeom>
                <a:avLst/>
                <a:gdLst/>
                <a:ahLst/>
                <a:cxnLst/>
                <a:rect l="l" t="t" r="r" b="b"/>
                <a:pathLst>
                  <a:path w="3624" h="4622" extrusionOk="0">
                    <a:moveTo>
                      <a:pt x="575" y="1"/>
                    </a:moveTo>
                    <a:cubicBezTo>
                      <a:pt x="419" y="1"/>
                      <a:pt x="277" y="28"/>
                      <a:pt x="150" y="82"/>
                    </a:cubicBezTo>
                    <a:cubicBezTo>
                      <a:pt x="88" y="108"/>
                      <a:pt x="1" y="158"/>
                      <a:pt x="1" y="158"/>
                    </a:cubicBezTo>
                    <a:lnTo>
                      <a:pt x="2671" y="4138"/>
                    </a:lnTo>
                    <a:lnTo>
                      <a:pt x="2992" y="4622"/>
                    </a:lnTo>
                    <a:lnTo>
                      <a:pt x="3027" y="4617"/>
                    </a:lnTo>
                    <a:cubicBezTo>
                      <a:pt x="3395" y="4461"/>
                      <a:pt x="3623" y="4086"/>
                      <a:pt x="3623" y="3524"/>
                    </a:cubicBezTo>
                    <a:cubicBezTo>
                      <a:pt x="3623" y="2962"/>
                      <a:pt x="3395" y="2322"/>
                      <a:pt x="3027" y="1741"/>
                    </a:cubicBezTo>
                    <a:cubicBezTo>
                      <a:pt x="2658" y="1162"/>
                      <a:pt x="2150" y="639"/>
                      <a:pt x="1589" y="316"/>
                    </a:cubicBezTo>
                    <a:cubicBezTo>
                      <a:pt x="1219" y="102"/>
                      <a:pt x="873" y="1"/>
                      <a:pt x="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8"/>
              <p:cNvSpPr/>
              <p:nvPr/>
            </p:nvSpPr>
            <p:spPr>
              <a:xfrm>
                <a:off x="-638970" y="1700978"/>
                <a:ext cx="442375" cy="510884"/>
              </a:xfrm>
              <a:custGeom>
                <a:avLst/>
                <a:gdLst/>
                <a:ahLst/>
                <a:cxnLst/>
                <a:rect l="l" t="t" r="r" b="b"/>
                <a:pathLst>
                  <a:path w="4068" h="4698" extrusionOk="0">
                    <a:moveTo>
                      <a:pt x="1019" y="1"/>
                    </a:moveTo>
                    <a:cubicBezTo>
                      <a:pt x="864" y="1"/>
                      <a:pt x="722" y="28"/>
                      <a:pt x="597" y="81"/>
                    </a:cubicBezTo>
                    <a:cubicBezTo>
                      <a:pt x="228" y="237"/>
                      <a:pt x="1" y="615"/>
                      <a:pt x="1" y="1174"/>
                    </a:cubicBezTo>
                    <a:cubicBezTo>
                      <a:pt x="1" y="1736"/>
                      <a:pt x="228" y="2376"/>
                      <a:pt x="597" y="2957"/>
                    </a:cubicBezTo>
                    <a:cubicBezTo>
                      <a:pt x="964" y="3536"/>
                      <a:pt x="1473" y="4059"/>
                      <a:pt x="2035" y="4382"/>
                    </a:cubicBezTo>
                    <a:cubicBezTo>
                      <a:pt x="2405" y="4596"/>
                      <a:pt x="2750" y="4698"/>
                      <a:pt x="3049" y="4698"/>
                    </a:cubicBezTo>
                    <a:cubicBezTo>
                      <a:pt x="3204" y="4698"/>
                      <a:pt x="3347" y="4670"/>
                      <a:pt x="3473" y="4617"/>
                    </a:cubicBezTo>
                    <a:cubicBezTo>
                      <a:pt x="3840" y="4460"/>
                      <a:pt x="4068" y="4085"/>
                      <a:pt x="4068" y="3523"/>
                    </a:cubicBezTo>
                    <a:cubicBezTo>
                      <a:pt x="4068" y="2962"/>
                      <a:pt x="3840" y="2322"/>
                      <a:pt x="3473" y="1740"/>
                    </a:cubicBezTo>
                    <a:cubicBezTo>
                      <a:pt x="3105" y="1161"/>
                      <a:pt x="2597" y="641"/>
                      <a:pt x="2035" y="315"/>
                    </a:cubicBezTo>
                    <a:cubicBezTo>
                      <a:pt x="1665" y="102"/>
                      <a:pt x="1317" y="1"/>
                      <a:pt x="1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8"/>
              <p:cNvSpPr/>
              <p:nvPr/>
            </p:nvSpPr>
            <p:spPr>
              <a:xfrm>
                <a:off x="-471502" y="1896719"/>
                <a:ext cx="105374" cy="121577"/>
              </a:xfrm>
              <a:custGeom>
                <a:avLst/>
                <a:gdLst/>
                <a:ahLst/>
                <a:cxnLst/>
                <a:rect l="l" t="t" r="r" b="b"/>
                <a:pathLst>
                  <a:path w="969" h="1118" extrusionOk="0">
                    <a:moveTo>
                      <a:pt x="243" y="0"/>
                    </a:moveTo>
                    <a:cubicBezTo>
                      <a:pt x="98" y="0"/>
                      <a:pt x="1" y="100"/>
                      <a:pt x="1" y="279"/>
                    </a:cubicBezTo>
                    <a:cubicBezTo>
                      <a:pt x="1" y="546"/>
                      <a:pt x="218" y="888"/>
                      <a:pt x="484" y="1042"/>
                    </a:cubicBezTo>
                    <a:cubicBezTo>
                      <a:pt x="572" y="1093"/>
                      <a:pt x="655" y="1117"/>
                      <a:pt x="726" y="1117"/>
                    </a:cubicBezTo>
                    <a:cubicBezTo>
                      <a:pt x="871" y="1117"/>
                      <a:pt x="968" y="1017"/>
                      <a:pt x="968" y="838"/>
                    </a:cubicBezTo>
                    <a:cubicBezTo>
                      <a:pt x="968" y="569"/>
                      <a:pt x="751" y="229"/>
                      <a:pt x="484" y="75"/>
                    </a:cubicBezTo>
                    <a:cubicBezTo>
                      <a:pt x="396" y="24"/>
                      <a:pt x="314" y="0"/>
                      <a:pt x="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8"/>
              <p:cNvSpPr/>
              <p:nvPr/>
            </p:nvSpPr>
            <p:spPr>
              <a:xfrm>
                <a:off x="-600039" y="1771010"/>
                <a:ext cx="105265" cy="121686"/>
              </a:xfrm>
              <a:custGeom>
                <a:avLst/>
                <a:gdLst/>
                <a:ahLst/>
                <a:cxnLst/>
                <a:rect l="l" t="t" r="r" b="b"/>
                <a:pathLst>
                  <a:path w="968" h="1119" extrusionOk="0">
                    <a:moveTo>
                      <a:pt x="243" y="0"/>
                    </a:moveTo>
                    <a:cubicBezTo>
                      <a:pt x="98" y="0"/>
                      <a:pt x="1" y="100"/>
                      <a:pt x="1" y="281"/>
                    </a:cubicBezTo>
                    <a:cubicBezTo>
                      <a:pt x="1" y="548"/>
                      <a:pt x="217" y="888"/>
                      <a:pt x="484" y="1044"/>
                    </a:cubicBezTo>
                    <a:cubicBezTo>
                      <a:pt x="572" y="1095"/>
                      <a:pt x="655" y="1119"/>
                      <a:pt x="725" y="1119"/>
                    </a:cubicBezTo>
                    <a:cubicBezTo>
                      <a:pt x="871" y="1119"/>
                      <a:pt x="968" y="1018"/>
                      <a:pt x="968" y="838"/>
                    </a:cubicBezTo>
                    <a:cubicBezTo>
                      <a:pt x="968" y="572"/>
                      <a:pt x="753" y="229"/>
                      <a:pt x="484" y="75"/>
                    </a:cubicBezTo>
                    <a:cubicBezTo>
                      <a:pt x="397" y="24"/>
                      <a:pt x="314" y="0"/>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8"/>
              <p:cNvSpPr/>
              <p:nvPr/>
            </p:nvSpPr>
            <p:spPr>
              <a:xfrm>
                <a:off x="-340138" y="2022102"/>
                <a:ext cx="105591" cy="121794"/>
              </a:xfrm>
              <a:custGeom>
                <a:avLst/>
                <a:gdLst/>
                <a:ahLst/>
                <a:cxnLst/>
                <a:rect l="l" t="t" r="r" b="b"/>
                <a:pathLst>
                  <a:path w="971" h="1120" extrusionOk="0">
                    <a:moveTo>
                      <a:pt x="244" y="1"/>
                    </a:moveTo>
                    <a:cubicBezTo>
                      <a:pt x="98" y="1"/>
                      <a:pt x="1" y="101"/>
                      <a:pt x="1" y="280"/>
                    </a:cubicBezTo>
                    <a:cubicBezTo>
                      <a:pt x="1" y="549"/>
                      <a:pt x="218" y="889"/>
                      <a:pt x="487" y="1043"/>
                    </a:cubicBezTo>
                    <a:cubicBezTo>
                      <a:pt x="575" y="1095"/>
                      <a:pt x="657" y="1119"/>
                      <a:pt x="728" y="1119"/>
                    </a:cubicBezTo>
                    <a:cubicBezTo>
                      <a:pt x="873" y="1119"/>
                      <a:pt x="970" y="1018"/>
                      <a:pt x="970" y="839"/>
                    </a:cubicBezTo>
                    <a:cubicBezTo>
                      <a:pt x="970" y="573"/>
                      <a:pt x="753" y="230"/>
                      <a:pt x="487" y="76"/>
                    </a:cubicBezTo>
                    <a:cubicBezTo>
                      <a:pt x="398" y="25"/>
                      <a:pt x="315" y="1"/>
                      <a:pt x="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8"/>
              <p:cNvSpPr/>
              <p:nvPr/>
            </p:nvSpPr>
            <p:spPr>
              <a:xfrm>
                <a:off x="-350469" y="1891934"/>
                <a:ext cx="105265" cy="121577"/>
              </a:xfrm>
              <a:custGeom>
                <a:avLst/>
                <a:gdLst/>
                <a:ahLst/>
                <a:cxnLst/>
                <a:rect l="l" t="t" r="r" b="b"/>
                <a:pathLst>
                  <a:path w="968" h="1118" extrusionOk="0">
                    <a:moveTo>
                      <a:pt x="242" y="1"/>
                    </a:moveTo>
                    <a:cubicBezTo>
                      <a:pt x="97" y="1"/>
                      <a:pt x="0" y="101"/>
                      <a:pt x="0" y="279"/>
                    </a:cubicBezTo>
                    <a:cubicBezTo>
                      <a:pt x="0" y="546"/>
                      <a:pt x="215" y="889"/>
                      <a:pt x="484" y="1043"/>
                    </a:cubicBezTo>
                    <a:cubicBezTo>
                      <a:pt x="572" y="1094"/>
                      <a:pt x="654" y="1118"/>
                      <a:pt x="726" y="1118"/>
                    </a:cubicBezTo>
                    <a:cubicBezTo>
                      <a:pt x="870" y="1118"/>
                      <a:pt x="968" y="1018"/>
                      <a:pt x="968" y="839"/>
                    </a:cubicBezTo>
                    <a:cubicBezTo>
                      <a:pt x="968" y="572"/>
                      <a:pt x="751" y="230"/>
                      <a:pt x="484" y="76"/>
                    </a:cubicBezTo>
                    <a:cubicBezTo>
                      <a:pt x="395" y="25"/>
                      <a:pt x="313" y="1"/>
                      <a:pt x="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8"/>
              <p:cNvSpPr/>
              <p:nvPr/>
            </p:nvSpPr>
            <p:spPr>
              <a:xfrm>
                <a:off x="-588512" y="1903788"/>
                <a:ext cx="105374" cy="121577"/>
              </a:xfrm>
              <a:custGeom>
                <a:avLst/>
                <a:gdLst/>
                <a:ahLst/>
                <a:cxnLst/>
                <a:rect l="l" t="t" r="r" b="b"/>
                <a:pathLst>
                  <a:path w="969" h="1118" extrusionOk="0">
                    <a:moveTo>
                      <a:pt x="243" y="0"/>
                    </a:moveTo>
                    <a:cubicBezTo>
                      <a:pt x="98" y="0"/>
                      <a:pt x="1" y="100"/>
                      <a:pt x="1" y="279"/>
                    </a:cubicBezTo>
                    <a:cubicBezTo>
                      <a:pt x="1" y="548"/>
                      <a:pt x="218" y="888"/>
                      <a:pt x="485" y="1042"/>
                    </a:cubicBezTo>
                    <a:cubicBezTo>
                      <a:pt x="572" y="1093"/>
                      <a:pt x="655" y="1117"/>
                      <a:pt x="726" y="1117"/>
                    </a:cubicBezTo>
                    <a:cubicBezTo>
                      <a:pt x="871" y="1117"/>
                      <a:pt x="968" y="1017"/>
                      <a:pt x="968" y="838"/>
                    </a:cubicBezTo>
                    <a:cubicBezTo>
                      <a:pt x="968" y="572"/>
                      <a:pt x="751" y="229"/>
                      <a:pt x="485" y="75"/>
                    </a:cubicBezTo>
                    <a:cubicBezTo>
                      <a:pt x="397" y="24"/>
                      <a:pt x="314" y="0"/>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8"/>
              <p:cNvSpPr/>
              <p:nvPr/>
            </p:nvSpPr>
            <p:spPr>
              <a:xfrm>
                <a:off x="-471502" y="1768074"/>
                <a:ext cx="105374" cy="121686"/>
              </a:xfrm>
              <a:custGeom>
                <a:avLst/>
                <a:gdLst/>
                <a:ahLst/>
                <a:cxnLst/>
                <a:rect l="l" t="t" r="r" b="b"/>
                <a:pathLst>
                  <a:path w="969" h="1119" extrusionOk="0">
                    <a:moveTo>
                      <a:pt x="243" y="1"/>
                    </a:moveTo>
                    <a:cubicBezTo>
                      <a:pt x="98" y="1"/>
                      <a:pt x="1" y="101"/>
                      <a:pt x="1" y="280"/>
                    </a:cubicBezTo>
                    <a:cubicBezTo>
                      <a:pt x="1" y="546"/>
                      <a:pt x="218" y="889"/>
                      <a:pt x="484" y="1043"/>
                    </a:cubicBezTo>
                    <a:cubicBezTo>
                      <a:pt x="572" y="1094"/>
                      <a:pt x="655" y="1118"/>
                      <a:pt x="726" y="1118"/>
                    </a:cubicBezTo>
                    <a:cubicBezTo>
                      <a:pt x="871" y="1118"/>
                      <a:pt x="968" y="1018"/>
                      <a:pt x="968" y="839"/>
                    </a:cubicBezTo>
                    <a:cubicBezTo>
                      <a:pt x="968" y="570"/>
                      <a:pt x="751" y="230"/>
                      <a:pt x="484" y="76"/>
                    </a:cubicBezTo>
                    <a:cubicBezTo>
                      <a:pt x="396" y="25"/>
                      <a:pt x="314"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8"/>
              <p:cNvSpPr/>
              <p:nvPr/>
            </p:nvSpPr>
            <p:spPr>
              <a:xfrm>
                <a:off x="-471502" y="2031128"/>
                <a:ext cx="105374" cy="121577"/>
              </a:xfrm>
              <a:custGeom>
                <a:avLst/>
                <a:gdLst/>
                <a:ahLst/>
                <a:cxnLst/>
                <a:rect l="l" t="t" r="r" b="b"/>
                <a:pathLst>
                  <a:path w="969" h="1118" extrusionOk="0">
                    <a:moveTo>
                      <a:pt x="243" y="0"/>
                    </a:moveTo>
                    <a:cubicBezTo>
                      <a:pt x="98" y="0"/>
                      <a:pt x="1" y="100"/>
                      <a:pt x="1" y="279"/>
                    </a:cubicBezTo>
                    <a:cubicBezTo>
                      <a:pt x="1" y="546"/>
                      <a:pt x="218" y="889"/>
                      <a:pt x="484" y="1043"/>
                    </a:cubicBezTo>
                    <a:cubicBezTo>
                      <a:pt x="572" y="1093"/>
                      <a:pt x="655" y="1117"/>
                      <a:pt x="726" y="1117"/>
                    </a:cubicBezTo>
                    <a:cubicBezTo>
                      <a:pt x="871" y="1117"/>
                      <a:pt x="968" y="1018"/>
                      <a:pt x="968" y="839"/>
                    </a:cubicBezTo>
                    <a:cubicBezTo>
                      <a:pt x="968" y="570"/>
                      <a:pt x="751" y="229"/>
                      <a:pt x="484" y="75"/>
                    </a:cubicBezTo>
                    <a:cubicBezTo>
                      <a:pt x="396" y="24"/>
                      <a:pt x="314" y="0"/>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8"/>
              <p:cNvSpPr/>
              <p:nvPr/>
            </p:nvSpPr>
            <p:spPr>
              <a:xfrm>
                <a:off x="471318" y="610373"/>
                <a:ext cx="1267097" cy="825592"/>
              </a:xfrm>
              <a:custGeom>
                <a:avLst/>
                <a:gdLst/>
                <a:ahLst/>
                <a:cxnLst/>
                <a:rect l="l" t="t" r="r" b="b"/>
                <a:pathLst>
                  <a:path w="11652" h="7592" extrusionOk="0">
                    <a:moveTo>
                      <a:pt x="11652" y="1"/>
                    </a:moveTo>
                    <a:lnTo>
                      <a:pt x="0" y="6787"/>
                    </a:lnTo>
                    <a:cubicBezTo>
                      <a:pt x="0" y="7510"/>
                      <a:pt x="0" y="7271"/>
                      <a:pt x="0" y="7592"/>
                    </a:cubicBezTo>
                    <a:lnTo>
                      <a:pt x="11652" y="812"/>
                    </a:lnTo>
                    <a:lnTo>
                      <a:pt x="1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8"/>
              <p:cNvSpPr/>
              <p:nvPr/>
            </p:nvSpPr>
            <p:spPr>
              <a:xfrm>
                <a:off x="-333070" y="872231"/>
                <a:ext cx="804496" cy="563734"/>
              </a:xfrm>
              <a:custGeom>
                <a:avLst/>
                <a:gdLst/>
                <a:ahLst/>
                <a:cxnLst/>
                <a:rect l="l" t="t" r="r" b="b"/>
                <a:pathLst>
                  <a:path w="7398" h="5184" extrusionOk="0">
                    <a:moveTo>
                      <a:pt x="1" y="0"/>
                    </a:moveTo>
                    <a:lnTo>
                      <a:pt x="1" y="926"/>
                    </a:lnTo>
                    <a:lnTo>
                      <a:pt x="7397" y="5184"/>
                    </a:lnTo>
                    <a:lnTo>
                      <a:pt x="7397" y="437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8"/>
              <p:cNvSpPr/>
              <p:nvPr/>
            </p:nvSpPr>
            <p:spPr>
              <a:xfrm>
                <a:off x="-333070" y="147553"/>
                <a:ext cx="2071484" cy="1200980"/>
              </a:xfrm>
              <a:custGeom>
                <a:avLst/>
                <a:gdLst/>
                <a:ahLst/>
                <a:cxnLst/>
                <a:rect l="l" t="t" r="r" b="b"/>
                <a:pathLst>
                  <a:path w="19049" h="11044" extrusionOk="0">
                    <a:moveTo>
                      <a:pt x="11611" y="1101"/>
                    </a:moveTo>
                    <a:lnTo>
                      <a:pt x="17615" y="4558"/>
                    </a:lnTo>
                    <a:lnTo>
                      <a:pt x="7397" y="10503"/>
                    </a:lnTo>
                    <a:lnTo>
                      <a:pt x="1367" y="6940"/>
                    </a:lnTo>
                    <a:lnTo>
                      <a:pt x="11611" y="1101"/>
                    </a:lnTo>
                    <a:close/>
                    <a:moveTo>
                      <a:pt x="11661" y="1"/>
                    </a:moveTo>
                    <a:lnTo>
                      <a:pt x="1" y="6664"/>
                    </a:lnTo>
                    <a:lnTo>
                      <a:pt x="7397" y="11043"/>
                    </a:lnTo>
                    <a:lnTo>
                      <a:pt x="19049" y="4257"/>
                    </a:lnTo>
                    <a:lnTo>
                      <a:pt x="116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8"/>
              <p:cNvSpPr/>
              <p:nvPr/>
            </p:nvSpPr>
            <p:spPr>
              <a:xfrm>
                <a:off x="929788" y="208015"/>
                <a:ext cx="703906" cy="435306"/>
              </a:xfrm>
              <a:custGeom>
                <a:avLst/>
                <a:gdLst/>
                <a:ahLst/>
                <a:cxnLst/>
                <a:rect l="l" t="t" r="r" b="b"/>
                <a:pathLst>
                  <a:path w="6473" h="4003" extrusionOk="0">
                    <a:moveTo>
                      <a:pt x="1" y="0"/>
                    </a:moveTo>
                    <a:lnTo>
                      <a:pt x="1" y="545"/>
                    </a:lnTo>
                    <a:lnTo>
                      <a:pt x="6002" y="4002"/>
                    </a:lnTo>
                    <a:lnTo>
                      <a:pt x="6473" y="372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8"/>
              <p:cNvSpPr/>
              <p:nvPr/>
            </p:nvSpPr>
            <p:spPr>
              <a:xfrm>
                <a:off x="-235090" y="208015"/>
                <a:ext cx="1164768" cy="694663"/>
              </a:xfrm>
              <a:custGeom>
                <a:avLst/>
                <a:gdLst/>
                <a:ahLst/>
                <a:cxnLst/>
                <a:rect l="l" t="t" r="r" b="b"/>
                <a:pathLst>
                  <a:path w="10711" h="6388" extrusionOk="0">
                    <a:moveTo>
                      <a:pt x="10710" y="0"/>
                    </a:moveTo>
                    <a:lnTo>
                      <a:pt x="0" y="6115"/>
                    </a:lnTo>
                    <a:lnTo>
                      <a:pt x="466" y="6388"/>
                    </a:lnTo>
                    <a:lnTo>
                      <a:pt x="10710" y="547"/>
                    </a:lnTo>
                    <a:lnTo>
                      <a:pt x="107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8"/>
              <p:cNvSpPr/>
              <p:nvPr/>
            </p:nvSpPr>
            <p:spPr>
              <a:xfrm>
                <a:off x="-576006" y="1100813"/>
                <a:ext cx="394092" cy="502619"/>
              </a:xfrm>
              <a:custGeom>
                <a:avLst/>
                <a:gdLst/>
                <a:ahLst/>
                <a:cxnLst/>
                <a:rect l="l" t="t" r="r" b="b"/>
                <a:pathLst>
                  <a:path w="3624" h="4622" extrusionOk="0">
                    <a:moveTo>
                      <a:pt x="573" y="1"/>
                    </a:moveTo>
                    <a:cubicBezTo>
                      <a:pt x="418" y="1"/>
                      <a:pt x="276" y="28"/>
                      <a:pt x="150" y="80"/>
                    </a:cubicBezTo>
                    <a:cubicBezTo>
                      <a:pt x="88" y="108"/>
                      <a:pt x="1" y="156"/>
                      <a:pt x="1" y="156"/>
                    </a:cubicBezTo>
                    <a:lnTo>
                      <a:pt x="2671" y="4138"/>
                    </a:lnTo>
                    <a:lnTo>
                      <a:pt x="2992" y="4622"/>
                    </a:lnTo>
                    <a:lnTo>
                      <a:pt x="3027" y="4618"/>
                    </a:lnTo>
                    <a:cubicBezTo>
                      <a:pt x="3395" y="4461"/>
                      <a:pt x="3623" y="4084"/>
                      <a:pt x="3623" y="3524"/>
                    </a:cubicBezTo>
                    <a:cubicBezTo>
                      <a:pt x="3623" y="2963"/>
                      <a:pt x="3395" y="2323"/>
                      <a:pt x="3027" y="1742"/>
                    </a:cubicBezTo>
                    <a:cubicBezTo>
                      <a:pt x="2658" y="1162"/>
                      <a:pt x="2150" y="640"/>
                      <a:pt x="1589" y="314"/>
                    </a:cubicBezTo>
                    <a:cubicBezTo>
                      <a:pt x="1218" y="101"/>
                      <a:pt x="872"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8"/>
              <p:cNvSpPr/>
              <p:nvPr/>
            </p:nvSpPr>
            <p:spPr>
              <a:xfrm>
                <a:off x="-638970" y="1108208"/>
                <a:ext cx="442375" cy="510884"/>
              </a:xfrm>
              <a:custGeom>
                <a:avLst/>
                <a:gdLst/>
                <a:ahLst/>
                <a:cxnLst/>
                <a:rect l="l" t="t" r="r" b="b"/>
                <a:pathLst>
                  <a:path w="4068" h="4698" extrusionOk="0">
                    <a:moveTo>
                      <a:pt x="1021" y="0"/>
                    </a:moveTo>
                    <a:cubicBezTo>
                      <a:pt x="865" y="0"/>
                      <a:pt x="723" y="28"/>
                      <a:pt x="597" y="81"/>
                    </a:cubicBezTo>
                    <a:cubicBezTo>
                      <a:pt x="228" y="238"/>
                      <a:pt x="1" y="613"/>
                      <a:pt x="1" y="1175"/>
                    </a:cubicBezTo>
                    <a:cubicBezTo>
                      <a:pt x="1" y="1736"/>
                      <a:pt x="228" y="2376"/>
                      <a:pt x="597" y="2958"/>
                    </a:cubicBezTo>
                    <a:cubicBezTo>
                      <a:pt x="964" y="3537"/>
                      <a:pt x="1473" y="4057"/>
                      <a:pt x="2035" y="4383"/>
                    </a:cubicBezTo>
                    <a:cubicBezTo>
                      <a:pt x="2405" y="4596"/>
                      <a:pt x="2752" y="4697"/>
                      <a:pt x="3051" y="4697"/>
                    </a:cubicBezTo>
                    <a:cubicBezTo>
                      <a:pt x="3206" y="4697"/>
                      <a:pt x="3348" y="4670"/>
                      <a:pt x="3473" y="4617"/>
                    </a:cubicBezTo>
                    <a:cubicBezTo>
                      <a:pt x="3840" y="4461"/>
                      <a:pt x="4068" y="4083"/>
                      <a:pt x="4068" y="3524"/>
                    </a:cubicBezTo>
                    <a:cubicBezTo>
                      <a:pt x="4068" y="2962"/>
                      <a:pt x="3840" y="2322"/>
                      <a:pt x="3473" y="1741"/>
                    </a:cubicBezTo>
                    <a:cubicBezTo>
                      <a:pt x="3105" y="1162"/>
                      <a:pt x="2597" y="639"/>
                      <a:pt x="2035" y="316"/>
                    </a:cubicBezTo>
                    <a:cubicBezTo>
                      <a:pt x="1666" y="102"/>
                      <a:pt x="1319" y="0"/>
                      <a:pt x="10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8"/>
              <p:cNvSpPr/>
              <p:nvPr/>
            </p:nvSpPr>
            <p:spPr>
              <a:xfrm>
                <a:off x="-471502" y="1303732"/>
                <a:ext cx="105374" cy="121794"/>
              </a:xfrm>
              <a:custGeom>
                <a:avLst/>
                <a:gdLst/>
                <a:ahLst/>
                <a:cxnLst/>
                <a:rect l="l" t="t" r="r" b="b"/>
                <a:pathLst>
                  <a:path w="969" h="1120" extrusionOk="0">
                    <a:moveTo>
                      <a:pt x="243" y="0"/>
                    </a:moveTo>
                    <a:cubicBezTo>
                      <a:pt x="98" y="0"/>
                      <a:pt x="1" y="101"/>
                      <a:pt x="1" y="281"/>
                    </a:cubicBezTo>
                    <a:cubicBezTo>
                      <a:pt x="1" y="548"/>
                      <a:pt x="218" y="888"/>
                      <a:pt x="484" y="1045"/>
                    </a:cubicBezTo>
                    <a:cubicBezTo>
                      <a:pt x="572" y="1095"/>
                      <a:pt x="655" y="1119"/>
                      <a:pt x="726" y="1119"/>
                    </a:cubicBezTo>
                    <a:cubicBezTo>
                      <a:pt x="870" y="1119"/>
                      <a:pt x="968" y="1019"/>
                      <a:pt x="968" y="839"/>
                    </a:cubicBezTo>
                    <a:cubicBezTo>
                      <a:pt x="968" y="572"/>
                      <a:pt x="751" y="229"/>
                      <a:pt x="484" y="75"/>
                    </a:cubicBezTo>
                    <a:cubicBezTo>
                      <a:pt x="397" y="24"/>
                      <a:pt x="314" y="0"/>
                      <a:pt x="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8"/>
              <p:cNvSpPr/>
              <p:nvPr/>
            </p:nvSpPr>
            <p:spPr>
              <a:xfrm>
                <a:off x="-600039" y="1178240"/>
                <a:ext cx="105265" cy="121577"/>
              </a:xfrm>
              <a:custGeom>
                <a:avLst/>
                <a:gdLst/>
                <a:ahLst/>
                <a:cxnLst/>
                <a:rect l="l" t="t" r="r" b="b"/>
                <a:pathLst>
                  <a:path w="968" h="1118" extrusionOk="0">
                    <a:moveTo>
                      <a:pt x="243" y="0"/>
                    </a:moveTo>
                    <a:cubicBezTo>
                      <a:pt x="98" y="0"/>
                      <a:pt x="1" y="100"/>
                      <a:pt x="1" y="279"/>
                    </a:cubicBezTo>
                    <a:cubicBezTo>
                      <a:pt x="1" y="546"/>
                      <a:pt x="217" y="889"/>
                      <a:pt x="484" y="1043"/>
                    </a:cubicBezTo>
                    <a:cubicBezTo>
                      <a:pt x="573" y="1093"/>
                      <a:pt x="656" y="1117"/>
                      <a:pt x="727" y="1117"/>
                    </a:cubicBezTo>
                    <a:cubicBezTo>
                      <a:pt x="871" y="1117"/>
                      <a:pt x="968" y="1018"/>
                      <a:pt x="968" y="839"/>
                    </a:cubicBezTo>
                    <a:cubicBezTo>
                      <a:pt x="968" y="572"/>
                      <a:pt x="753" y="229"/>
                      <a:pt x="484" y="75"/>
                    </a:cubicBezTo>
                    <a:cubicBezTo>
                      <a:pt x="396" y="24"/>
                      <a:pt x="314"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8"/>
              <p:cNvSpPr/>
              <p:nvPr/>
            </p:nvSpPr>
            <p:spPr>
              <a:xfrm>
                <a:off x="-340138" y="1429441"/>
                <a:ext cx="105591" cy="121577"/>
              </a:xfrm>
              <a:custGeom>
                <a:avLst/>
                <a:gdLst/>
                <a:ahLst/>
                <a:cxnLst/>
                <a:rect l="l" t="t" r="r" b="b"/>
                <a:pathLst>
                  <a:path w="971" h="1118" extrusionOk="0">
                    <a:moveTo>
                      <a:pt x="244" y="0"/>
                    </a:moveTo>
                    <a:cubicBezTo>
                      <a:pt x="98" y="0"/>
                      <a:pt x="1" y="100"/>
                      <a:pt x="1" y="279"/>
                    </a:cubicBezTo>
                    <a:cubicBezTo>
                      <a:pt x="1" y="546"/>
                      <a:pt x="218" y="889"/>
                      <a:pt x="487" y="1043"/>
                    </a:cubicBezTo>
                    <a:cubicBezTo>
                      <a:pt x="575" y="1093"/>
                      <a:pt x="657" y="1117"/>
                      <a:pt x="728" y="1117"/>
                    </a:cubicBezTo>
                    <a:cubicBezTo>
                      <a:pt x="873" y="1117"/>
                      <a:pt x="970" y="1017"/>
                      <a:pt x="970" y="839"/>
                    </a:cubicBezTo>
                    <a:cubicBezTo>
                      <a:pt x="970" y="572"/>
                      <a:pt x="753" y="229"/>
                      <a:pt x="487" y="75"/>
                    </a:cubicBezTo>
                    <a:cubicBezTo>
                      <a:pt x="398" y="24"/>
                      <a:pt x="315" y="0"/>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8"/>
              <p:cNvSpPr/>
              <p:nvPr/>
            </p:nvSpPr>
            <p:spPr>
              <a:xfrm>
                <a:off x="-350469" y="1299165"/>
                <a:ext cx="105265" cy="121686"/>
              </a:xfrm>
              <a:custGeom>
                <a:avLst/>
                <a:gdLst/>
                <a:ahLst/>
                <a:cxnLst/>
                <a:rect l="l" t="t" r="r" b="b"/>
                <a:pathLst>
                  <a:path w="968" h="1119" extrusionOk="0">
                    <a:moveTo>
                      <a:pt x="242" y="0"/>
                    </a:moveTo>
                    <a:cubicBezTo>
                      <a:pt x="97" y="0"/>
                      <a:pt x="0" y="101"/>
                      <a:pt x="0" y="280"/>
                    </a:cubicBezTo>
                    <a:cubicBezTo>
                      <a:pt x="0" y="547"/>
                      <a:pt x="215" y="889"/>
                      <a:pt x="484" y="1043"/>
                    </a:cubicBezTo>
                    <a:cubicBezTo>
                      <a:pt x="572" y="1094"/>
                      <a:pt x="654" y="1118"/>
                      <a:pt x="726" y="1118"/>
                    </a:cubicBezTo>
                    <a:cubicBezTo>
                      <a:pt x="870" y="1118"/>
                      <a:pt x="968" y="1018"/>
                      <a:pt x="968" y="839"/>
                    </a:cubicBezTo>
                    <a:cubicBezTo>
                      <a:pt x="968" y="570"/>
                      <a:pt x="751" y="230"/>
                      <a:pt x="484" y="76"/>
                    </a:cubicBezTo>
                    <a:cubicBezTo>
                      <a:pt x="395" y="24"/>
                      <a:pt x="313"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8"/>
              <p:cNvSpPr/>
              <p:nvPr/>
            </p:nvSpPr>
            <p:spPr>
              <a:xfrm>
                <a:off x="-588512" y="1310909"/>
                <a:ext cx="105374" cy="121686"/>
              </a:xfrm>
              <a:custGeom>
                <a:avLst/>
                <a:gdLst/>
                <a:ahLst/>
                <a:cxnLst/>
                <a:rect l="l" t="t" r="r" b="b"/>
                <a:pathLst>
                  <a:path w="969" h="1119" extrusionOk="0">
                    <a:moveTo>
                      <a:pt x="243" y="0"/>
                    </a:moveTo>
                    <a:cubicBezTo>
                      <a:pt x="98" y="0"/>
                      <a:pt x="1" y="101"/>
                      <a:pt x="1" y="280"/>
                    </a:cubicBezTo>
                    <a:cubicBezTo>
                      <a:pt x="1" y="547"/>
                      <a:pt x="218" y="890"/>
                      <a:pt x="485" y="1044"/>
                    </a:cubicBezTo>
                    <a:cubicBezTo>
                      <a:pt x="572" y="1094"/>
                      <a:pt x="655" y="1119"/>
                      <a:pt x="726" y="1119"/>
                    </a:cubicBezTo>
                    <a:cubicBezTo>
                      <a:pt x="871" y="1119"/>
                      <a:pt x="968" y="1019"/>
                      <a:pt x="968" y="840"/>
                    </a:cubicBezTo>
                    <a:cubicBezTo>
                      <a:pt x="968" y="571"/>
                      <a:pt x="751" y="230"/>
                      <a:pt x="485" y="76"/>
                    </a:cubicBezTo>
                    <a:cubicBezTo>
                      <a:pt x="397" y="25"/>
                      <a:pt x="314"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8"/>
              <p:cNvSpPr/>
              <p:nvPr/>
            </p:nvSpPr>
            <p:spPr>
              <a:xfrm>
                <a:off x="-471502" y="1175195"/>
                <a:ext cx="105374" cy="121794"/>
              </a:xfrm>
              <a:custGeom>
                <a:avLst/>
                <a:gdLst/>
                <a:ahLst/>
                <a:cxnLst/>
                <a:rect l="l" t="t" r="r" b="b"/>
                <a:pathLst>
                  <a:path w="969" h="1120" extrusionOk="0">
                    <a:moveTo>
                      <a:pt x="243" y="0"/>
                    </a:moveTo>
                    <a:cubicBezTo>
                      <a:pt x="98" y="0"/>
                      <a:pt x="1" y="101"/>
                      <a:pt x="1" y="281"/>
                    </a:cubicBezTo>
                    <a:cubicBezTo>
                      <a:pt x="1" y="548"/>
                      <a:pt x="218" y="891"/>
                      <a:pt x="484" y="1045"/>
                    </a:cubicBezTo>
                    <a:cubicBezTo>
                      <a:pt x="572" y="1095"/>
                      <a:pt x="655" y="1119"/>
                      <a:pt x="726" y="1119"/>
                    </a:cubicBezTo>
                    <a:cubicBezTo>
                      <a:pt x="870" y="1119"/>
                      <a:pt x="968" y="1019"/>
                      <a:pt x="968" y="838"/>
                    </a:cubicBezTo>
                    <a:cubicBezTo>
                      <a:pt x="968" y="572"/>
                      <a:pt x="751" y="231"/>
                      <a:pt x="484" y="75"/>
                    </a:cubicBezTo>
                    <a:cubicBezTo>
                      <a:pt x="397" y="24"/>
                      <a:pt x="314"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8"/>
              <p:cNvSpPr/>
              <p:nvPr/>
            </p:nvSpPr>
            <p:spPr>
              <a:xfrm>
                <a:off x="-471502" y="1438141"/>
                <a:ext cx="105374" cy="121794"/>
              </a:xfrm>
              <a:custGeom>
                <a:avLst/>
                <a:gdLst/>
                <a:ahLst/>
                <a:cxnLst/>
                <a:rect l="l" t="t" r="r" b="b"/>
                <a:pathLst>
                  <a:path w="969" h="1120" extrusionOk="0">
                    <a:moveTo>
                      <a:pt x="243" y="1"/>
                    </a:moveTo>
                    <a:cubicBezTo>
                      <a:pt x="98" y="1"/>
                      <a:pt x="1" y="101"/>
                      <a:pt x="1" y="281"/>
                    </a:cubicBezTo>
                    <a:cubicBezTo>
                      <a:pt x="1" y="548"/>
                      <a:pt x="218" y="889"/>
                      <a:pt x="484" y="1045"/>
                    </a:cubicBezTo>
                    <a:cubicBezTo>
                      <a:pt x="572" y="1096"/>
                      <a:pt x="655" y="1120"/>
                      <a:pt x="726" y="1120"/>
                    </a:cubicBezTo>
                    <a:cubicBezTo>
                      <a:pt x="870" y="1120"/>
                      <a:pt x="968" y="1019"/>
                      <a:pt x="968" y="839"/>
                    </a:cubicBezTo>
                    <a:cubicBezTo>
                      <a:pt x="968" y="572"/>
                      <a:pt x="751" y="229"/>
                      <a:pt x="484" y="75"/>
                    </a:cubicBezTo>
                    <a:cubicBezTo>
                      <a:pt x="397" y="25"/>
                      <a:pt x="314"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8"/>
              <p:cNvSpPr/>
              <p:nvPr/>
            </p:nvSpPr>
            <p:spPr>
              <a:xfrm>
                <a:off x="-189200" y="703350"/>
                <a:ext cx="839620" cy="1332235"/>
              </a:xfrm>
              <a:custGeom>
                <a:avLst/>
                <a:gdLst/>
                <a:ahLst/>
                <a:cxnLst/>
                <a:rect l="l" t="t" r="r" b="b"/>
                <a:pathLst>
                  <a:path w="7721" h="12251" extrusionOk="0">
                    <a:moveTo>
                      <a:pt x="1578" y="0"/>
                    </a:moveTo>
                    <a:cubicBezTo>
                      <a:pt x="708" y="0"/>
                      <a:pt x="1" y="707"/>
                      <a:pt x="1" y="1577"/>
                    </a:cubicBezTo>
                    <a:lnTo>
                      <a:pt x="1" y="11884"/>
                    </a:lnTo>
                    <a:lnTo>
                      <a:pt x="307" y="12251"/>
                    </a:lnTo>
                    <a:lnTo>
                      <a:pt x="307" y="1577"/>
                    </a:lnTo>
                    <a:cubicBezTo>
                      <a:pt x="307" y="876"/>
                      <a:pt x="877" y="306"/>
                      <a:pt x="1578" y="306"/>
                    </a:cubicBezTo>
                    <a:lnTo>
                      <a:pt x="6530" y="306"/>
                    </a:lnTo>
                    <a:cubicBezTo>
                      <a:pt x="7018" y="306"/>
                      <a:pt x="7415" y="703"/>
                      <a:pt x="7415" y="1191"/>
                    </a:cubicBezTo>
                    <a:lnTo>
                      <a:pt x="7415" y="1852"/>
                    </a:lnTo>
                    <a:cubicBezTo>
                      <a:pt x="7415" y="1876"/>
                      <a:pt x="7430" y="1898"/>
                      <a:pt x="7460" y="1915"/>
                    </a:cubicBezTo>
                    <a:cubicBezTo>
                      <a:pt x="7490" y="1934"/>
                      <a:pt x="7530" y="1943"/>
                      <a:pt x="7569" y="1943"/>
                    </a:cubicBezTo>
                    <a:cubicBezTo>
                      <a:pt x="7608" y="1943"/>
                      <a:pt x="7647" y="1934"/>
                      <a:pt x="7677" y="1915"/>
                    </a:cubicBezTo>
                    <a:cubicBezTo>
                      <a:pt x="7707" y="1900"/>
                      <a:pt x="7720" y="1876"/>
                      <a:pt x="7720" y="1852"/>
                    </a:cubicBezTo>
                    <a:lnTo>
                      <a:pt x="7720" y="1191"/>
                    </a:lnTo>
                    <a:cubicBezTo>
                      <a:pt x="7720" y="534"/>
                      <a:pt x="7187" y="0"/>
                      <a:pt x="65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8"/>
              <p:cNvSpPr/>
              <p:nvPr/>
            </p:nvSpPr>
            <p:spPr>
              <a:xfrm>
                <a:off x="-525549" y="595801"/>
                <a:ext cx="1298415" cy="510449"/>
              </a:xfrm>
              <a:custGeom>
                <a:avLst/>
                <a:gdLst/>
                <a:ahLst/>
                <a:cxnLst/>
                <a:rect l="l" t="t" r="r" b="b"/>
                <a:pathLst>
                  <a:path w="11940" h="4694" extrusionOk="0">
                    <a:moveTo>
                      <a:pt x="9842" y="0"/>
                    </a:moveTo>
                    <a:lnTo>
                      <a:pt x="2085" y="52"/>
                    </a:lnTo>
                    <a:cubicBezTo>
                      <a:pt x="936" y="52"/>
                      <a:pt x="1" y="987"/>
                      <a:pt x="1" y="2139"/>
                    </a:cubicBezTo>
                    <a:lnTo>
                      <a:pt x="1" y="4694"/>
                    </a:lnTo>
                    <a:lnTo>
                      <a:pt x="307" y="4694"/>
                    </a:lnTo>
                    <a:lnTo>
                      <a:pt x="307" y="2139"/>
                    </a:lnTo>
                    <a:cubicBezTo>
                      <a:pt x="307" y="1156"/>
                      <a:pt x="1103" y="356"/>
                      <a:pt x="2085" y="356"/>
                    </a:cubicBezTo>
                    <a:lnTo>
                      <a:pt x="9842" y="306"/>
                    </a:lnTo>
                    <a:cubicBezTo>
                      <a:pt x="10831" y="306"/>
                      <a:pt x="11633" y="1111"/>
                      <a:pt x="11633" y="2097"/>
                    </a:cubicBezTo>
                    <a:lnTo>
                      <a:pt x="11633" y="2802"/>
                    </a:lnTo>
                    <a:cubicBezTo>
                      <a:pt x="11633" y="2826"/>
                      <a:pt x="11648" y="2846"/>
                      <a:pt x="11679" y="2865"/>
                    </a:cubicBezTo>
                    <a:cubicBezTo>
                      <a:pt x="11709" y="2883"/>
                      <a:pt x="11748" y="2891"/>
                      <a:pt x="11787" y="2891"/>
                    </a:cubicBezTo>
                    <a:cubicBezTo>
                      <a:pt x="11826" y="2891"/>
                      <a:pt x="11865" y="2883"/>
                      <a:pt x="11896" y="2865"/>
                    </a:cubicBezTo>
                    <a:cubicBezTo>
                      <a:pt x="11924" y="2846"/>
                      <a:pt x="11939" y="2826"/>
                      <a:pt x="11939" y="2802"/>
                    </a:cubicBezTo>
                    <a:lnTo>
                      <a:pt x="11939" y="2097"/>
                    </a:lnTo>
                    <a:cubicBezTo>
                      <a:pt x="11939" y="941"/>
                      <a:pt x="10998" y="0"/>
                      <a:pt x="9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0" name="Google Shape;4550;p48"/>
              <p:cNvGrpSpPr/>
              <p:nvPr/>
            </p:nvGrpSpPr>
            <p:grpSpPr>
              <a:xfrm rot="-7491882" flipH="1">
                <a:off x="425488" y="1460433"/>
                <a:ext cx="420744" cy="883139"/>
                <a:chOff x="-811075" y="1773274"/>
                <a:chExt cx="1047079" cy="2200101"/>
              </a:xfrm>
            </p:grpSpPr>
            <p:sp>
              <p:nvSpPr>
                <p:cNvPr id="4551" name="Google Shape;4551;p48"/>
                <p:cNvSpPr/>
                <p:nvPr/>
              </p:nvSpPr>
              <p:spPr>
                <a:xfrm>
                  <a:off x="-393362" y="3687751"/>
                  <a:ext cx="507457" cy="285625"/>
                </a:xfrm>
                <a:custGeom>
                  <a:avLst/>
                  <a:gdLst/>
                  <a:ahLst/>
                  <a:cxnLst/>
                  <a:rect l="l" t="t" r="r" b="b"/>
                  <a:pathLst>
                    <a:path w="5632" h="3170" extrusionOk="0">
                      <a:moveTo>
                        <a:pt x="2816" y="1"/>
                      </a:moveTo>
                      <a:cubicBezTo>
                        <a:pt x="1261" y="1"/>
                        <a:pt x="1" y="710"/>
                        <a:pt x="1" y="1586"/>
                      </a:cubicBezTo>
                      <a:cubicBezTo>
                        <a:pt x="1" y="2460"/>
                        <a:pt x="1261" y="3170"/>
                        <a:pt x="2816" y="3170"/>
                      </a:cubicBezTo>
                      <a:cubicBezTo>
                        <a:pt x="4371" y="3170"/>
                        <a:pt x="5631" y="2460"/>
                        <a:pt x="5631" y="1586"/>
                      </a:cubicBezTo>
                      <a:cubicBezTo>
                        <a:pt x="5631" y="710"/>
                        <a:pt x="4371" y="1"/>
                        <a:pt x="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8"/>
                <p:cNvSpPr/>
                <p:nvPr/>
              </p:nvSpPr>
              <p:spPr>
                <a:xfrm>
                  <a:off x="-393362" y="3585755"/>
                  <a:ext cx="507457" cy="285625"/>
                </a:xfrm>
                <a:custGeom>
                  <a:avLst/>
                  <a:gdLst/>
                  <a:ahLst/>
                  <a:cxnLst/>
                  <a:rect l="l" t="t" r="r" b="b"/>
                  <a:pathLst>
                    <a:path w="5632" h="3170" extrusionOk="0">
                      <a:moveTo>
                        <a:pt x="2816" y="1"/>
                      </a:moveTo>
                      <a:cubicBezTo>
                        <a:pt x="1261" y="1"/>
                        <a:pt x="1" y="710"/>
                        <a:pt x="1" y="1584"/>
                      </a:cubicBezTo>
                      <a:cubicBezTo>
                        <a:pt x="1" y="2460"/>
                        <a:pt x="1261" y="3169"/>
                        <a:pt x="2816" y="3169"/>
                      </a:cubicBezTo>
                      <a:cubicBezTo>
                        <a:pt x="4371" y="3169"/>
                        <a:pt x="5631" y="2460"/>
                        <a:pt x="5631" y="1584"/>
                      </a:cubicBezTo>
                      <a:cubicBezTo>
                        <a:pt x="5631" y="710"/>
                        <a:pt x="4371" y="1"/>
                        <a:pt x="28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8"/>
                <p:cNvSpPr/>
                <p:nvPr/>
              </p:nvSpPr>
              <p:spPr>
                <a:xfrm>
                  <a:off x="-409220" y="3519890"/>
                  <a:ext cx="539083" cy="303375"/>
                </a:xfrm>
                <a:custGeom>
                  <a:avLst/>
                  <a:gdLst/>
                  <a:ahLst/>
                  <a:cxnLst/>
                  <a:rect l="l" t="t" r="r" b="b"/>
                  <a:pathLst>
                    <a:path w="5983" h="3367" extrusionOk="0">
                      <a:moveTo>
                        <a:pt x="2992" y="1"/>
                      </a:moveTo>
                      <a:cubicBezTo>
                        <a:pt x="1341" y="1"/>
                        <a:pt x="1" y="753"/>
                        <a:pt x="1" y="1684"/>
                      </a:cubicBezTo>
                      <a:cubicBezTo>
                        <a:pt x="1" y="2614"/>
                        <a:pt x="1341" y="3367"/>
                        <a:pt x="2992" y="3367"/>
                      </a:cubicBezTo>
                      <a:cubicBezTo>
                        <a:pt x="4642" y="3367"/>
                        <a:pt x="5983" y="2614"/>
                        <a:pt x="5983" y="1684"/>
                      </a:cubicBezTo>
                      <a:cubicBezTo>
                        <a:pt x="5983" y="755"/>
                        <a:pt x="4642" y="1"/>
                        <a:pt x="2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8"/>
                <p:cNvSpPr/>
                <p:nvPr/>
              </p:nvSpPr>
              <p:spPr>
                <a:xfrm>
                  <a:off x="-409220" y="3467360"/>
                  <a:ext cx="539083" cy="303375"/>
                </a:xfrm>
                <a:custGeom>
                  <a:avLst/>
                  <a:gdLst/>
                  <a:ahLst/>
                  <a:cxnLst/>
                  <a:rect l="l" t="t" r="r" b="b"/>
                  <a:pathLst>
                    <a:path w="5983" h="3367" extrusionOk="0">
                      <a:moveTo>
                        <a:pt x="2992" y="0"/>
                      </a:moveTo>
                      <a:cubicBezTo>
                        <a:pt x="1339" y="0"/>
                        <a:pt x="1" y="753"/>
                        <a:pt x="1" y="1683"/>
                      </a:cubicBezTo>
                      <a:cubicBezTo>
                        <a:pt x="1" y="2612"/>
                        <a:pt x="1339" y="3366"/>
                        <a:pt x="2992" y="3366"/>
                      </a:cubicBezTo>
                      <a:cubicBezTo>
                        <a:pt x="4642" y="3366"/>
                        <a:pt x="5983" y="2612"/>
                        <a:pt x="5983" y="1683"/>
                      </a:cubicBezTo>
                      <a:cubicBezTo>
                        <a:pt x="5983" y="753"/>
                        <a:pt x="4642"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8"/>
                <p:cNvSpPr/>
                <p:nvPr/>
              </p:nvSpPr>
              <p:spPr>
                <a:xfrm>
                  <a:off x="-500494" y="2763931"/>
                  <a:ext cx="137496" cy="603507"/>
                </a:xfrm>
                <a:custGeom>
                  <a:avLst/>
                  <a:gdLst/>
                  <a:ahLst/>
                  <a:cxnLst/>
                  <a:rect l="l" t="t" r="r" b="b"/>
                  <a:pathLst>
                    <a:path w="1526" h="6698" extrusionOk="0">
                      <a:moveTo>
                        <a:pt x="1" y="1"/>
                      </a:moveTo>
                      <a:lnTo>
                        <a:pt x="1" y="5508"/>
                      </a:lnTo>
                      <a:cubicBezTo>
                        <a:pt x="1" y="5822"/>
                        <a:pt x="18" y="5976"/>
                        <a:pt x="51" y="6267"/>
                      </a:cubicBezTo>
                      <a:lnTo>
                        <a:pt x="174" y="6486"/>
                      </a:lnTo>
                      <a:cubicBezTo>
                        <a:pt x="409" y="6622"/>
                        <a:pt x="639" y="6697"/>
                        <a:pt x="837" y="6697"/>
                      </a:cubicBezTo>
                      <a:cubicBezTo>
                        <a:pt x="1183" y="6697"/>
                        <a:pt x="1430" y="6465"/>
                        <a:pt x="1430" y="5916"/>
                      </a:cubicBezTo>
                      <a:lnTo>
                        <a:pt x="1526" y="2157"/>
                      </a:lnTo>
                      <a:cubicBezTo>
                        <a:pt x="1526" y="1296"/>
                        <a:pt x="821" y="474"/>
                        <a:pt x="172" y="101"/>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8"/>
                <p:cNvSpPr/>
                <p:nvPr/>
              </p:nvSpPr>
              <p:spPr>
                <a:xfrm>
                  <a:off x="-500494" y="3277965"/>
                  <a:ext cx="137496" cy="99653"/>
                </a:xfrm>
                <a:custGeom>
                  <a:avLst/>
                  <a:gdLst/>
                  <a:ahLst/>
                  <a:cxnLst/>
                  <a:rect l="l" t="t" r="r" b="b"/>
                  <a:pathLst>
                    <a:path w="1526" h="1106" extrusionOk="0">
                      <a:moveTo>
                        <a:pt x="1526" y="0"/>
                      </a:moveTo>
                      <a:cubicBezTo>
                        <a:pt x="1526" y="0"/>
                        <a:pt x="1289" y="399"/>
                        <a:pt x="923" y="399"/>
                      </a:cubicBezTo>
                      <a:cubicBezTo>
                        <a:pt x="639" y="399"/>
                        <a:pt x="259" y="120"/>
                        <a:pt x="259" y="120"/>
                      </a:cubicBezTo>
                      <a:lnTo>
                        <a:pt x="1" y="313"/>
                      </a:lnTo>
                      <a:lnTo>
                        <a:pt x="51" y="562"/>
                      </a:lnTo>
                      <a:cubicBezTo>
                        <a:pt x="51" y="562"/>
                        <a:pt x="276" y="1052"/>
                        <a:pt x="834" y="1104"/>
                      </a:cubicBezTo>
                      <a:cubicBezTo>
                        <a:pt x="846" y="1105"/>
                        <a:pt x="857" y="1106"/>
                        <a:pt x="869" y="1106"/>
                      </a:cubicBezTo>
                      <a:cubicBezTo>
                        <a:pt x="1397" y="1106"/>
                        <a:pt x="1526" y="1"/>
                        <a:pt x="1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8"/>
                <p:cNvSpPr/>
                <p:nvPr/>
              </p:nvSpPr>
              <p:spPr>
                <a:xfrm>
                  <a:off x="-483104" y="2678965"/>
                  <a:ext cx="587558" cy="924001"/>
                </a:xfrm>
                <a:custGeom>
                  <a:avLst/>
                  <a:gdLst/>
                  <a:ahLst/>
                  <a:cxnLst/>
                  <a:rect l="l" t="t" r="r" b="b"/>
                  <a:pathLst>
                    <a:path w="6521" h="10255" extrusionOk="0">
                      <a:moveTo>
                        <a:pt x="2521" y="0"/>
                      </a:moveTo>
                      <a:lnTo>
                        <a:pt x="4918" y="1744"/>
                      </a:lnTo>
                      <a:lnTo>
                        <a:pt x="4918" y="4846"/>
                      </a:lnTo>
                      <a:cubicBezTo>
                        <a:pt x="4918" y="5661"/>
                        <a:pt x="4729" y="7201"/>
                        <a:pt x="4491" y="8006"/>
                      </a:cubicBezTo>
                      <a:cubicBezTo>
                        <a:pt x="4295" y="8670"/>
                        <a:pt x="3617" y="9243"/>
                        <a:pt x="2664" y="9243"/>
                      </a:cubicBezTo>
                      <a:cubicBezTo>
                        <a:pt x="2581" y="9243"/>
                        <a:pt x="2496" y="9239"/>
                        <a:pt x="2409" y="9229"/>
                      </a:cubicBezTo>
                      <a:cubicBezTo>
                        <a:pt x="1897" y="9177"/>
                        <a:pt x="669" y="8531"/>
                        <a:pt x="1" y="8160"/>
                      </a:cubicBezTo>
                      <a:lnTo>
                        <a:pt x="1" y="8160"/>
                      </a:lnTo>
                      <a:cubicBezTo>
                        <a:pt x="62" y="8481"/>
                        <a:pt x="133" y="8785"/>
                        <a:pt x="209" y="9030"/>
                      </a:cubicBezTo>
                      <a:cubicBezTo>
                        <a:pt x="504" y="9238"/>
                        <a:pt x="821" y="9453"/>
                        <a:pt x="1155" y="9659"/>
                      </a:cubicBezTo>
                      <a:cubicBezTo>
                        <a:pt x="1842" y="10085"/>
                        <a:pt x="2533" y="10255"/>
                        <a:pt x="3139" y="10255"/>
                      </a:cubicBezTo>
                      <a:cubicBezTo>
                        <a:pt x="3906" y="10255"/>
                        <a:pt x="4536" y="9982"/>
                        <a:pt x="4849" y="9611"/>
                      </a:cubicBezTo>
                      <a:cubicBezTo>
                        <a:pt x="5410" y="8950"/>
                        <a:pt x="5664" y="7470"/>
                        <a:pt x="5664" y="6197"/>
                      </a:cubicBezTo>
                      <a:lnTo>
                        <a:pt x="5664" y="1801"/>
                      </a:lnTo>
                      <a:lnTo>
                        <a:pt x="6521" y="1621"/>
                      </a:lnTo>
                      <a:lnTo>
                        <a:pt x="2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8"/>
                <p:cNvSpPr/>
                <p:nvPr/>
              </p:nvSpPr>
              <p:spPr>
                <a:xfrm>
                  <a:off x="-500494" y="2579852"/>
                  <a:ext cx="460604" cy="931930"/>
                </a:xfrm>
                <a:custGeom>
                  <a:avLst/>
                  <a:gdLst/>
                  <a:ahLst/>
                  <a:cxnLst/>
                  <a:rect l="l" t="t" r="r" b="b"/>
                  <a:pathLst>
                    <a:path w="5112" h="10343" extrusionOk="0">
                      <a:moveTo>
                        <a:pt x="1" y="1"/>
                      </a:moveTo>
                      <a:lnTo>
                        <a:pt x="1" y="2413"/>
                      </a:lnTo>
                      <a:lnTo>
                        <a:pt x="595" y="2751"/>
                      </a:lnTo>
                      <a:cubicBezTo>
                        <a:pt x="1242" y="3124"/>
                        <a:pt x="1348" y="3525"/>
                        <a:pt x="1348" y="4389"/>
                      </a:cubicBezTo>
                      <a:lnTo>
                        <a:pt x="1348" y="7640"/>
                      </a:lnTo>
                      <a:cubicBezTo>
                        <a:pt x="1348" y="8264"/>
                        <a:pt x="1149" y="8608"/>
                        <a:pt x="793" y="8608"/>
                      </a:cubicBezTo>
                      <a:cubicBezTo>
                        <a:pt x="658" y="8608"/>
                        <a:pt x="500" y="8558"/>
                        <a:pt x="322" y="8455"/>
                      </a:cubicBezTo>
                      <a:lnTo>
                        <a:pt x="51" y="8308"/>
                      </a:lnTo>
                      <a:lnTo>
                        <a:pt x="51" y="8308"/>
                      </a:lnTo>
                      <a:cubicBezTo>
                        <a:pt x="83" y="8618"/>
                        <a:pt x="133" y="8948"/>
                        <a:pt x="194" y="9260"/>
                      </a:cubicBezTo>
                      <a:cubicBezTo>
                        <a:pt x="862" y="9629"/>
                        <a:pt x="2090" y="10275"/>
                        <a:pt x="2602" y="10329"/>
                      </a:cubicBezTo>
                      <a:cubicBezTo>
                        <a:pt x="2689" y="10339"/>
                        <a:pt x="2774" y="10343"/>
                        <a:pt x="2857" y="10343"/>
                      </a:cubicBezTo>
                      <a:cubicBezTo>
                        <a:pt x="3810" y="10343"/>
                        <a:pt x="4488" y="9770"/>
                        <a:pt x="4684" y="9106"/>
                      </a:cubicBezTo>
                      <a:cubicBezTo>
                        <a:pt x="4922" y="8301"/>
                        <a:pt x="5111" y="6761"/>
                        <a:pt x="5111" y="5946"/>
                      </a:cubicBezTo>
                      <a:lnTo>
                        <a:pt x="5111" y="2844"/>
                      </a:lnTo>
                      <a:lnTo>
                        <a:pt x="2714" y="1100"/>
                      </a:lnTo>
                      <a:lnTo>
                        <a:pt x="1" y="1"/>
                      </a:lnTo>
                      <a:close/>
                    </a:path>
                  </a:pathLst>
                </a:custGeom>
                <a:solidFill>
                  <a:srgbClr val="2E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8"/>
                <p:cNvSpPr/>
                <p:nvPr/>
              </p:nvSpPr>
              <p:spPr>
                <a:xfrm>
                  <a:off x="-500494" y="2579852"/>
                  <a:ext cx="460604" cy="931930"/>
                </a:xfrm>
                <a:custGeom>
                  <a:avLst/>
                  <a:gdLst/>
                  <a:ahLst/>
                  <a:cxnLst/>
                  <a:rect l="l" t="t" r="r" b="b"/>
                  <a:pathLst>
                    <a:path w="5112" h="10343" extrusionOk="0">
                      <a:moveTo>
                        <a:pt x="1" y="1"/>
                      </a:moveTo>
                      <a:lnTo>
                        <a:pt x="1" y="2413"/>
                      </a:lnTo>
                      <a:lnTo>
                        <a:pt x="595" y="2751"/>
                      </a:lnTo>
                      <a:cubicBezTo>
                        <a:pt x="1242" y="3124"/>
                        <a:pt x="1348" y="3525"/>
                        <a:pt x="1348" y="4389"/>
                      </a:cubicBezTo>
                      <a:lnTo>
                        <a:pt x="1348" y="7640"/>
                      </a:lnTo>
                      <a:cubicBezTo>
                        <a:pt x="1348" y="8264"/>
                        <a:pt x="1149" y="8608"/>
                        <a:pt x="793" y="8608"/>
                      </a:cubicBezTo>
                      <a:cubicBezTo>
                        <a:pt x="658" y="8608"/>
                        <a:pt x="500" y="8558"/>
                        <a:pt x="322" y="8455"/>
                      </a:cubicBezTo>
                      <a:lnTo>
                        <a:pt x="51" y="8308"/>
                      </a:lnTo>
                      <a:lnTo>
                        <a:pt x="51" y="8308"/>
                      </a:lnTo>
                      <a:cubicBezTo>
                        <a:pt x="83" y="8618"/>
                        <a:pt x="133" y="8948"/>
                        <a:pt x="194" y="9260"/>
                      </a:cubicBezTo>
                      <a:cubicBezTo>
                        <a:pt x="862" y="9629"/>
                        <a:pt x="2090" y="10275"/>
                        <a:pt x="2602" y="10329"/>
                      </a:cubicBezTo>
                      <a:cubicBezTo>
                        <a:pt x="2689" y="10339"/>
                        <a:pt x="2774" y="10343"/>
                        <a:pt x="2857" y="10343"/>
                      </a:cubicBezTo>
                      <a:cubicBezTo>
                        <a:pt x="3810" y="10343"/>
                        <a:pt x="4488" y="9770"/>
                        <a:pt x="4684" y="9106"/>
                      </a:cubicBezTo>
                      <a:cubicBezTo>
                        <a:pt x="4922" y="8301"/>
                        <a:pt x="5111" y="6761"/>
                        <a:pt x="5111" y="5946"/>
                      </a:cubicBezTo>
                      <a:lnTo>
                        <a:pt x="5111" y="2844"/>
                      </a:lnTo>
                      <a:lnTo>
                        <a:pt x="2714" y="1100"/>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8"/>
                <p:cNvSpPr/>
                <p:nvPr/>
              </p:nvSpPr>
              <p:spPr>
                <a:xfrm>
                  <a:off x="-464273" y="2824930"/>
                  <a:ext cx="685410" cy="927605"/>
                </a:xfrm>
                <a:custGeom>
                  <a:avLst/>
                  <a:gdLst/>
                  <a:ahLst/>
                  <a:cxnLst/>
                  <a:rect l="l" t="t" r="r" b="b"/>
                  <a:pathLst>
                    <a:path w="7607" h="10295" extrusionOk="0">
                      <a:moveTo>
                        <a:pt x="6312" y="1"/>
                      </a:moveTo>
                      <a:lnTo>
                        <a:pt x="5455" y="181"/>
                      </a:lnTo>
                      <a:lnTo>
                        <a:pt x="5455" y="4577"/>
                      </a:lnTo>
                      <a:cubicBezTo>
                        <a:pt x="5455" y="5850"/>
                        <a:pt x="5201" y="7330"/>
                        <a:pt x="4640" y="7991"/>
                      </a:cubicBezTo>
                      <a:cubicBezTo>
                        <a:pt x="4327" y="8362"/>
                        <a:pt x="3697" y="8635"/>
                        <a:pt x="2930" y="8635"/>
                      </a:cubicBezTo>
                      <a:cubicBezTo>
                        <a:pt x="2324" y="8635"/>
                        <a:pt x="1633" y="8465"/>
                        <a:pt x="946" y="8039"/>
                      </a:cubicBezTo>
                      <a:cubicBezTo>
                        <a:pt x="612" y="7833"/>
                        <a:pt x="295" y="7618"/>
                        <a:pt x="0" y="7410"/>
                      </a:cubicBezTo>
                      <a:lnTo>
                        <a:pt x="0" y="7410"/>
                      </a:lnTo>
                      <a:cubicBezTo>
                        <a:pt x="345" y="8510"/>
                        <a:pt x="788" y="9182"/>
                        <a:pt x="788" y="9182"/>
                      </a:cubicBezTo>
                      <a:lnTo>
                        <a:pt x="792" y="9182"/>
                      </a:lnTo>
                      <a:cubicBezTo>
                        <a:pt x="1206" y="9830"/>
                        <a:pt x="2308" y="10295"/>
                        <a:pt x="3603" y="10295"/>
                      </a:cubicBezTo>
                      <a:cubicBezTo>
                        <a:pt x="4616" y="10295"/>
                        <a:pt x="5509" y="10011"/>
                        <a:pt x="6049" y="9577"/>
                      </a:cubicBezTo>
                      <a:lnTo>
                        <a:pt x="6052" y="9577"/>
                      </a:lnTo>
                      <a:cubicBezTo>
                        <a:pt x="6052" y="9577"/>
                        <a:pt x="7607" y="8445"/>
                        <a:pt x="7607" y="6152"/>
                      </a:cubicBezTo>
                      <a:cubicBezTo>
                        <a:pt x="7607" y="4525"/>
                        <a:pt x="7605" y="506"/>
                        <a:pt x="7605" y="506"/>
                      </a:cubicBezTo>
                      <a:lnTo>
                        <a:pt x="6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8"/>
                <p:cNvSpPr/>
                <p:nvPr/>
              </p:nvSpPr>
              <p:spPr>
                <a:xfrm>
                  <a:off x="-515270" y="2519213"/>
                  <a:ext cx="751275" cy="416724"/>
                </a:xfrm>
                <a:custGeom>
                  <a:avLst/>
                  <a:gdLst/>
                  <a:ahLst/>
                  <a:cxnLst/>
                  <a:rect l="l" t="t" r="r" b="b"/>
                  <a:pathLst>
                    <a:path w="8338" h="4625" extrusionOk="0">
                      <a:moveTo>
                        <a:pt x="1364" y="1"/>
                      </a:moveTo>
                      <a:cubicBezTo>
                        <a:pt x="1042" y="1"/>
                        <a:pt x="734" y="65"/>
                        <a:pt x="505" y="197"/>
                      </a:cubicBezTo>
                      <a:cubicBezTo>
                        <a:pt x="0" y="489"/>
                        <a:pt x="65" y="1003"/>
                        <a:pt x="649" y="1340"/>
                      </a:cubicBezTo>
                      <a:lnTo>
                        <a:pt x="5852" y="4346"/>
                      </a:lnTo>
                      <a:cubicBezTo>
                        <a:pt x="6171" y="4530"/>
                        <a:pt x="6583" y="4624"/>
                        <a:pt x="6973" y="4624"/>
                      </a:cubicBezTo>
                      <a:cubicBezTo>
                        <a:pt x="7296" y="4624"/>
                        <a:pt x="7604" y="4560"/>
                        <a:pt x="7832" y="4428"/>
                      </a:cubicBezTo>
                      <a:cubicBezTo>
                        <a:pt x="8338" y="4135"/>
                        <a:pt x="8275" y="3621"/>
                        <a:pt x="7691" y="3285"/>
                      </a:cubicBezTo>
                      <a:lnTo>
                        <a:pt x="7689" y="3285"/>
                      </a:lnTo>
                      <a:lnTo>
                        <a:pt x="2486" y="279"/>
                      </a:lnTo>
                      <a:cubicBezTo>
                        <a:pt x="2166" y="95"/>
                        <a:pt x="1755" y="1"/>
                        <a:pt x="1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8"/>
                <p:cNvSpPr/>
                <p:nvPr/>
              </p:nvSpPr>
              <p:spPr>
                <a:xfrm>
                  <a:off x="-678265" y="2718249"/>
                  <a:ext cx="130018" cy="144524"/>
                </a:xfrm>
                <a:custGeom>
                  <a:avLst/>
                  <a:gdLst/>
                  <a:ahLst/>
                  <a:cxnLst/>
                  <a:rect l="l" t="t" r="r" b="b"/>
                  <a:pathLst>
                    <a:path w="1443" h="1604" extrusionOk="0">
                      <a:moveTo>
                        <a:pt x="1078" y="0"/>
                      </a:moveTo>
                      <a:lnTo>
                        <a:pt x="0" y="612"/>
                      </a:lnTo>
                      <a:lnTo>
                        <a:pt x="367" y="1603"/>
                      </a:lnTo>
                      <a:lnTo>
                        <a:pt x="1443" y="992"/>
                      </a:lnTo>
                      <a:lnTo>
                        <a:pt x="10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8"/>
                <p:cNvSpPr/>
                <p:nvPr/>
              </p:nvSpPr>
              <p:spPr>
                <a:xfrm>
                  <a:off x="-807471" y="2698697"/>
                  <a:ext cx="162275" cy="463487"/>
                </a:xfrm>
                <a:custGeom>
                  <a:avLst/>
                  <a:gdLst/>
                  <a:ahLst/>
                  <a:cxnLst/>
                  <a:rect l="l" t="t" r="r" b="b"/>
                  <a:pathLst>
                    <a:path w="1801" h="5144" extrusionOk="0">
                      <a:moveTo>
                        <a:pt x="0" y="0"/>
                      </a:moveTo>
                      <a:cubicBezTo>
                        <a:pt x="0" y="289"/>
                        <a:pt x="3" y="506"/>
                        <a:pt x="3" y="766"/>
                      </a:cubicBezTo>
                      <a:cubicBezTo>
                        <a:pt x="3" y="1365"/>
                        <a:pt x="89" y="2326"/>
                        <a:pt x="467" y="3319"/>
                      </a:cubicBezTo>
                      <a:cubicBezTo>
                        <a:pt x="831" y="4276"/>
                        <a:pt x="1731" y="5067"/>
                        <a:pt x="1801" y="5143"/>
                      </a:cubicBezTo>
                      <a:lnTo>
                        <a:pt x="1801" y="1820"/>
                      </a:lnTo>
                      <a:cubicBezTo>
                        <a:pt x="1681" y="1478"/>
                        <a:pt x="1538" y="1074"/>
                        <a:pt x="1434" y="829"/>
                      </a:cubicBezTo>
                      <a:cubicBezTo>
                        <a:pt x="1434" y="829"/>
                        <a:pt x="499" y="28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8"/>
                <p:cNvSpPr/>
                <p:nvPr/>
              </p:nvSpPr>
              <p:spPr>
                <a:xfrm>
                  <a:off x="-807471" y="2643554"/>
                  <a:ext cx="226428" cy="129928"/>
                </a:xfrm>
                <a:custGeom>
                  <a:avLst/>
                  <a:gdLst/>
                  <a:ahLst/>
                  <a:cxnLst/>
                  <a:rect l="l" t="t" r="r" b="b"/>
                  <a:pathLst>
                    <a:path w="2513" h="1442" extrusionOk="0">
                      <a:moveTo>
                        <a:pt x="1076" y="1"/>
                      </a:moveTo>
                      <a:lnTo>
                        <a:pt x="0" y="612"/>
                      </a:lnTo>
                      <a:lnTo>
                        <a:pt x="1434" y="1441"/>
                      </a:lnTo>
                      <a:lnTo>
                        <a:pt x="2512" y="829"/>
                      </a:lnTo>
                      <a:lnTo>
                        <a:pt x="10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8"/>
                <p:cNvSpPr/>
                <p:nvPr/>
              </p:nvSpPr>
              <p:spPr>
                <a:xfrm>
                  <a:off x="-645287" y="2807541"/>
                  <a:ext cx="97040" cy="354643"/>
                </a:xfrm>
                <a:custGeom>
                  <a:avLst/>
                  <a:gdLst/>
                  <a:ahLst/>
                  <a:cxnLst/>
                  <a:rect l="l" t="t" r="r" b="b"/>
                  <a:pathLst>
                    <a:path w="1077" h="3936" extrusionOk="0">
                      <a:moveTo>
                        <a:pt x="1077" y="1"/>
                      </a:moveTo>
                      <a:lnTo>
                        <a:pt x="1" y="612"/>
                      </a:lnTo>
                      <a:lnTo>
                        <a:pt x="1" y="3935"/>
                      </a:lnTo>
                      <a:lnTo>
                        <a:pt x="1077" y="3315"/>
                      </a:lnTo>
                      <a:lnTo>
                        <a:pt x="10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8"/>
                <p:cNvSpPr/>
                <p:nvPr/>
              </p:nvSpPr>
              <p:spPr>
                <a:xfrm>
                  <a:off x="-720973" y="2384510"/>
                  <a:ext cx="130288" cy="318152"/>
                </a:xfrm>
                <a:custGeom>
                  <a:avLst/>
                  <a:gdLst/>
                  <a:ahLst/>
                  <a:cxnLst/>
                  <a:rect l="l" t="t" r="r" b="b"/>
                  <a:pathLst>
                    <a:path w="1446" h="3531" extrusionOk="0">
                      <a:moveTo>
                        <a:pt x="273" y="1"/>
                      </a:moveTo>
                      <a:cubicBezTo>
                        <a:pt x="112" y="1"/>
                        <a:pt x="0" y="115"/>
                        <a:pt x="1" y="358"/>
                      </a:cubicBezTo>
                      <a:cubicBezTo>
                        <a:pt x="3" y="826"/>
                        <a:pt x="3" y="2717"/>
                        <a:pt x="3" y="2717"/>
                      </a:cubicBezTo>
                      <a:lnTo>
                        <a:pt x="1420" y="3531"/>
                      </a:lnTo>
                      <a:cubicBezTo>
                        <a:pt x="1420" y="3531"/>
                        <a:pt x="1446" y="1362"/>
                        <a:pt x="1166" y="802"/>
                      </a:cubicBezTo>
                      <a:cubicBezTo>
                        <a:pt x="907" y="286"/>
                        <a:pt x="528"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8"/>
                <p:cNvSpPr/>
                <p:nvPr/>
              </p:nvSpPr>
              <p:spPr>
                <a:xfrm>
                  <a:off x="-799452" y="2386943"/>
                  <a:ext cx="206425" cy="367889"/>
                </a:xfrm>
                <a:custGeom>
                  <a:avLst/>
                  <a:gdLst/>
                  <a:ahLst/>
                  <a:cxnLst/>
                  <a:rect l="l" t="t" r="r" b="b"/>
                  <a:pathLst>
                    <a:path w="2291" h="4083" extrusionOk="0">
                      <a:moveTo>
                        <a:pt x="1022" y="1"/>
                      </a:moveTo>
                      <a:lnTo>
                        <a:pt x="0" y="593"/>
                      </a:lnTo>
                      <a:lnTo>
                        <a:pt x="1278" y="4083"/>
                      </a:lnTo>
                      <a:lnTo>
                        <a:pt x="2291" y="3504"/>
                      </a:lnTo>
                      <a:lnTo>
                        <a:pt x="1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8"/>
                <p:cNvSpPr/>
                <p:nvPr/>
              </p:nvSpPr>
              <p:spPr>
                <a:xfrm>
                  <a:off x="-811075" y="2436769"/>
                  <a:ext cx="130288" cy="318062"/>
                </a:xfrm>
                <a:custGeom>
                  <a:avLst/>
                  <a:gdLst/>
                  <a:ahLst/>
                  <a:cxnLst/>
                  <a:rect l="l" t="t" r="r" b="b"/>
                  <a:pathLst>
                    <a:path w="1446" h="3530" extrusionOk="0">
                      <a:moveTo>
                        <a:pt x="273" y="0"/>
                      </a:moveTo>
                      <a:cubicBezTo>
                        <a:pt x="112" y="0"/>
                        <a:pt x="1" y="114"/>
                        <a:pt x="1" y="357"/>
                      </a:cubicBezTo>
                      <a:cubicBezTo>
                        <a:pt x="1" y="825"/>
                        <a:pt x="1" y="2717"/>
                        <a:pt x="1" y="2717"/>
                      </a:cubicBezTo>
                      <a:lnTo>
                        <a:pt x="1420" y="3530"/>
                      </a:lnTo>
                      <a:cubicBezTo>
                        <a:pt x="1420" y="3530"/>
                        <a:pt x="1446" y="1361"/>
                        <a:pt x="1164" y="801"/>
                      </a:cubicBezTo>
                      <a:cubicBezTo>
                        <a:pt x="906" y="285"/>
                        <a:pt x="528"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8"/>
                <p:cNvSpPr/>
                <p:nvPr/>
              </p:nvSpPr>
              <p:spPr>
                <a:xfrm>
                  <a:off x="-674931" y="2545163"/>
                  <a:ext cx="71361" cy="200298"/>
                </a:xfrm>
                <a:custGeom>
                  <a:avLst/>
                  <a:gdLst/>
                  <a:ahLst/>
                  <a:cxnLst/>
                  <a:rect l="l" t="t" r="r" b="b"/>
                  <a:pathLst>
                    <a:path w="792" h="2223" extrusionOk="0">
                      <a:moveTo>
                        <a:pt x="558" y="1"/>
                      </a:moveTo>
                      <a:cubicBezTo>
                        <a:pt x="512" y="1"/>
                        <a:pt x="455" y="19"/>
                        <a:pt x="384" y="56"/>
                      </a:cubicBezTo>
                      <a:lnTo>
                        <a:pt x="384" y="54"/>
                      </a:lnTo>
                      <a:cubicBezTo>
                        <a:pt x="113" y="197"/>
                        <a:pt x="0" y="264"/>
                        <a:pt x="50" y="765"/>
                      </a:cubicBezTo>
                      <a:cubicBezTo>
                        <a:pt x="93" y="1214"/>
                        <a:pt x="78" y="2223"/>
                        <a:pt x="78" y="2223"/>
                      </a:cubicBezTo>
                      <a:lnTo>
                        <a:pt x="772" y="1826"/>
                      </a:lnTo>
                      <a:cubicBezTo>
                        <a:pt x="772" y="1826"/>
                        <a:pt x="792" y="867"/>
                        <a:pt x="761" y="472"/>
                      </a:cubicBezTo>
                      <a:cubicBezTo>
                        <a:pt x="740" y="175"/>
                        <a:pt x="702"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8"/>
                <p:cNvSpPr/>
                <p:nvPr/>
              </p:nvSpPr>
              <p:spPr>
                <a:xfrm>
                  <a:off x="-573746" y="2824480"/>
                  <a:ext cx="189215" cy="453756"/>
                </a:xfrm>
                <a:custGeom>
                  <a:avLst/>
                  <a:gdLst/>
                  <a:ahLst/>
                  <a:cxnLst/>
                  <a:rect l="l" t="t" r="r" b="b"/>
                  <a:pathLst>
                    <a:path w="2100" h="5036" extrusionOk="0">
                      <a:moveTo>
                        <a:pt x="394" y="1"/>
                      </a:moveTo>
                      <a:cubicBezTo>
                        <a:pt x="71" y="1"/>
                        <a:pt x="1" y="321"/>
                        <a:pt x="1" y="895"/>
                      </a:cubicBezTo>
                      <a:lnTo>
                        <a:pt x="1" y="3391"/>
                      </a:lnTo>
                      <a:cubicBezTo>
                        <a:pt x="1" y="4053"/>
                        <a:pt x="155" y="4558"/>
                        <a:pt x="1148" y="4966"/>
                      </a:cubicBezTo>
                      <a:cubicBezTo>
                        <a:pt x="1262" y="5013"/>
                        <a:pt x="1360" y="5035"/>
                        <a:pt x="1445" y="5035"/>
                      </a:cubicBezTo>
                      <a:cubicBezTo>
                        <a:pt x="2100" y="5035"/>
                        <a:pt x="1947" y="3697"/>
                        <a:pt x="1920" y="1769"/>
                      </a:cubicBezTo>
                      <a:cubicBezTo>
                        <a:pt x="1914" y="1344"/>
                        <a:pt x="1955" y="726"/>
                        <a:pt x="1124" y="266"/>
                      </a:cubicBezTo>
                      <a:lnTo>
                        <a:pt x="1124" y="268"/>
                      </a:lnTo>
                      <a:cubicBezTo>
                        <a:pt x="796" y="87"/>
                        <a:pt x="56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8"/>
                <p:cNvSpPr/>
                <p:nvPr/>
              </p:nvSpPr>
              <p:spPr>
                <a:xfrm>
                  <a:off x="-623933" y="2854033"/>
                  <a:ext cx="189035" cy="453666"/>
                </a:xfrm>
                <a:custGeom>
                  <a:avLst/>
                  <a:gdLst/>
                  <a:ahLst/>
                  <a:cxnLst/>
                  <a:rect l="l" t="t" r="r" b="b"/>
                  <a:pathLst>
                    <a:path w="2098" h="5035" extrusionOk="0">
                      <a:moveTo>
                        <a:pt x="394" y="1"/>
                      </a:moveTo>
                      <a:cubicBezTo>
                        <a:pt x="71" y="1"/>
                        <a:pt x="0" y="322"/>
                        <a:pt x="0" y="897"/>
                      </a:cubicBezTo>
                      <a:lnTo>
                        <a:pt x="0" y="3391"/>
                      </a:lnTo>
                      <a:cubicBezTo>
                        <a:pt x="0" y="4055"/>
                        <a:pt x="152" y="4560"/>
                        <a:pt x="1145" y="4966"/>
                      </a:cubicBezTo>
                      <a:cubicBezTo>
                        <a:pt x="1259" y="5012"/>
                        <a:pt x="1358" y="5035"/>
                        <a:pt x="1443" y="5035"/>
                      </a:cubicBezTo>
                      <a:cubicBezTo>
                        <a:pt x="2098" y="5035"/>
                        <a:pt x="1947" y="3698"/>
                        <a:pt x="1920" y="1771"/>
                      </a:cubicBezTo>
                      <a:cubicBezTo>
                        <a:pt x="1913" y="1346"/>
                        <a:pt x="1954" y="727"/>
                        <a:pt x="1124" y="268"/>
                      </a:cubicBezTo>
                      <a:cubicBezTo>
                        <a:pt x="796" y="86"/>
                        <a:pt x="561" y="1"/>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8"/>
                <p:cNvSpPr/>
                <p:nvPr/>
              </p:nvSpPr>
              <p:spPr>
                <a:xfrm>
                  <a:off x="-717549" y="2796999"/>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8"/>
                <p:cNvSpPr/>
                <p:nvPr/>
              </p:nvSpPr>
              <p:spPr>
                <a:xfrm>
                  <a:off x="-706016" y="2794566"/>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8"/>
                <p:cNvSpPr/>
                <p:nvPr/>
              </p:nvSpPr>
              <p:spPr>
                <a:xfrm>
                  <a:off x="-27008" y="2928548"/>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8"/>
                <p:cNvSpPr/>
                <p:nvPr/>
              </p:nvSpPr>
              <p:spPr>
                <a:xfrm>
                  <a:off x="-15475" y="2926115"/>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8"/>
                <p:cNvSpPr/>
                <p:nvPr/>
              </p:nvSpPr>
              <p:spPr>
                <a:xfrm>
                  <a:off x="-500223" y="3208857"/>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8"/>
                <p:cNvSpPr/>
                <p:nvPr/>
              </p:nvSpPr>
              <p:spPr>
                <a:xfrm>
                  <a:off x="-488690" y="3206424"/>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8"/>
                <p:cNvSpPr/>
                <p:nvPr/>
              </p:nvSpPr>
              <p:spPr>
                <a:xfrm>
                  <a:off x="-461795" y="2652249"/>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8"/>
                <p:cNvSpPr/>
                <p:nvPr/>
              </p:nvSpPr>
              <p:spPr>
                <a:xfrm>
                  <a:off x="-450262" y="2649816"/>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8"/>
                <p:cNvSpPr/>
                <p:nvPr/>
              </p:nvSpPr>
              <p:spPr>
                <a:xfrm>
                  <a:off x="-335562" y="2746496"/>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8"/>
                <p:cNvSpPr/>
                <p:nvPr/>
              </p:nvSpPr>
              <p:spPr>
                <a:xfrm>
                  <a:off x="-324029" y="2744064"/>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8"/>
                <p:cNvSpPr/>
                <p:nvPr/>
              </p:nvSpPr>
              <p:spPr>
                <a:xfrm>
                  <a:off x="-174009" y="2836463"/>
                  <a:ext cx="38384" cy="61720"/>
                </a:xfrm>
                <a:custGeom>
                  <a:avLst/>
                  <a:gdLst/>
                  <a:ahLst/>
                  <a:cxnLst/>
                  <a:rect l="l" t="t" r="r" b="b"/>
                  <a:pathLst>
                    <a:path w="426" h="685" extrusionOk="0">
                      <a:moveTo>
                        <a:pt x="122" y="0"/>
                      </a:moveTo>
                      <a:lnTo>
                        <a:pt x="122" y="0"/>
                      </a:lnTo>
                      <a:cubicBezTo>
                        <a:pt x="50" y="13"/>
                        <a:pt x="0" y="87"/>
                        <a:pt x="0" y="204"/>
                      </a:cubicBezTo>
                      <a:cubicBezTo>
                        <a:pt x="0" y="378"/>
                        <a:pt x="106" y="582"/>
                        <a:pt x="237" y="658"/>
                      </a:cubicBezTo>
                      <a:cubicBezTo>
                        <a:pt x="270" y="676"/>
                        <a:pt x="300" y="685"/>
                        <a:pt x="329" y="685"/>
                      </a:cubicBezTo>
                      <a:cubicBezTo>
                        <a:pt x="367" y="685"/>
                        <a:pt x="400" y="668"/>
                        <a:pt x="425" y="638"/>
                      </a:cubicBezTo>
                      <a:lnTo>
                        <a:pt x="425" y="638"/>
                      </a:lnTo>
                      <a:cubicBezTo>
                        <a:pt x="417" y="640"/>
                        <a:pt x="408" y="641"/>
                        <a:pt x="400" y="641"/>
                      </a:cubicBezTo>
                      <a:cubicBezTo>
                        <a:pt x="372" y="641"/>
                        <a:pt x="341" y="632"/>
                        <a:pt x="308" y="614"/>
                      </a:cubicBezTo>
                      <a:cubicBezTo>
                        <a:pt x="178" y="538"/>
                        <a:pt x="72" y="337"/>
                        <a:pt x="72" y="161"/>
                      </a:cubicBezTo>
                      <a:lnTo>
                        <a:pt x="74" y="161"/>
                      </a:lnTo>
                      <a:cubicBezTo>
                        <a:pt x="74" y="92"/>
                        <a:pt x="91" y="35"/>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8"/>
                <p:cNvSpPr/>
                <p:nvPr/>
              </p:nvSpPr>
              <p:spPr>
                <a:xfrm>
                  <a:off x="-162476" y="2834031"/>
                  <a:ext cx="30635" cy="50097"/>
                </a:xfrm>
                <a:custGeom>
                  <a:avLst/>
                  <a:gdLst/>
                  <a:ahLst/>
                  <a:cxnLst/>
                  <a:rect l="l" t="t" r="r" b="b"/>
                  <a:pathLst>
                    <a:path w="340" h="556" extrusionOk="0">
                      <a:moveTo>
                        <a:pt x="85" y="1"/>
                      </a:moveTo>
                      <a:cubicBezTo>
                        <a:pt x="35" y="18"/>
                        <a:pt x="1" y="77"/>
                        <a:pt x="1" y="166"/>
                      </a:cubicBezTo>
                      <a:cubicBezTo>
                        <a:pt x="1" y="307"/>
                        <a:pt x="87" y="471"/>
                        <a:pt x="194" y="532"/>
                      </a:cubicBezTo>
                      <a:cubicBezTo>
                        <a:pt x="222" y="548"/>
                        <a:pt x="248" y="556"/>
                        <a:pt x="271" y="556"/>
                      </a:cubicBezTo>
                      <a:cubicBezTo>
                        <a:pt x="292" y="556"/>
                        <a:pt x="311" y="549"/>
                        <a:pt x="328" y="537"/>
                      </a:cubicBezTo>
                      <a:cubicBezTo>
                        <a:pt x="335" y="513"/>
                        <a:pt x="339" y="489"/>
                        <a:pt x="339" y="461"/>
                      </a:cubicBezTo>
                      <a:cubicBezTo>
                        <a:pt x="339" y="287"/>
                        <a:pt x="233" y="83"/>
                        <a:pt x="103" y="10"/>
                      </a:cubicBezTo>
                      <a:cubicBezTo>
                        <a:pt x="96" y="5"/>
                        <a:pt x="92" y="5"/>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8"/>
                <p:cNvSpPr/>
                <p:nvPr/>
              </p:nvSpPr>
              <p:spPr>
                <a:xfrm>
                  <a:off x="-460821" y="2366670"/>
                  <a:ext cx="111264" cy="243547"/>
                </a:xfrm>
                <a:custGeom>
                  <a:avLst/>
                  <a:gdLst/>
                  <a:ahLst/>
                  <a:cxnLst/>
                  <a:rect l="l" t="t" r="r" b="b"/>
                  <a:pathLst>
                    <a:path w="1235" h="2703" extrusionOk="0">
                      <a:moveTo>
                        <a:pt x="1234" y="0"/>
                      </a:moveTo>
                      <a:cubicBezTo>
                        <a:pt x="833" y="234"/>
                        <a:pt x="445" y="360"/>
                        <a:pt x="215" y="829"/>
                      </a:cubicBezTo>
                      <a:cubicBezTo>
                        <a:pt x="0" y="1271"/>
                        <a:pt x="35" y="2703"/>
                        <a:pt x="35" y="2703"/>
                      </a:cubicBezTo>
                      <a:lnTo>
                        <a:pt x="1234" y="2013"/>
                      </a:lnTo>
                      <a:lnTo>
                        <a:pt x="1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8"/>
                <p:cNvSpPr/>
                <p:nvPr/>
              </p:nvSpPr>
              <p:spPr>
                <a:xfrm>
                  <a:off x="-457668" y="2366670"/>
                  <a:ext cx="199195" cy="297338"/>
                </a:xfrm>
                <a:custGeom>
                  <a:avLst/>
                  <a:gdLst/>
                  <a:ahLst/>
                  <a:cxnLst/>
                  <a:rect l="l" t="t" r="r" b="b"/>
                  <a:pathLst>
                    <a:path w="2211" h="3300" extrusionOk="0">
                      <a:moveTo>
                        <a:pt x="1199" y="0"/>
                      </a:moveTo>
                      <a:lnTo>
                        <a:pt x="0" y="2703"/>
                      </a:lnTo>
                      <a:lnTo>
                        <a:pt x="1011" y="3299"/>
                      </a:lnTo>
                      <a:lnTo>
                        <a:pt x="2210" y="597"/>
                      </a:lnTo>
                      <a:lnTo>
                        <a:pt x="11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8"/>
                <p:cNvSpPr/>
                <p:nvPr/>
              </p:nvSpPr>
              <p:spPr>
                <a:xfrm>
                  <a:off x="-368268" y="2420371"/>
                  <a:ext cx="111444" cy="243637"/>
                </a:xfrm>
                <a:custGeom>
                  <a:avLst/>
                  <a:gdLst/>
                  <a:ahLst/>
                  <a:cxnLst/>
                  <a:rect l="l" t="t" r="r" b="b"/>
                  <a:pathLst>
                    <a:path w="1237" h="2704" extrusionOk="0">
                      <a:moveTo>
                        <a:pt x="1236" y="1"/>
                      </a:moveTo>
                      <a:cubicBezTo>
                        <a:pt x="835" y="233"/>
                        <a:pt x="447" y="359"/>
                        <a:pt x="217" y="827"/>
                      </a:cubicBezTo>
                      <a:cubicBezTo>
                        <a:pt x="0" y="1272"/>
                        <a:pt x="35" y="2703"/>
                        <a:pt x="35" y="2703"/>
                      </a:cubicBezTo>
                      <a:lnTo>
                        <a:pt x="1236" y="2011"/>
                      </a:lnTo>
                      <a:lnTo>
                        <a:pt x="1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8"/>
                <p:cNvSpPr/>
                <p:nvPr/>
              </p:nvSpPr>
              <p:spPr>
                <a:xfrm>
                  <a:off x="-424232" y="2399287"/>
                  <a:ext cx="134959" cy="82173"/>
                </a:xfrm>
                <a:custGeom>
                  <a:avLst/>
                  <a:gdLst/>
                  <a:ahLst/>
                  <a:cxnLst/>
                  <a:rect l="l" t="t" r="r" b="b"/>
                  <a:pathLst>
                    <a:path w="1498" h="912" extrusionOk="0">
                      <a:moveTo>
                        <a:pt x="450" y="0"/>
                      </a:moveTo>
                      <a:cubicBezTo>
                        <a:pt x="450" y="0"/>
                        <a:pt x="292" y="72"/>
                        <a:pt x="157" y="219"/>
                      </a:cubicBezTo>
                      <a:cubicBezTo>
                        <a:pt x="83" y="298"/>
                        <a:pt x="1" y="467"/>
                        <a:pt x="1" y="467"/>
                      </a:cubicBezTo>
                      <a:lnTo>
                        <a:pt x="788" y="911"/>
                      </a:lnTo>
                      <a:cubicBezTo>
                        <a:pt x="788" y="911"/>
                        <a:pt x="836" y="760"/>
                        <a:pt x="986" y="632"/>
                      </a:cubicBezTo>
                      <a:cubicBezTo>
                        <a:pt x="1127" y="508"/>
                        <a:pt x="1200" y="449"/>
                        <a:pt x="1307" y="386"/>
                      </a:cubicBezTo>
                      <a:cubicBezTo>
                        <a:pt x="1497" y="276"/>
                        <a:pt x="450" y="0"/>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8"/>
                <p:cNvSpPr/>
                <p:nvPr/>
              </p:nvSpPr>
              <p:spPr>
                <a:xfrm>
                  <a:off x="-442791" y="2488128"/>
                  <a:ext cx="72615" cy="166239"/>
                </a:xfrm>
                <a:custGeom>
                  <a:avLst/>
                  <a:gdLst/>
                  <a:ahLst/>
                  <a:cxnLst/>
                  <a:rect l="l" t="t" r="r" b="b"/>
                  <a:pathLst>
                    <a:path w="806" h="1845" extrusionOk="0">
                      <a:moveTo>
                        <a:pt x="249" y="1"/>
                      </a:moveTo>
                      <a:cubicBezTo>
                        <a:pt x="162" y="1"/>
                        <a:pt x="113" y="87"/>
                        <a:pt x="70" y="303"/>
                      </a:cubicBezTo>
                      <a:cubicBezTo>
                        <a:pt x="1" y="665"/>
                        <a:pt x="9" y="1435"/>
                        <a:pt x="9" y="1435"/>
                      </a:cubicBezTo>
                      <a:lnTo>
                        <a:pt x="704" y="1845"/>
                      </a:lnTo>
                      <a:cubicBezTo>
                        <a:pt x="704" y="1845"/>
                        <a:pt x="684" y="1038"/>
                        <a:pt x="743" y="689"/>
                      </a:cubicBezTo>
                      <a:cubicBezTo>
                        <a:pt x="805" y="303"/>
                        <a:pt x="671" y="218"/>
                        <a:pt x="493" y="108"/>
                      </a:cubicBezTo>
                      <a:cubicBezTo>
                        <a:pt x="387" y="41"/>
                        <a:pt x="309"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8"/>
                <p:cNvSpPr/>
                <p:nvPr/>
              </p:nvSpPr>
              <p:spPr>
                <a:xfrm>
                  <a:off x="-456767" y="2181780"/>
                  <a:ext cx="108561" cy="223815"/>
                </a:xfrm>
                <a:custGeom>
                  <a:avLst/>
                  <a:gdLst/>
                  <a:ahLst/>
                  <a:cxnLst/>
                  <a:rect l="l" t="t" r="r" b="b"/>
                  <a:pathLst>
                    <a:path w="1205" h="2484" extrusionOk="0">
                      <a:moveTo>
                        <a:pt x="996" y="0"/>
                      </a:moveTo>
                      <a:cubicBezTo>
                        <a:pt x="996" y="0"/>
                        <a:pt x="541" y="172"/>
                        <a:pt x="255" y="402"/>
                      </a:cubicBezTo>
                      <a:cubicBezTo>
                        <a:pt x="72" y="547"/>
                        <a:pt x="1" y="798"/>
                        <a:pt x="72" y="1562"/>
                      </a:cubicBezTo>
                      <a:cubicBezTo>
                        <a:pt x="133" y="2230"/>
                        <a:pt x="315" y="2484"/>
                        <a:pt x="315" y="2484"/>
                      </a:cubicBezTo>
                      <a:lnTo>
                        <a:pt x="1205" y="1866"/>
                      </a:ln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8"/>
                <p:cNvSpPr/>
                <p:nvPr/>
              </p:nvSpPr>
              <p:spPr>
                <a:xfrm>
                  <a:off x="-428388" y="2181780"/>
                  <a:ext cx="151716" cy="276434"/>
                </a:xfrm>
                <a:custGeom>
                  <a:avLst/>
                  <a:gdLst/>
                  <a:ahLst/>
                  <a:cxnLst/>
                  <a:rect l="l" t="t" r="r" b="b"/>
                  <a:pathLst>
                    <a:path w="1684" h="3068" extrusionOk="0">
                      <a:moveTo>
                        <a:pt x="681" y="0"/>
                      </a:moveTo>
                      <a:lnTo>
                        <a:pt x="0" y="2484"/>
                      </a:lnTo>
                      <a:lnTo>
                        <a:pt x="1005" y="3067"/>
                      </a:lnTo>
                      <a:lnTo>
                        <a:pt x="1683" y="582"/>
                      </a:lnTo>
                      <a:lnTo>
                        <a:pt x="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8"/>
                <p:cNvSpPr/>
                <p:nvPr/>
              </p:nvSpPr>
              <p:spPr>
                <a:xfrm>
                  <a:off x="-366224" y="2234129"/>
                  <a:ext cx="108291" cy="224085"/>
                </a:xfrm>
                <a:custGeom>
                  <a:avLst/>
                  <a:gdLst/>
                  <a:ahLst/>
                  <a:cxnLst/>
                  <a:rect l="l" t="t" r="r" b="b"/>
                  <a:pathLst>
                    <a:path w="1202" h="2487" extrusionOk="0">
                      <a:moveTo>
                        <a:pt x="993" y="1"/>
                      </a:moveTo>
                      <a:cubicBezTo>
                        <a:pt x="993" y="1"/>
                        <a:pt x="540" y="174"/>
                        <a:pt x="254" y="402"/>
                      </a:cubicBezTo>
                      <a:cubicBezTo>
                        <a:pt x="72" y="547"/>
                        <a:pt x="0" y="799"/>
                        <a:pt x="72" y="1562"/>
                      </a:cubicBezTo>
                      <a:cubicBezTo>
                        <a:pt x="132" y="2230"/>
                        <a:pt x="315" y="2486"/>
                        <a:pt x="315" y="2486"/>
                      </a:cubicBezTo>
                      <a:lnTo>
                        <a:pt x="1202" y="1866"/>
                      </a:lnTo>
                      <a:lnTo>
                        <a:pt x="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8"/>
                <p:cNvSpPr/>
                <p:nvPr/>
              </p:nvSpPr>
              <p:spPr>
                <a:xfrm>
                  <a:off x="-440100" y="2212234"/>
                  <a:ext cx="128292" cy="75506"/>
                </a:xfrm>
                <a:custGeom>
                  <a:avLst/>
                  <a:gdLst/>
                  <a:ahLst/>
                  <a:cxnLst/>
                  <a:rect l="l" t="t" r="r" b="b"/>
                  <a:pathLst>
                    <a:path w="1424" h="838" extrusionOk="0">
                      <a:moveTo>
                        <a:pt x="395" y="1"/>
                      </a:moveTo>
                      <a:cubicBezTo>
                        <a:pt x="395" y="1"/>
                        <a:pt x="241" y="64"/>
                        <a:pt x="139" y="135"/>
                      </a:cubicBezTo>
                      <a:cubicBezTo>
                        <a:pt x="52" y="196"/>
                        <a:pt x="0" y="380"/>
                        <a:pt x="0" y="380"/>
                      </a:cubicBezTo>
                      <a:lnTo>
                        <a:pt x="814" y="838"/>
                      </a:lnTo>
                      <a:cubicBezTo>
                        <a:pt x="814" y="838"/>
                        <a:pt x="853" y="701"/>
                        <a:pt x="909" y="630"/>
                      </a:cubicBezTo>
                      <a:cubicBezTo>
                        <a:pt x="1026" y="482"/>
                        <a:pt x="1126" y="443"/>
                        <a:pt x="1234" y="380"/>
                      </a:cubicBezTo>
                      <a:cubicBezTo>
                        <a:pt x="1423" y="270"/>
                        <a:pt x="395"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8"/>
                <p:cNvSpPr/>
                <p:nvPr/>
              </p:nvSpPr>
              <p:spPr>
                <a:xfrm>
                  <a:off x="-428838" y="2382798"/>
                  <a:ext cx="74416" cy="65775"/>
                </a:xfrm>
                <a:custGeom>
                  <a:avLst/>
                  <a:gdLst/>
                  <a:ahLst/>
                  <a:cxnLst/>
                  <a:rect l="l" t="t" r="r" b="b"/>
                  <a:pathLst>
                    <a:path w="826" h="730" extrusionOk="0">
                      <a:moveTo>
                        <a:pt x="35" y="1"/>
                      </a:moveTo>
                      <a:cubicBezTo>
                        <a:pt x="8" y="1"/>
                        <a:pt x="1" y="20"/>
                        <a:pt x="8" y="62"/>
                      </a:cubicBezTo>
                      <a:cubicBezTo>
                        <a:pt x="25" y="168"/>
                        <a:pt x="92" y="305"/>
                        <a:pt x="92" y="305"/>
                      </a:cubicBezTo>
                      <a:lnTo>
                        <a:pt x="825" y="730"/>
                      </a:lnTo>
                      <a:cubicBezTo>
                        <a:pt x="825" y="730"/>
                        <a:pt x="791" y="663"/>
                        <a:pt x="751" y="522"/>
                      </a:cubicBezTo>
                      <a:cubicBezTo>
                        <a:pt x="704" y="353"/>
                        <a:pt x="589" y="274"/>
                        <a:pt x="346" y="144"/>
                      </a:cubicBezTo>
                      <a:cubicBezTo>
                        <a:pt x="174" y="52"/>
                        <a:pt x="79" y="1"/>
                        <a:pt x="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8"/>
                <p:cNvSpPr/>
                <p:nvPr/>
              </p:nvSpPr>
              <p:spPr>
                <a:xfrm>
                  <a:off x="-475506" y="1991393"/>
                  <a:ext cx="108381" cy="223905"/>
                </a:xfrm>
                <a:custGeom>
                  <a:avLst/>
                  <a:gdLst/>
                  <a:ahLst/>
                  <a:cxnLst/>
                  <a:rect l="l" t="t" r="r" b="b"/>
                  <a:pathLst>
                    <a:path w="1203" h="2485" extrusionOk="0">
                      <a:moveTo>
                        <a:pt x="994" y="1"/>
                      </a:moveTo>
                      <a:cubicBezTo>
                        <a:pt x="994" y="1"/>
                        <a:pt x="541" y="172"/>
                        <a:pt x="254" y="402"/>
                      </a:cubicBezTo>
                      <a:cubicBezTo>
                        <a:pt x="72" y="547"/>
                        <a:pt x="1" y="797"/>
                        <a:pt x="72" y="1560"/>
                      </a:cubicBezTo>
                      <a:cubicBezTo>
                        <a:pt x="133" y="2230"/>
                        <a:pt x="315" y="2484"/>
                        <a:pt x="315" y="2484"/>
                      </a:cubicBezTo>
                      <a:lnTo>
                        <a:pt x="1202" y="1866"/>
                      </a:lnTo>
                      <a:lnTo>
                        <a:pt x="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8"/>
                <p:cNvSpPr/>
                <p:nvPr/>
              </p:nvSpPr>
              <p:spPr>
                <a:xfrm>
                  <a:off x="-447127" y="1991393"/>
                  <a:ext cx="151716" cy="276254"/>
                </a:xfrm>
                <a:custGeom>
                  <a:avLst/>
                  <a:gdLst/>
                  <a:ahLst/>
                  <a:cxnLst/>
                  <a:rect l="l" t="t" r="r" b="b"/>
                  <a:pathLst>
                    <a:path w="1684" h="3066" extrusionOk="0">
                      <a:moveTo>
                        <a:pt x="679" y="1"/>
                      </a:moveTo>
                      <a:lnTo>
                        <a:pt x="0" y="2484"/>
                      </a:lnTo>
                      <a:lnTo>
                        <a:pt x="1004" y="3065"/>
                      </a:lnTo>
                      <a:lnTo>
                        <a:pt x="1683" y="582"/>
                      </a:lnTo>
                      <a:lnTo>
                        <a:pt x="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8"/>
                <p:cNvSpPr/>
                <p:nvPr/>
              </p:nvSpPr>
              <p:spPr>
                <a:xfrm>
                  <a:off x="-385053" y="2043743"/>
                  <a:ext cx="108381" cy="223905"/>
                </a:xfrm>
                <a:custGeom>
                  <a:avLst/>
                  <a:gdLst/>
                  <a:ahLst/>
                  <a:cxnLst/>
                  <a:rect l="l" t="t" r="r" b="b"/>
                  <a:pathLst>
                    <a:path w="1203" h="2485" extrusionOk="0">
                      <a:moveTo>
                        <a:pt x="994" y="1"/>
                      </a:moveTo>
                      <a:cubicBezTo>
                        <a:pt x="994" y="1"/>
                        <a:pt x="541" y="172"/>
                        <a:pt x="255" y="402"/>
                      </a:cubicBezTo>
                      <a:cubicBezTo>
                        <a:pt x="72" y="548"/>
                        <a:pt x="1" y="797"/>
                        <a:pt x="72" y="1560"/>
                      </a:cubicBezTo>
                      <a:cubicBezTo>
                        <a:pt x="133" y="2231"/>
                        <a:pt x="315" y="2484"/>
                        <a:pt x="315" y="2484"/>
                      </a:cubicBezTo>
                      <a:lnTo>
                        <a:pt x="1202" y="1866"/>
                      </a:lnTo>
                      <a:lnTo>
                        <a:pt x="9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8"/>
                <p:cNvSpPr/>
                <p:nvPr/>
              </p:nvSpPr>
              <p:spPr>
                <a:xfrm>
                  <a:off x="-457128" y="2020316"/>
                  <a:ext cx="128292" cy="75776"/>
                </a:xfrm>
                <a:custGeom>
                  <a:avLst/>
                  <a:gdLst/>
                  <a:ahLst/>
                  <a:cxnLst/>
                  <a:rect l="l" t="t" r="r" b="b"/>
                  <a:pathLst>
                    <a:path w="1424" h="841" extrusionOk="0">
                      <a:moveTo>
                        <a:pt x="393" y="1"/>
                      </a:moveTo>
                      <a:cubicBezTo>
                        <a:pt x="393" y="1"/>
                        <a:pt x="239" y="64"/>
                        <a:pt x="137" y="137"/>
                      </a:cubicBezTo>
                      <a:cubicBezTo>
                        <a:pt x="50" y="198"/>
                        <a:pt x="1" y="380"/>
                        <a:pt x="1" y="380"/>
                      </a:cubicBezTo>
                      <a:lnTo>
                        <a:pt x="812" y="840"/>
                      </a:lnTo>
                      <a:cubicBezTo>
                        <a:pt x="812" y="840"/>
                        <a:pt x="851" y="703"/>
                        <a:pt x="907" y="632"/>
                      </a:cubicBezTo>
                      <a:cubicBezTo>
                        <a:pt x="1024" y="484"/>
                        <a:pt x="1126" y="443"/>
                        <a:pt x="1232" y="380"/>
                      </a:cubicBezTo>
                      <a:cubicBezTo>
                        <a:pt x="1423" y="272"/>
                        <a:pt x="393" y="1"/>
                        <a:pt x="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8"/>
                <p:cNvSpPr/>
                <p:nvPr/>
              </p:nvSpPr>
              <p:spPr>
                <a:xfrm>
                  <a:off x="-445415" y="2193493"/>
                  <a:ext cx="74146" cy="65775"/>
                </a:xfrm>
                <a:custGeom>
                  <a:avLst/>
                  <a:gdLst/>
                  <a:ahLst/>
                  <a:cxnLst/>
                  <a:rect l="l" t="t" r="r" b="b"/>
                  <a:pathLst>
                    <a:path w="823" h="730" extrusionOk="0">
                      <a:moveTo>
                        <a:pt x="34" y="0"/>
                      </a:moveTo>
                      <a:cubicBezTo>
                        <a:pt x="8" y="0"/>
                        <a:pt x="1" y="20"/>
                        <a:pt x="7" y="61"/>
                      </a:cubicBezTo>
                      <a:cubicBezTo>
                        <a:pt x="25" y="167"/>
                        <a:pt x="92" y="304"/>
                        <a:pt x="92" y="304"/>
                      </a:cubicBezTo>
                      <a:lnTo>
                        <a:pt x="823" y="729"/>
                      </a:lnTo>
                      <a:cubicBezTo>
                        <a:pt x="823" y="729"/>
                        <a:pt x="790" y="662"/>
                        <a:pt x="751" y="521"/>
                      </a:cubicBezTo>
                      <a:cubicBezTo>
                        <a:pt x="701" y="352"/>
                        <a:pt x="586" y="274"/>
                        <a:pt x="346" y="144"/>
                      </a:cubicBezTo>
                      <a:cubicBezTo>
                        <a:pt x="173" y="51"/>
                        <a:pt x="78" y="0"/>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8"/>
                <p:cNvSpPr/>
                <p:nvPr/>
              </p:nvSpPr>
              <p:spPr>
                <a:xfrm>
                  <a:off x="-472804" y="1781004"/>
                  <a:ext cx="143337" cy="296077"/>
                </a:xfrm>
                <a:custGeom>
                  <a:avLst/>
                  <a:gdLst/>
                  <a:ahLst/>
                  <a:cxnLst/>
                  <a:rect l="l" t="t" r="r" b="b"/>
                  <a:pathLst>
                    <a:path w="1591" h="3286" extrusionOk="0">
                      <a:moveTo>
                        <a:pt x="1162" y="1"/>
                      </a:moveTo>
                      <a:cubicBezTo>
                        <a:pt x="1093" y="1"/>
                        <a:pt x="1018" y="14"/>
                        <a:pt x="940" y="50"/>
                      </a:cubicBezTo>
                      <a:lnTo>
                        <a:pt x="940" y="52"/>
                      </a:lnTo>
                      <a:cubicBezTo>
                        <a:pt x="578" y="214"/>
                        <a:pt x="172" y="863"/>
                        <a:pt x="86" y="1397"/>
                      </a:cubicBezTo>
                      <a:cubicBezTo>
                        <a:pt x="1" y="1932"/>
                        <a:pt x="205" y="2809"/>
                        <a:pt x="205" y="2809"/>
                      </a:cubicBezTo>
                      <a:lnTo>
                        <a:pt x="1023" y="3286"/>
                      </a:lnTo>
                      <a:cubicBezTo>
                        <a:pt x="1023" y="3286"/>
                        <a:pt x="1120" y="2459"/>
                        <a:pt x="1194" y="1869"/>
                      </a:cubicBezTo>
                      <a:cubicBezTo>
                        <a:pt x="1270" y="1282"/>
                        <a:pt x="1591" y="182"/>
                        <a:pt x="1591" y="182"/>
                      </a:cubicBezTo>
                      <a:cubicBezTo>
                        <a:pt x="1591" y="182"/>
                        <a:pt x="1412"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8"/>
                <p:cNvSpPr/>
                <p:nvPr/>
              </p:nvSpPr>
              <p:spPr>
                <a:xfrm>
                  <a:off x="-395414" y="1797313"/>
                  <a:ext cx="100363" cy="279948"/>
                </a:xfrm>
                <a:custGeom>
                  <a:avLst/>
                  <a:gdLst/>
                  <a:ahLst/>
                  <a:cxnLst/>
                  <a:rect l="l" t="t" r="r" b="b"/>
                  <a:pathLst>
                    <a:path w="1114" h="3107" extrusionOk="0">
                      <a:moveTo>
                        <a:pt x="732" y="1"/>
                      </a:moveTo>
                      <a:cubicBezTo>
                        <a:pt x="732" y="1"/>
                        <a:pt x="424" y="357"/>
                        <a:pt x="200" y="1062"/>
                      </a:cubicBezTo>
                      <a:lnTo>
                        <a:pt x="203" y="1062"/>
                      </a:lnTo>
                      <a:cubicBezTo>
                        <a:pt x="1" y="1699"/>
                        <a:pt x="164" y="3107"/>
                        <a:pt x="164" y="3107"/>
                      </a:cubicBezTo>
                      <a:lnTo>
                        <a:pt x="1114" y="2558"/>
                      </a:lnTo>
                      <a:lnTo>
                        <a:pt x="7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8"/>
                <p:cNvSpPr/>
                <p:nvPr/>
              </p:nvSpPr>
              <p:spPr>
                <a:xfrm>
                  <a:off x="-460281" y="1894804"/>
                  <a:ext cx="72795" cy="176060"/>
                </a:xfrm>
                <a:custGeom>
                  <a:avLst/>
                  <a:gdLst/>
                  <a:ahLst/>
                  <a:cxnLst/>
                  <a:rect l="l" t="t" r="r" b="b"/>
                  <a:pathLst>
                    <a:path w="808" h="1954" extrusionOk="0">
                      <a:moveTo>
                        <a:pt x="278" y="0"/>
                      </a:moveTo>
                      <a:cubicBezTo>
                        <a:pt x="163" y="0"/>
                        <a:pt x="131" y="103"/>
                        <a:pt x="79" y="279"/>
                      </a:cubicBezTo>
                      <a:cubicBezTo>
                        <a:pt x="0" y="535"/>
                        <a:pt x="189" y="1593"/>
                        <a:pt x="189" y="1593"/>
                      </a:cubicBezTo>
                      <a:lnTo>
                        <a:pt x="807" y="1953"/>
                      </a:lnTo>
                      <a:cubicBezTo>
                        <a:pt x="807" y="1953"/>
                        <a:pt x="692" y="893"/>
                        <a:pt x="705" y="617"/>
                      </a:cubicBezTo>
                      <a:cubicBezTo>
                        <a:pt x="721" y="344"/>
                        <a:pt x="760" y="194"/>
                        <a:pt x="497" y="68"/>
                      </a:cubicBezTo>
                      <a:cubicBezTo>
                        <a:pt x="400" y="22"/>
                        <a:pt x="33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8"/>
                <p:cNvSpPr/>
                <p:nvPr/>
              </p:nvSpPr>
              <p:spPr>
                <a:xfrm>
                  <a:off x="-348453" y="2413004"/>
                  <a:ext cx="122259" cy="266029"/>
                </a:xfrm>
                <a:custGeom>
                  <a:avLst/>
                  <a:gdLst/>
                  <a:ahLst/>
                  <a:cxnLst/>
                  <a:rect l="l" t="t" r="r" b="b"/>
                  <a:pathLst>
                    <a:path w="1235" h="2703" extrusionOk="0">
                      <a:moveTo>
                        <a:pt x="1234" y="0"/>
                      </a:moveTo>
                      <a:cubicBezTo>
                        <a:pt x="833" y="234"/>
                        <a:pt x="445" y="360"/>
                        <a:pt x="215" y="829"/>
                      </a:cubicBezTo>
                      <a:cubicBezTo>
                        <a:pt x="0" y="1271"/>
                        <a:pt x="35" y="2703"/>
                        <a:pt x="35" y="2703"/>
                      </a:cubicBezTo>
                      <a:lnTo>
                        <a:pt x="1234" y="2013"/>
                      </a:lnTo>
                      <a:lnTo>
                        <a:pt x="1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8"/>
                <p:cNvSpPr/>
                <p:nvPr/>
              </p:nvSpPr>
              <p:spPr>
                <a:xfrm>
                  <a:off x="-344988" y="2413004"/>
                  <a:ext cx="218878" cy="324786"/>
                </a:xfrm>
                <a:custGeom>
                  <a:avLst/>
                  <a:gdLst/>
                  <a:ahLst/>
                  <a:cxnLst/>
                  <a:rect l="l" t="t" r="r" b="b"/>
                  <a:pathLst>
                    <a:path w="2211" h="3300" extrusionOk="0">
                      <a:moveTo>
                        <a:pt x="1199" y="0"/>
                      </a:moveTo>
                      <a:lnTo>
                        <a:pt x="0" y="2703"/>
                      </a:lnTo>
                      <a:lnTo>
                        <a:pt x="1011" y="3299"/>
                      </a:lnTo>
                      <a:lnTo>
                        <a:pt x="2210" y="597"/>
                      </a:lnTo>
                      <a:lnTo>
                        <a:pt x="11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8"/>
                <p:cNvSpPr/>
                <p:nvPr/>
              </p:nvSpPr>
              <p:spPr>
                <a:xfrm>
                  <a:off x="-246754" y="2471663"/>
                  <a:ext cx="122457" cy="266128"/>
                </a:xfrm>
                <a:custGeom>
                  <a:avLst/>
                  <a:gdLst/>
                  <a:ahLst/>
                  <a:cxnLst/>
                  <a:rect l="l" t="t" r="r" b="b"/>
                  <a:pathLst>
                    <a:path w="1237" h="2704" extrusionOk="0">
                      <a:moveTo>
                        <a:pt x="1236" y="1"/>
                      </a:moveTo>
                      <a:cubicBezTo>
                        <a:pt x="835" y="233"/>
                        <a:pt x="447" y="359"/>
                        <a:pt x="217" y="827"/>
                      </a:cubicBezTo>
                      <a:cubicBezTo>
                        <a:pt x="0" y="1272"/>
                        <a:pt x="35" y="2703"/>
                        <a:pt x="35" y="2703"/>
                      </a:cubicBezTo>
                      <a:lnTo>
                        <a:pt x="1236" y="2011"/>
                      </a:lnTo>
                      <a:lnTo>
                        <a:pt x="1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8"/>
                <p:cNvSpPr/>
                <p:nvPr/>
              </p:nvSpPr>
              <p:spPr>
                <a:xfrm>
                  <a:off x="-308248" y="2448632"/>
                  <a:ext cx="148295" cy="89759"/>
                </a:xfrm>
                <a:custGeom>
                  <a:avLst/>
                  <a:gdLst/>
                  <a:ahLst/>
                  <a:cxnLst/>
                  <a:rect l="l" t="t" r="r" b="b"/>
                  <a:pathLst>
                    <a:path w="1498" h="912" extrusionOk="0">
                      <a:moveTo>
                        <a:pt x="450" y="0"/>
                      </a:moveTo>
                      <a:cubicBezTo>
                        <a:pt x="450" y="0"/>
                        <a:pt x="292" y="72"/>
                        <a:pt x="157" y="219"/>
                      </a:cubicBezTo>
                      <a:cubicBezTo>
                        <a:pt x="83" y="298"/>
                        <a:pt x="1" y="467"/>
                        <a:pt x="1" y="467"/>
                      </a:cubicBezTo>
                      <a:lnTo>
                        <a:pt x="788" y="911"/>
                      </a:lnTo>
                      <a:cubicBezTo>
                        <a:pt x="788" y="911"/>
                        <a:pt x="836" y="760"/>
                        <a:pt x="986" y="632"/>
                      </a:cubicBezTo>
                      <a:cubicBezTo>
                        <a:pt x="1127" y="508"/>
                        <a:pt x="1200" y="449"/>
                        <a:pt x="1307" y="386"/>
                      </a:cubicBezTo>
                      <a:cubicBezTo>
                        <a:pt x="1497" y="276"/>
                        <a:pt x="450" y="0"/>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8"/>
                <p:cNvSpPr/>
                <p:nvPr/>
              </p:nvSpPr>
              <p:spPr>
                <a:xfrm>
                  <a:off x="-328641" y="2545674"/>
                  <a:ext cx="79790" cy="181585"/>
                </a:xfrm>
                <a:custGeom>
                  <a:avLst/>
                  <a:gdLst/>
                  <a:ahLst/>
                  <a:cxnLst/>
                  <a:rect l="l" t="t" r="r" b="b"/>
                  <a:pathLst>
                    <a:path w="806" h="1845" extrusionOk="0">
                      <a:moveTo>
                        <a:pt x="249" y="1"/>
                      </a:moveTo>
                      <a:cubicBezTo>
                        <a:pt x="162" y="1"/>
                        <a:pt x="113" y="87"/>
                        <a:pt x="70" y="303"/>
                      </a:cubicBezTo>
                      <a:cubicBezTo>
                        <a:pt x="1" y="665"/>
                        <a:pt x="9" y="1435"/>
                        <a:pt x="9" y="1435"/>
                      </a:cubicBezTo>
                      <a:lnTo>
                        <a:pt x="704" y="1845"/>
                      </a:lnTo>
                      <a:cubicBezTo>
                        <a:pt x="704" y="1845"/>
                        <a:pt x="684" y="1038"/>
                        <a:pt x="743" y="689"/>
                      </a:cubicBezTo>
                      <a:cubicBezTo>
                        <a:pt x="805" y="303"/>
                        <a:pt x="671" y="218"/>
                        <a:pt x="493" y="108"/>
                      </a:cubicBezTo>
                      <a:cubicBezTo>
                        <a:pt x="387" y="41"/>
                        <a:pt x="309"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8"/>
                <p:cNvSpPr/>
                <p:nvPr/>
              </p:nvSpPr>
              <p:spPr>
                <a:xfrm>
                  <a:off x="-343998" y="2211046"/>
                  <a:ext cx="119289" cy="244475"/>
                </a:xfrm>
                <a:custGeom>
                  <a:avLst/>
                  <a:gdLst/>
                  <a:ahLst/>
                  <a:cxnLst/>
                  <a:rect l="l" t="t" r="r" b="b"/>
                  <a:pathLst>
                    <a:path w="1205" h="2484" extrusionOk="0">
                      <a:moveTo>
                        <a:pt x="996" y="0"/>
                      </a:moveTo>
                      <a:cubicBezTo>
                        <a:pt x="996" y="0"/>
                        <a:pt x="541" y="172"/>
                        <a:pt x="255" y="402"/>
                      </a:cubicBezTo>
                      <a:cubicBezTo>
                        <a:pt x="72" y="547"/>
                        <a:pt x="1" y="798"/>
                        <a:pt x="72" y="1562"/>
                      </a:cubicBezTo>
                      <a:cubicBezTo>
                        <a:pt x="133" y="2230"/>
                        <a:pt x="315" y="2484"/>
                        <a:pt x="315" y="2484"/>
                      </a:cubicBezTo>
                      <a:lnTo>
                        <a:pt x="1205" y="1866"/>
                      </a:ln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8"/>
                <p:cNvSpPr/>
                <p:nvPr/>
              </p:nvSpPr>
              <p:spPr>
                <a:xfrm>
                  <a:off x="-312815" y="2211046"/>
                  <a:ext cx="166708" cy="301953"/>
                </a:xfrm>
                <a:custGeom>
                  <a:avLst/>
                  <a:gdLst/>
                  <a:ahLst/>
                  <a:cxnLst/>
                  <a:rect l="l" t="t" r="r" b="b"/>
                  <a:pathLst>
                    <a:path w="1684" h="3068" extrusionOk="0">
                      <a:moveTo>
                        <a:pt x="681" y="0"/>
                      </a:moveTo>
                      <a:lnTo>
                        <a:pt x="0" y="2484"/>
                      </a:lnTo>
                      <a:lnTo>
                        <a:pt x="1005" y="3067"/>
                      </a:lnTo>
                      <a:lnTo>
                        <a:pt x="1683" y="582"/>
                      </a:lnTo>
                      <a:lnTo>
                        <a:pt x="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8"/>
                <p:cNvSpPr/>
                <p:nvPr/>
              </p:nvSpPr>
              <p:spPr>
                <a:xfrm>
                  <a:off x="-244508" y="2268228"/>
                  <a:ext cx="118992" cy="244771"/>
                </a:xfrm>
                <a:custGeom>
                  <a:avLst/>
                  <a:gdLst/>
                  <a:ahLst/>
                  <a:cxnLst/>
                  <a:rect l="l" t="t" r="r" b="b"/>
                  <a:pathLst>
                    <a:path w="1202" h="2487" extrusionOk="0">
                      <a:moveTo>
                        <a:pt x="993" y="1"/>
                      </a:moveTo>
                      <a:cubicBezTo>
                        <a:pt x="993" y="1"/>
                        <a:pt x="540" y="174"/>
                        <a:pt x="254" y="402"/>
                      </a:cubicBezTo>
                      <a:cubicBezTo>
                        <a:pt x="72" y="547"/>
                        <a:pt x="0" y="799"/>
                        <a:pt x="72" y="1562"/>
                      </a:cubicBezTo>
                      <a:cubicBezTo>
                        <a:pt x="132" y="2230"/>
                        <a:pt x="315" y="2486"/>
                        <a:pt x="315" y="2486"/>
                      </a:cubicBezTo>
                      <a:lnTo>
                        <a:pt x="1202" y="1866"/>
                      </a:lnTo>
                      <a:lnTo>
                        <a:pt x="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8"/>
                <p:cNvSpPr/>
                <p:nvPr/>
              </p:nvSpPr>
              <p:spPr>
                <a:xfrm>
                  <a:off x="-325684" y="2244312"/>
                  <a:ext cx="140969" cy="82476"/>
                </a:xfrm>
                <a:custGeom>
                  <a:avLst/>
                  <a:gdLst/>
                  <a:ahLst/>
                  <a:cxnLst/>
                  <a:rect l="l" t="t" r="r" b="b"/>
                  <a:pathLst>
                    <a:path w="1424" h="838" extrusionOk="0">
                      <a:moveTo>
                        <a:pt x="395" y="1"/>
                      </a:moveTo>
                      <a:cubicBezTo>
                        <a:pt x="395" y="1"/>
                        <a:pt x="241" y="64"/>
                        <a:pt x="139" y="135"/>
                      </a:cubicBezTo>
                      <a:cubicBezTo>
                        <a:pt x="52" y="196"/>
                        <a:pt x="0" y="380"/>
                        <a:pt x="0" y="380"/>
                      </a:cubicBezTo>
                      <a:lnTo>
                        <a:pt x="814" y="838"/>
                      </a:lnTo>
                      <a:cubicBezTo>
                        <a:pt x="814" y="838"/>
                        <a:pt x="853" y="701"/>
                        <a:pt x="909" y="630"/>
                      </a:cubicBezTo>
                      <a:cubicBezTo>
                        <a:pt x="1026" y="482"/>
                        <a:pt x="1126" y="443"/>
                        <a:pt x="1234" y="380"/>
                      </a:cubicBezTo>
                      <a:cubicBezTo>
                        <a:pt x="1423" y="270"/>
                        <a:pt x="395"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8"/>
                <p:cNvSpPr/>
                <p:nvPr/>
              </p:nvSpPr>
              <p:spPr>
                <a:xfrm>
                  <a:off x="-313310" y="2430621"/>
                  <a:ext cx="81770" cy="71847"/>
                </a:xfrm>
                <a:custGeom>
                  <a:avLst/>
                  <a:gdLst/>
                  <a:ahLst/>
                  <a:cxnLst/>
                  <a:rect l="l" t="t" r="r" b="b"/>
                  <a:pathLst>
                    <a:path w="826" h="730" extrusionOk="0">
                      <a:moveTo>
                        <a:pt x="35" y="1"/>
                      </a:moveTo>
                      <a:cubicBezTo>
                        <a:pt x="8" y="1"/>
                        <a:pt x="1" y="20"/>
                        <a:pt x="8" y="62"/>
                      </a:cubicBezTo>
                      <a:cubicBezTo>
                        <a:pt x="25" y="168"/>
                        <a:pt x="92" y="305"/>
                        <a:pt x="92" y="305"/>
                      </a:cubicBezTo>
                      <a:lnTo>
                        <a:pt x="825" y="730"/>
                      </a:lnTo>
                      <a:cubicBezTo>
                        <a:pt x="825" y="730"/>
                        <a:pt x="791" y="663"/>
                        <a:pt x="751" y="522"/>
                      </a:cubicBezTo>
                      <a:cubicBezTo>
                        <a:pt x="704" y="353"/>
                        <a:pt x="589" y="274"/>
                        <a:pt x="346" y="144"/>
                      </a:cubicBezTo>
                      <a:cubicBezTo>
                        <a:pt x="174" y="52"/>
                        <a:pt x="79" y="1"/>
                        <a:pt x="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8"/>
                <p:cNvSpPr/>
                <p:nvPr/>
              </p:nvSpPr>
              <p:spPr>
                <a:xfrm>
                  <a:off x="-364589" y="2003085"/>
                  <a:ext cx="119091" cy="244574"/>
                </a:xfrm>
                <a:custGeom>
                  <a:avLst/>
                  <a:gdLst/>
                  <a:ahLst/>
                  <a:cxnLst/>
                  <a:rect l="l" t="t" r="r" b="b"/>
                  <a:pathLst>
                    <a:path w="1203" h="2485" extrusionOk="0">
                      <a:moveTo>
                        <a:pt x="994" y="1"/>
                      </a:moveTo>
                      <a:cubicBezTo>
                        <a:pt x="994" y="1"/>
                        <a:pt x="541" y="172"/>
                        <a:pt x="254" y="402"/>
                      </a:cubicBezTo>
                      <a:cubicBezTo>
                        <a:pt x="72" y="547"/>
                        <a:pt x="1" y="797"/>
                        <a:pt x="72" y="1560"/>
                      </a:cubicBezTo>
                      <a:cubicBezTo>
                        <a:pt x="133" y="2230"/>
                        <a:pt x="315" y="2484"/>
                        <a:pt x="315" y="2484"/>
                      </a:cubicBezTo>
                      <a:lnTo>
                        <a:pt x="1202" y="1866"/>
                      </a:lnTo>
                      <a:lnTo>
                        <a:pt x="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8"/>
                <p:cNvSpPr/>
                <p:nvPr/>
              </p:nvSpPr>
              <p:spPr>
                <a:xfrm>
                  <a:off x="-333406" y="2003085"/>
                  <a:ext cx="166708" cy="301756"/>
                </a:xfrm>
                <a:custGeom>
                  <a:avLst/>
                  <a:gdLst/>
                  <a:ahLst/>
                  <a:cxnLst/>
                  <a:rect l="l" t="t" r="r" b="b"/>
                  <a:pathLst>
                    <a:path w="1684" h="3066" extrusionOk="0">
                      <a:moveTo>
                        <a:pt x="679" y="1"/>
                      </a:moveTo>
                      <a:lnTo>
                        <a:pt x="0" y="2484"/>
                      </a:lnTo>
                      <a:lnTo>
                        <a:pt x="1004" y="3065"/>
                      </a:lnTo>
                      <a:lnTo>
                        <a:pt x="1683" y="582"/>
                      </a:lnTo>
                      <a:lnTo>
                        <a:pt x="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8"/>
                <p:cNvSpPr/>
                <p:nvPr/>
              </p:nvSpPr>
              <p:spPr>
                <a:xfrm>
                  <a:off x="-265198" y="2060267"/>
                  <a:ext cx="119091" cy="244574"/>
                </a:xfrm>
                <a:custGeom>
                  <a:avLst/>
                  <a:gdLst/>
                  <a:ahLst/>
                  <a:cxnLst/>
                  <a:rect l="l" t="t" r="r" b="b"/>
                  <a:pathLst>
                    <a:path w="1203" h="2485" extrusionOk="0">
                      <a:moveTo>
                        <a:pt x="994" y="1"/>
                      </a:moveTo>
                      <a:cubicBezTo>
                        <a:pt x="994" y="1"/>
                        <a:pt x="541" y="172"/>
                        <a:pt x="255" y="402"/>
                      </a:cubicBezTo>
                      <a:cubicBezTo>
                        <a:pt x="72" y="548"/>
                        <a:pt x="1" y="797"/>
                        <a:pt x="72" y="1560"/>
                      </a:cubicBezTo>
                      <a:cubicBezTo>
                        <a:pt x="133" y="2231"/>
                        <a:pt x="315" y="2484"/>
                        <a:pt x="315" y="2484"/>
                      </a:cubicBezTo>
                      <a:lnTo>
                        <a:pt x="1202" y="1866"/>
                      </a:lnTo>
                      <a:lnTo>
                        <a:pt x="9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8"/>
                <p:cNvSpPr/>
                <p:nvPr/>
              </p:nvSpPr>
              <p:spPr>
                <a:xfrm>
                  <a:off x="-344394" y="2034678"/>
                  <a:ext cx="140969" cy="82771"/>
                </a:xfrm>
                <a:custGeom>
                  <a:avLst/>
                  <a:gdLst/>
                  <a:ahLst/>
                  <a:cxnLst/>
                  <a:rect l="l" t="t" r="r" b="b"/>
                  <a:pathLst>
                    <a:path w="1424" h="841" extrusionOk="0">
                      <a:moveTo>
                        <a:pt x="393" y="1"/>
                      </a:moveTo>
                      <a:cubicBezTo>
                        <a:pt x="393" y="1"/>
                        <a:pt x="239" y="64"/>
                        <a:pt x="137" y="137"/>
                      </a:cubicBezTo>
                      <a:cubicBezTo>
                        <a:pt x="50" y="198"/>
                        <a:pt x="1" y="380"/>
                        <a:pt x="1" y="380"/>
                      </a:cubicBezTo>
                      <a:lnTo>
                        <a:pt x="812" y="840"/>
                      </a:lnTo>
                      <a:cubicBezTo>
                        <a:pt x="812" y="840"/>
                        <a:pt x="851" y="703"/>
                        <a:pt x="907" y="632"/>
                      </a:cubicBezTo>
                      <a:cubicBezTo>
                        <a:pt x="1024" y="484"/>
                        <a:pt x="1126" y="443"/>
                        <a:pt x="1232" y="380"/>
                      </a:cubicBezTo>
                      <a:cubicBezTo>
                        <a:pt x="1423" y="272"/>
                        <a:pt x="393" y="1"/>
                        <a:pt x="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8"/>
                <p:cNvSpPr/>
                <p:nvPr/>
              </p:nvSpPr>
              <p:spPr>
                <a:xfrm>
                  <a:off x="-331525" y="2223841"/>
                  <a:ext cx="81473" cy="71847"/>
                </a:xfrm>
                <a:custGeom>
                  <a:avLst/>
                  <a:gdLst/>
                  <a:ahLst/>
                  <a:cxnLst/>
                  <a:rect l="l" t="t" r="r" b="b"/>
                  <a:pathLst>
                    <a:path w="823" h="730" extrusionOk="0">
                      <a:moveTo>
                        <a:pt x="34" y="0"/>
                      </a:moveTo>
                      <a:cubicBezTo>
                        <a:pt x="8" y="0"/>
                        <a:pt x="1" y="20"/>
                        <a:pt x="7" y="61"/>
                      </a:cubicBezTo>
                      <a:cubicBezTo>
                        <a:pt x="25" y="167"/>
                        <a:pt x="92" y="304"/>
                        <a:pt x="92" y="304"/>
                      </a:cubicBezTo>
                      <a:lnTo>
                        <a:pt x="823" y="729"/>
                      </a:lnTo>
                      <a:cubicBezTo>
                        <a:pt x="823" y="729"/>
                        <a:pt x="790" y="662"/>
                        <a:pt x="751" y="521"/>
                      </a:cubicBezTo>
                      <a:cubicBezTo>
                        <a:pt x="701" y="352"/>
                        <a:pt x="586" y="274"/>
                        <a:pt x="346" y="144"/>
                      </a:cubicBezTo>
                      <a:cubicBezTo>
                        <a:pt x="173" y="51"/>
                        <a:pt x="78" y="0"/>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8"/>
                <p:cNvSpPr/>
                <p:nvPr/>
              </p:nvSpPr>
              <p:spPr>
                <a:xfrm>
                  <a:off x="-361619" y="1773274"/>
                  <a:ext cx="157501" cy="323408"/>
                </a:xfrm>
                <a:custGeom>
                  <a:avLst/>
                  <a:gdLst/>
                  <a:ahLst/>
                  <a:cxnLst/>
                  <a:rect l="l" t="t" r="r" b="b"/>
                  <a:pathLst>
                    <a:path w="1591" h="3286" extrusionOk="0">
                      <a:moveTo>
                        <a:pt x="1162" y="1"/>
                      </a:moveTo>
                      <a:cubicBezTo>
                        <a:pt x="1093" y="1"/>
                        <a:pt x="1018" y="14"/>
                        <a:pt x="940" y="50"/>
                      </a:cubicBezTo>
                      <a:lnTo>
                        <a:pt x="940" y="52"/>
                      </a:lnTo>
                      <a:cubicBezTo>
                        <a:pt x="578" y="214"/>
                        <a:pt x="172" y="863"/>
                        <a:pt x="86" y="1397"/>
                      </a:cubicBezTo>
                      <a:cubicBezTo>
                        <a:pt x="1" y="1932"/>
                        <a:pt x="205" y="2809"/>
                        <a:pt x="205" y="2809"/>
                      </a:cubicBezTo>
                      <a:lnTo>
                        <a:pt x="1023" y="3286"/>
                      </a:lnTo>
                      <a:cubicBezTo>
                        <a:pt x="1023" y="3286"/>
                        <a:pt x="1120" y="2459"/>
                        <a:pt x="1194" y="1869"/>
                      </a:cubicBezTo>
                      <a:cubicBezTo>
                        <a:pt x="1270" y="1282"/>
                        <a:pt x="1591" y="182"/>
                        <a:pt x="1591" y="182"/>
                      </a:cubicBezTo>
                      <a:cubicBezTo>
                        <a:pt x="1591" y="182"/>
                        <a:pt x="1412"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8"/>
                <p:cNvSpPr/>
                <p:nvPr/>
              </p:nvSpPr>
              <p:spPr>
                <a:xfrm>
                  <a:off x="-276582" y="1791088"/>
                  <a:ext cx="110280" cy="305791"/>
                </a:xfrm>
                <a:custGeom>
                  <a:avLst/>
                  <a:gdLst/>
                  <a:ahLst/>
                  <a:cxnLst/>
                  <a:rect l="l" t="t" r="r" b="b"/>
                  <a:pathLst>
                    <a:path w="1114" h="3107" extrusionOk="0">
                      <a:moveTo>
                        <a:pt x="732" y="1"/>
                      </a:moveTo>
                      <a:cubicBezTo>
                        <a:pt x="732" y="1"/>
                        <a:pt x="424" y="357"/>
                        <a:pt x="200" y="1062"/>
                      </a:cubicBezTo>
                      <a:lnTo>
                        <a:pt x="203" y="1062"/>
                      </a:lnTo>
                      <a:cubicBezTo>
                        <a:pt x="1" y="1699"/>
                        <a:pt x="164" y="3107"/>
                        <a:pt x="164" y="3107"/>
                      </a:cubicBezTo>
                      <a:lnTo>
                        <a:pt x="1114" y="2558"/>
                      </a:lnTo>
                      <a:lnTo>
                        <a:pt x="7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8"/>
                <p:cNvSpPr/>
                <p:nvPr/>
              </p:nvSpPr>
              <p:spPr>
                <a:xfrm>
                  <a:off x="-347859" y="1897579"/>
                  <a:ext cx="79988" cy="192313"/>
                </a:xfrm>
                <a:custGeom>
                  <a:avLst/>
                  <a:gdLst/>
                  <a:ahLst/>
                  <a:cxnLst/>
                  <a:rect l="l" t="t" r="r" b="b"/>
                  <a:pathLst>
                    <a:path w="808" h="1954" extrusionOk="0">
                      <a:moveTo>
                        <a:pt x="278" y="0"/>
                      </a:moveTo>
                      <a:cubicBezTo>
                        <a:pt x="163" y="0"/>
                        <a:pt x="131" y="103"/>
                        <a:pt x="79" y="279"/>
                      </a:cubicBezTo>
                      <a:cubicBezTo>
                        <a:pt x="0" y="535"/>
                        <a:pt x="189" y="1593"/>
                        <a:pt x="189" y="1593"/>
                      </a:cubicBezTo>
                      <a:lnTo>
                        <a:pt x="807" y="1953"/>
                      </a:lnTo>
                      <a:cubicBezTo>
                        <a:pt x="807" y="1953"/>
                        <a:pt x="692" y="893"/>
                        <a:pt x="705" y="617"/>
                      </a:cubicBezTo>
                      <a:cubicBezTo>
                        <a:pt x="721" y="344"/>
                        <a:pt x="760" y="194"/>
                        <a:pt x="497" y="68"/>
                      </a:cubicBezTo>
                      <a:cubicBezTo>
                        <a:pt x="400" y="22"/>
                        <a:pt x="33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8"/>
                <p:cNvSpPr/>
                <p:nvPr/>
              </p:nvSpPr>
              <p:spPr>
                <a:xfrm>
                  <a:off x="-213485" y="2474710"/>
                  <a:ext cx="122259" cy="280078"/>
                </a:xfrm>
                <a:custGeom>
                  <a:avLst/>
                  <a:gdLst/>
                  <a:ahLst/>
                  <a:cxnLst/>
                  <a:rect l="l" t="t" r="r" b="b"/>
                  <a:pathLst>
                    <a:path w="1235" h="2703" extrusionOk="0">
                      <a:moveTo>
                        <a:pt x="1234" y="0"/>
                      </a:moveTo>
                      <a:cubicBezTo>
                        <a:pt x="833" y="234"/>
                        <a:pt x="445" y="360"/>
                        <a:pt x="215" y="829"/>
                      </a:cubicBezTo>
                      <a:cubicBezTo>
                        <a:pt x="0" y="1271"/>
                        <a:pt x="35" y="2703"/>
                        <a:pt x="35" y="2703"/>
                      </a:cubicBezTo>
                      <a:lnTo>
                        <a:pt x="1234" y="2013"/>
                      </a:lnTo>
                      <a:lnTo>
                        <a:pt x="1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8"/>
                <p:cNvSpPr/>
                <p:nvPr/>
              </p:nvSpPr>
              <p:spPr>
                <a:xfrm>
                  <a:off x="-210020" y="2474710"/>
                  <a:ext cx="218878" cy="341938"/>
                </a:xfrm>
                <a:custGeom>
                  <a:avLst/>
                  <a:gdLst/>
                  <a:ahLst/>
                  <a:cxnLst/>
                  <a:rect l="l" t="t" r="r" b="b"/>
                  <a:pathLst>
                    <a:path w="2211" h="3300" extrusionOk="0">
                      <a:moveTo>
                        <a:pt x="1199" y="0"/>
                      </a:moveTo>
                      <a:lnTo>
                        <a:pt x="0" y="2703"/>
                      </a:lnTo>
                      <a:lnTo>
                        <a:pt x="1011" y="3299"/>
                      </a:lnTo>
                      <a:lnTo>
                        <a:pt x="2210" y="597"/>
                      </a:lnTo>
                      <a:lnTo>
                        <a:pt x="11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8"/>
                <p:cNvSpPr/>
                <p:nvPr/>
              </p:nvSpPr>
              <p:spPr>
                <a:xfrm>
                  <a:off x="-111786" y="2536466"/>
                  <a:ext cx="122457" cy="280182"/>
                </a:xfrm>
                <a:custGeom>
                  <a:avLst/>
                  <a:gdLst/>
                  <a:ahLst/>
                  <a:cxnLst/>
                  <a:rect l="l" t="t" r="r" b="b"/>
                  <a:pathLst>
                    <a:path w="1237" h="2704" extrusionOk="0">
                      <a:moveTo>
                        <a:pt x="1236" y="1"/>
                      </a:moveTo>
                      <a:cubicBezTo>
                        <a:pt x="835" y="233"/>
                        <a:pt x="447" y="359"/>
                        <a:pt x="217" y="827"/>
                      </a:cubicBezTo>
                      <a:cubicBezTo>
                        <a:pt x="0" y="1272"/>
                        <a:pt x="35" y="2703"/>
                        <a:pt x="35" y="2703"/>
                      </a:cubicBezTo>
                      <a:lnTo>
                        <a:pt x="1236" y="2011"/>
                      </a:lnTo>
                      <a:lnTo>
                        <a:pt x="1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8"/>
                <p:cNvSpPr/>
                <p:nvPr/>
              </p:nvSpPr>
              <p:spPr>
                <a:xfrm>
                  <a:off x="-173280" y="2512219"/>
                  <a:ext cx="148295" cy="94499"/>
                </a:xfrm>
                <a:custGeom>
                  <a:avLst/>
                  <a:gdLst/>
                  <a:ahLst/>
                  <a:cxnLst/>
                  <a:rect l="l" t="t" r="r" b="b"/>
                  <a:pathLst>
                    <a:path w="1498" h="912" extrusionOk="0">
                      <a:moveTo>
                        <a:pt x="450" y="0"/>
                      </a:moveTo>
                      <a:cubicBezTo>
                        <a:pt x="450" y="0"/>
                        <a:pt x="292" y="72"/>
                        <a:pt x="157" y="219"/>
                      </a:cubicBezTo>
                      <a:cubicBezTo>
                        <a:pt x="83" y="298"/>
                        <a:pt x="1" y="467"/>
                        <a:pt x="1" y="467"/>
                      </a:cubicBezTo>
                      <a:lnTo>
                        <a:pt x="788" y="911"/>
                      </a:lnTo>
                      <a:cubicBezTo>
                        <a:pt x="788" y="911"/>
                        <a:pt x="836" y="760"/>
                        <a:pt x="986" y="632"/>
                      </a:cubicBezTo>
                      <a:cubicBezTo>
                        <a:pt x="1127" y="508"/>
                        <a:pt x="1200" y="449"/>
                        <a:pt x="1307" y="386"/>
                      </a:cubicBezTo>
                      <a:cubicBezTo>
                        <a:pt x="1497" y="276"/>
                        <a:pt x="450" y="0"/>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8"/>
                <p:cNvSpPr/>
                <p:nvPr/>
              </p:nvSpPr>
              <p:spPr>
                <a:xfrm>
                  <a:off x="-193673" y="2614386"/>
                  <a:ext cx="79790" cy="191174"/>
                </a:xfrm>
                <a:custGeom>
                  <a:avLst/>
                  <a:gdLst/>
                  <a:ahLst/>
                  <a:cxnLst/>
                  <a:rect l="l" t="t" r="r" b="b"/>
                  <a:pathLst>
                    <a:path w="806" h="1845" extrusionOk="0">
                      <a:moveTo>
                        <a:pt x="249" y="1"/>
                      </a:moveTo>
                      <a:cubicBezTo>
                        <a:pt x="162" y="1"/>
                        <a:pt x="113" y="87"/>
                        <a:pt x="70" y="303"/>
                      </a:cubicBezTo>
                      <a:cubicBezTo>
                        <a:pt x="1" y="665"/>
                        <a:pt x="9" y="1435"/>
                        <a:pt x="9" y="1435"/>
                      </a:cubicBezTo>
                      <a:lnTo>
                        <a:pt x="704" y="1845"/>
                      </a:lnTo>
                      <a:cubicBezTo>
                        <a:pt x="704" y="1845"/>
                        <a:pt x="684" y="1038"/>
                        <a:pt x="743" y="689"/>
                      </a:cubicBezTo>
                      <a:cubicBezTo>
                        <a:pt x="805" y="303"/>
                        <a:pt x="671" y="218"/>
                        <a:pt x="493" y="108"/>
                      </a:cubicBezTo>
                      <a:cubicBezTo>
                        <a:pt x="387" y="41"/>
                        <a:pt x="309"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8"/>
                <p:cNvSpPr/>
                <p:nvPr/>
              </p:nvSpPr>
              <p:spPr>
                <a:xfrm>
                  <a:off x="-209030" y="2262086"/>
                  <a:ext cx="119289" cy="257386"/>
                </a:xfrm>
                <a:custGeom>
                  <a:avLst/>
                  <a:gdLst/>
                  <a:ahLst/>
                  <a:cxnLst/>
                  <a:rect l="l" t="t" r="r" b="b"/>
                  <a:pathLst>
                    <a:path w="1205" h="2484" extrusionOk="0">
                      <a:moveTo>
                        <a:pt x="996" y="0"/>
                      </a:moveTo>
                      <a:cubicBezTo>
                        <a:pt x="996" y="0"/>
                        <a:pt x="541" y="172"/>
                        <a:pt x="255" y="402"/>
                      </a:cubicBezTo>
                      <a:cubicBezTo>
                        <a:pt x="72" y="547"/>
                        <a:pt x="1" y="798"/>
                        <a:pt x="72" y="1562"/>
                      </a:cubicBezTo>
                      <a:cubicBezTo>
                        <a:pt x="133" y="2230"/>
                        <a:pt x="315" y="2484"/>
                        <a:pt x="315" y="2484"/>
                      </a:cubicBezTo>
                      <a:lnTo>
                        <a:pt x="1205" y="1866"/>
                      </a:ln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8"/>
                <p:cNvSpPr/>
                <p:nvPr/>
              </p:nvSpPr>
              <p:spPr>
                <a:xfrm>
                  <a:off x="-177847" y="2262086"/>
                  <a:ext cx="166708" cy="317898"/>
                </a:xfrm>
                <a:custGeom>
                  <a:avLst/>
                  <a:gdLst/>
                  <a:ahLst/>
                  <a:cxnLst/>
                  <a:rect l="l" t="t" r="r" b="b"/>
                  <a:pathLst>
                    <a:path w="1684" h="3068" extrusionOk="0">
                      <a:moveTo>
                        <a:pt x="681" y="0"/>
                      </a:moveTo>
                      <a:lnTo>
                        <a:pt x="0" y="2484"/>
                      </a:lnTo>
                      <a:lnTo>
                        <a:pt x="1005" y="3067"/>
                      </a:lnTo>
                      <a:lnTo>
                        <a:pt x="1683" y="582"/>
                      </a:lnTo>
                      <a:lnTo>
                        <a:pt x="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8"/>
                <p:cNvSpPr/>
                <p:nvPr/>
              </p:nvSpPr>
              <p:spPr>
                <a:xfrm>
                  <a:off x="-109540" y="2322288"/>
                  <a:ext cx="118992" cy="257697"/>
                </a:xfrm>
                <a:custGeom>
                  <a:avLst/>
                  <a:gdLst/>
                  <a:ahLst/>
                  <a:cxnLst/>
                  <a:rect l="l" t="t" r="r" b="b"/>
                  <a:pathLst>
                    <a:path w="1202" h="2487" extrusionOk="0">
                      <a:moveTo>
                        <a:pt x="993" y="1"/>
                      </a:moveTo>
                      <a:cubicBezTo>
                        <a:pt x="993" y="1"/>
                        <a:pt x="540" y="174"/>
                        <a:pt x="254" y="402"/>
                      </a:cubicBezTo>
                      <a:cubicBezTo>
                        <a:pt x="72" y="547"/>
                        <a:pt x="0" y="799"/>
                        <a:pt x="72" y="1562"/>
                      </a:cubicBezTo>
                      <a:cubicBezTo>
                        <a:pt x="132" y="2230"/>
                        <a:pt x="315" y="2486"/>
                        <a:pt x="315" y="2486"/>
                      </a:cubicBezTo>
                      <a:lnTo>
                        <a:pt x="1202" y="1866"/>
                      </a:lnTo>
                      <a:lnTo>
                        <a:pt x="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8"/>
                <p:cNvSpPr/>
                <p:nvPr/>
              </p:nvSpPr>
              <p:spPr>
                <a:xfrm>
                  <a:off x="-190716" y="2297109"/>
                  <a:ext cx="140969" cy="86831"/>
                </a:xfrm>
                <a:custGeom>
                  <a:avLst/>
                  <a:gdLst/>
                  <a:ahLst/>
                  <a:cxnLst/>
                  <a:rect l="l" t="t" r="r" b="b"/>
                  <a:pathLst>
                    <a:path w="1424" h="838" extrusionOk="0">
                      <a:moveTo>
                        <a:pt x="395" y="1"/>
                      </a:moveTo>
                      <a:cubicBezTo>
                        <a:pt x="395" y="1"/>
                        <a:pt x="241" y="64"/>
                        <a:pt x="139" y="135"/>
                      </a:cubicBezTo>
                      <a:cubicBezTo>
                        <a:pt x="52" y="196"/>
                        <a:pt x="0" y="380"/>
                        <a:pt x="0" y="380"/>
                      </a:cubicBezTo>
                      <a:lnTo>
                        <a:pt x="814" y="838"/>
                      </a:lnTo>
                      <a:cubicBezTo>
                        <a:pt x="814" y="838"/>
                        <a:pt x="853" y="701"/>
                        <a:pt x="909" y="630"/>
                      </a:cubicBezTo>
                      <a:cubicBezTo>
                        <a:pt x="1026" y="482"/>
                        <a:pt x="1126" y="443"/>
                        <a:pt x="1234" y="380"/>
                      </a:cubicBezTo>
                      <a:cubicBezTo>
                        <a:pt x="1423" y="270"/>
                        <a:pt x="395"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8"/>
                <p:cNvSpPr/>
                <p:nvPr/>
              </p:nvSpPr>
              <p:spPr>
                <a:xfrm>
                  <a:off x="-178342" y="2493257"/>
                  <a:ext cx="81770" cy="75641"/>
                </a:xfrm>
                <a:custGeom>
                  <a:avLst/>
                  <a:gdLst/>
                  <a:ahLst/>
                  <a:cxnLst/>
                  <a:rect l="l" t="t" r="r" b="b"/>
                  <a:pathLst>
                    <a:path w="826" h="730" extrusionOk="0">
                      <a:moveTo>
                        <a:pt x="35" y="1"/>
                      </a:moveTo>
                      <a:cubicBezTo>
                        <a:pt x="8" y="1"/>
                        <a:pt x="1" y="20"/>
                        <a:pt x="8" y="62"/>
                      </a:cubicBezTo>
                      <a:cubicBezTo>
                        <a:pt x="25" y="168"/>
                        <a:pt x="92" y="305"/>
                        <a:pt x="92" y="305"/>
                      </a:cubicBezTo>
                      <a:lnTo>
                        <a:pt x="825" y="730"/>
                      </a:lnTo>
                      <a:cubicBezTo>
                        <a:pt x="825" y="730"/>
                        <a:pt x="791" y="663"/>
                        <a:pt x="751" y="522"/>
                      </a:cubicBezTo>
                      <a:cubicBezTo>
                        <a:pt x="704" y="353"/>
                        <a:pt x="589" y="274"/>
                        <a:pt x="346" y="144"/>
                      </a:cubicBezTo>
                      <a:cubicBezTo>
                        <a:pt x="174" y="52"/>
                        <a:pt x="79" y="1"/>
                        <a:pt x="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8"/>
                <p:cNvSpPr/>
                <p:nvPr/>
              </p:nvSpPr>
              <p:spPr>
                <a:xfrm>
                  <a:off x="-229621" y="2043142"/>
                  <a:ext cx="119091" cy="257489"/>
                </a:xfrm>
                <a:custGeom>
                  <a:avLst/>
                  <a:gdLst/>
                  <a:ahLst/>
                  <a:cxnLst/>
                  <a:rect l="l" t="t" r="r" b="b"/>
                  <a:pathLst>
                    <a:path w="1203" h="2485" extrusionOk="0">
                      <a:moveTo>
                        <a:pt x="994" y="1"/>
                      </a:moveTo>
                      <a:cubicBezTo>
                        <a:pt x="994" y="1"/>
                        <a:pt x="541" y="172"/>
                        <a:pt x="254" y="402"/>
                      </a:cubicBezTo>
                      <a:cubicBezTo>
                        <a:pt x="72" y="547"/>
                        <a:pt x="1" y="797"/>
                        <a:pt x="72" y="1560"/>
                      </a:cubicBezTo>
                      <a:cubicBezTo>
                        <a:pt x="133" y="2230"/>
                        <a:pt x="315" y="2484"/>
                        <a:pt x="315" y="2484"/>
                      </a:cubicBezTo>
                      <a:lnTo>
                        <a:pt x="1202" y="1866"/>
                      </a:lnTo>
                      <a:lnTo>
                        <a:pt x="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8"/>
                <p:cNvSpPr/>
                <p:nvPr/>
              </p:nvSpPr>
              <p:spPr>
                <a:xfrm>
                  <a:off x="-198438" y="2043142"/>
                  <a:ext cx="166708" cy="317691"/>
                </a:xfrm>
                <a:custGeom>
                  <a:avLst/>
                  <a:gdLst/>
                  <a:ahLst/>
                  <a:cxnLst/>
                  <a:rect l="l" t="t" r="r" b="b"/>
                  <a:pathLst>
                    <a:path w="1684" h="3066" extrusionOk="0">
                      <a:moveTo>
                        <a:pt x="679" y="1"/>
                      </a:moveTo>
                      <a:lnTo>
                        <a:pt x="0" y="2484"/>
                      </a:lnTo>
                      <a:lnTo>
                        <a:pt x="1004" y="3065"/>
                      </a:lnTo>
                      <a:lnTo>
                        <a:pt x="1683" y="582"/>
                      </a:lnTo>
                      <a:lnTo>
                        <a:pt x="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8"/>
                <p:cNvSpPr/>
                <p:nvPr/>
              </p:nvSpPr>
              <p:spPr>
                <a:xfrm>
                  <a:off x="-130230" y="2103344"/>
                  <a:ext cx="119091" cy="257489"/>
                </a:xfrm>
                <a:custGeom>
                  <a:avLst/>
                  <a:gdLst/>
                  <a:ahLst/>
                  <a:cxnLst/>
                  <a:rect l="l" t="t" r="r" b="b"/>
                  <a:pathLst>
                    <a:path w="1203" h="2485" extrusionOk="0">
                      <a:moveTo>
                        <a:pt x="994" y="1"/>
                      </a:moveTo>
                      <a:cubicBezTo>
                        <a:pt x="994" y="1"/>
                        <a:pt x="541" y="172"/>
                        <a:pt x="255" y="402"/>
                      </a:cubicBezTo>
                      <a:cubicBezTo>
                        <a:pt x="72" y="548"/>
                        <a:pt x="1" y="797"/>
                        <a:pt x="72" y="1560"/>
                      </a:cubicBezTo>
                      <a:cubicBezTo>
                        <a:pt x="133" y="2231"/>
                        <a:pt x="315" y="2484"/>
                        <a:pt x="315" y="2484"/>
                      </a:cubicBezTo>
                      <a:lnTo>
                        <a:pt x="1202" y="1866"/>
                      </a:lnTo>
                      <a:lnTo>
                        <a:pt x="9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8"/>
                <p:cNvSpPr/>
                <p:nvPr/>
              </p:nvSpPr>
              <p:spPr>
                <a:xfrm>
                  <a:off x="-209426" y="2076403"/>
                  <a:ext cx="140969" cy="87142"/>
                </a:xfrm>
                <a:custGeom>
                  <a:avLst/>
                  <a:gdLst/>
                  <a:ahLst/>
                  <a:cxnLst/>
                  <a:rect l="l" t="t" r="r" b="b"/>
                  <a:pathLst>
                    <a:path w="1424" h="841" extrusionOk="0">
                      <a:moveTo>
                        <a:pt x="393" y="1"/>
                      </a:moveTo>
                      <a:cubicBezTo>
                        <a:pt x="393" y="1"/>
                        <a:pt x="239" y="64"/>
                        <a:pt x="137" y="137"/>
                      </a:cubicBezTo>
                      <a:cubicBezTo>
                        <a:pt x="50" y="198"/>
                        <a:pt x="1" y="380"/>
                        <a:pt x="1" y="380"/>
                      </a:cubicBezTo>
                      <a:lnTo>
                        <a:pt x="812" y="840"/>
                      </a:lnTo>
                      <a:cubicBezTo>
                        <a:pt x="812" y="840"/>
                        <a:pt x="851" y="703"/>
                        <a:pt x="907" y="632"/>
                      </a:cubicBezTo>
                      <a:cubicBezTo>
                        <a:pt x="1024" y="484"/>
                        <a:pt x="1126" y="443"/>
                        <a:pt x="1232" y="380"/>
                      </a:cubicBezTo>
                      <a:cubicBezTo>
                        <a:pt x="1423" y="272"/>
                        <a:pt x="393" y="1"/>
                        <a:pt x="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8"/>
                <p:cNvSpPr/>
                <p:nvPr/>
              </p:nvSpPr>
              <p:spPr>
                <a:xfrm>
                  <a:off x="-196557" y="2275556"/>
                  <a:ext cx="81473" cy="75641"/>
                </a:xfrm>
                <a:custGeom>
                  <a:avLst/>
                  <a:gdLst/>
                  <a:ahLst/>
                  <a:cxnLst/>
                  <a:rect l="l" t="t" r="r" b="b"/>
                  <a:pathLst>
                    <a:path w="823" h="730" extrusionOk="0">
                      <a:moveTo>
                        <a:pt x="34" y="0"/>
                      </a:moveTo>
                      <a:cubicBezTo>
                        <a:pt x="8" y="0"/>
                        <a:pt x="1" y="20"/>
                        <a:pt x="7" y="61"/>
                      </a:cubicBezTo>
                      <a:cubicBezTo>
                        <a:pt x="25" y="167"/>
                        <a:pt x="92" y="304"/>
                        <a:pt x="92" y="304"/>
                      </a:cubicBezTo>
                      <a:lnTo>
                        <a:pt x="823" y="729"/>
                      </a:lnTo>
                      <a:cubicBezTo>
                        <a:pt x="823" y="729"/>
                        <a:pt x="790" y="662"/>
                        <a:pt x="751" y="521"/>
                      </a:cubicBezTo>
                      <a:cubicBezTo>
                        <a:pt x="701" y="352"/>
                        <a:pt x="586" y="274"/>
                        <a:pt x="346" y="144"/>
                      </a:cubicBezTo>
                      <a:cubicBezTo>
                        <a:pt x="173" y="51"/>
                        <a:pt x="78" y="0"/>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8"/>
                <p:cNvSpPr/>
                <p:nvPr/>
              </p:nvSpPr>
              <p:spPr>
                <a:xfrm>
                  <a:off x="-226651" y="1801194"/>
                  <a:ext cx="157501" cy="340487"/>
                </a:xfrm>
                <a:custGeom>
                  <a:avLst/>
                  <a:gdLst/>
                  <a:ahLst/>
                  <a:cxnLst/>
                  <a:rect l="l" t="t" r="r" b="b"/>
                  <a:pathLst>
                    <a:path w="1591" h="3286" extrusionOk="0">
                      <a:moveTo>
                        <a:pt x="1162" y="1"/>
                      </a:moveTo>
                      <a:cubicBezTo>
                        <a:pt x="1093" y="1"/>
                        <a:pt x="1018" y="14"/>
                        <a:pt x="940" y="50"/>
                      </a:cubicBezTo>
                      <a:lnTo>
                        <a:pt x="940" y="52"/>
                      </a:lnTo>
                      <a:cubicBezTo>
                        <a:pt x="578" y="214"/>
                        <a:pt x="172" y="863"/>
                        <a:pt x="86" y="1397"/>
                      </a:cubicBezTo>
                      <a:cubicBezTo>
                        <a:pt x="1" y="1932"/>
                        <a:pt x="205" y="2809"/>
                        <a:pt x="205" y="2809"/>
                      </a:cubicBezTo>
                      <a:lnTo>
                        <a:pt x="1023" y="3286"/>
                      </a:lnTo>
                      <a:cubicBezTo>
                        <a:pt x="1023" y="3286"/>
                        <a:pt x="1120" y="2459"/>
                        <a:pt x="1194" y="1869"/>
                      </a:cubicBezTo>
                      <a:cubicBezTo>
                        <a:pt x="1270" y="1282"/>
                        <a:pt x="1591" y="182"/>
                        <a:pt x="1591" y="182"/>
                      </a:cubicBezTo>
                      <a:cubicBezTo>
                        <a:pt x="1591" y="182"/>
                        <a:pt x="1412"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8"/>
                <p:cNvSpPr/>
                <p:nvPr/>
              </p:nvSpPr>
              <p:spPr>
                <a:xfrm>
                  <a:off x="-141614" y="1819949"/>
                  <a:ext cx="110280" cy="321940"/>
                </a:xfrm>
                <a:custGeom>
                  <a:avLst/>
                  <a:gdLst/>
                  <a:ahLst/>
                  <a:cxnLst/>
                  <a:rect l="l" t="t" r="r" b="b"/>
                  <a:pathLst>
                    <a:path w="1114" h="3107" extrusionOk="0">
                      <a:moveTo>
                        <a:pt x="732" y="1"/>
                      </a:moveTo>
                      <a:cubicBezTo>
                        <a:pt x="732" y="1"/>
                        <a:pt x="424" y="357"/>
                        <a:pt x="200" y="1062"/>
                      </a:cubicBezTo>
                      <a:lnTo>
                        <a:pt x="203" y="1062"/>
                      </a:lnTo>
                      <a:cubicBezTo>
                        <a:pt x="1" y="1699"/>
                        <a:pt x="164" y="3107"/>
                        <a:pt x="164" y="3107"/>
                      </a:cubicBezTo>
                      <a:lnTo>
                        <a:pt x="1114" y="2558"/>
                      </a:lnTo>
                      <a:lnTo>
                        <a:pt x="7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8"/>
                <p:cNvSpPr/>
                <p:nvPr/>
              </p:nvSpPr>
              <p:spPr>
                <a:xfrm>
                  <a:off x="-212891" y="1932064"/>
                  <a:ext cx="79988" cy="202469"/>
                </a:xfrm>
                <a:custGeom>
                  <a:avLst/>
                  <a:gdLst/>
                  <a:ahLst/>
                  <a:cxnLst/>
                  <a:rect l="l" t="t" r="r" b="b"/>
                  <a:pathLst>
                    <a:path w="808" h="1954" extrusionOk="0">
                      <a:moveTo>
                        <a:pt x="278" y="0"/>
                      </a:moveTo>
                      <a:cubicBezTo>
                        <a:pt x="163" y="0"/>
                        <a:pt x="131" y="103"/>
                        <a:pt x="79" y="279"/>
                      </a:cubicBezTo>
                      <a:cubicBezTo>
                        <a:pt x="0" y="535"/>
                        <a:pt x="189" y="1593"/>
                        <a:pt x="189" y="1593"/>
                      </a:cubicBezTo>
                      <a:lnTo>
                        <a:pt x="807" y="1953"/>
                      </a:lnTo>
                      <a:cubicBezTo>
                        <a:pt x="807" y="1953"/>
                        <a:pt x="692" y="893"/>
                        <a:pt x="705" y="617"/>
                      </a:cubicBezTo>
                      <a:cubicBezTo>
                        <a:pt x="721" y="344"/>
                        <a:pt x="760" y="194"/>
                        <a:pt x="497" y="68"/>
                      </a:cubicBezTo>
                      <a:cubicBezTo>
                        <a:pt x="400" y="22"/>
                        <a:pt x="33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8"/>
                <p:cNvSpPr/>
                <p:nvPr/>
              </p:nvSpPr>
              <p:spPr>
                <a:xfrm>
                  <a:off x="-52955" y="2568786"/>
                  <a:ext cx="120567" cy="263907"/>
                </a:xfrm>
                <a:custGeom>
                  <a:avLst/>
                  <a:gdLst/>
                  <a:ahLst/>
                  <a:cxnLst/>
                  <a:rect l="l" t="t" r="r" b="b"/>
                  <a:pathLst>
                    <a:path w="1235" h="2703" extrusionOk="0">
                      <a:moveTo>
                        <a:pt x="1234" y="0"/>
                      </a:moveTo>
                      <a:cubicBezTo>
                        <a:pt x="833" y="234"/>
                        <a:pt x="445" y="360"/>
                        <a:pt x="215" y="829"/>
                      </a:cubicBezTo>
                      <a:cubicBezTo>
                        <a:pt x="0" y="1271"/>
                        <a:pt x="35" y="2703"/>
                        <a:pt x="35" y="2703"/>
                      </a:cubicBezTo>
                      <a:lnTo>
                        <a:pt x="1234" y="2013"/>
                      </a:lnTo>
                      <a:lnTo>
                        <a:pt x="1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8"/>
                <p:cNvSpPr/>
                <p:nvPr/>
              </p:nvSpPr>
              <p:spPr>
                <a:xfrm>
                  <a:off x="-49538" y="2568786"/>
                  <a:ext cx="215849" cy="322196"/>
                </a:xfrm>
                <a:custGeom>
                  <a:avLst/>
                  <a:gdLst/>
                  <a:ahLst/>
                  <a:cxnLst/>
                  <a:rect l="l" t="t" r="r" b="b"/>
                  <a:pathLst>
                    <a:path w="2211" h="3300" extrusionOk="0">
                      <a:moveTo>
                        <a:pt x="1199" y="0"/>
                      </a:moveTo>
                      <a:lnTo>
                        <a:pt x="0" y="2703"/>
                      </a:lnTo>
                      <a:lnTo>
                        <a:pt x="1011" y="3299"/>
                      </a:lnTo>
                      <a:lnTo>
                        <a:pt x="2210" y="597"/>
                      </a:lnTo>
                      <a:lnTo>
                        <a:pt x="11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8"/>
                <p:cNvSpPr/>
                <p:nvPr/>
              </p:nvSpPr>
              <p:spPr>
                <a:xfrm>
                  <a:off x="47337" y="2626977"/>
                  <a:ext cx="120762" cy="264005"/>
                </a:xfrm>
                <a:custGeom>
                  <a:avLst/>
                  <a:gdLst/>
                  <a:ahLst/>
                  <a:cxnLst/>
                  <a:rect l="l" t="t" r="r" b="b"/>
                  <a:pathLst>
                    <a:path w="1237" h="2704" extrusionOk="0">
                      <a:moveTo>
                        <a:pt x="1236" y="1"/>
                      </a:moveTo>
                      <a:cubicBezTo>
                        <a:pt x="835" y="233"/>
                        <a:pt x="447" y="359"/>
                        <a:pt x="217" y="827"/>
                      </a:cubicBezTo>
                      <a:cubicBezTo>
                        <a:pt x="0" y="1272"/>
                        <a:pt x="35" y="2703"/>
                        <a:pt x="35" y="2703"/>
                      </a:cubicBezTo>
                      <a:lnTo>
                        <a:pt x="1236" y="2011"/>
                      </a:lnTo>
                      <a:lnTo>
                        <a:pt x="1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8"/>
                <p:cNvSpPr/>
                <p:nvPr/>
              </p:nvSpPr>
              <p:spPr>
                <a:xfrm>
                  <a:off x="-13307" y="2604130"/>
                  <a:ext cx="146242" cy="89043"/>
                </a:xfrm>
                <a:custGeom>
                  <a:avLst/>
                  <a:gdLst/>
                  <a:ahLst/>
                  <a:cxnLst/>
                  <a:rect l="l" t="t" r="r" b="b"/>
                  <a:pathLst>
                    <a:path w="1498" h="912" extrusionOk="0">
                      <a:moveTo>
                        <a:pt x="450" y="0"/>
                      </a:moveTo>
                      <a:cubicBezTo>
                        <a:pt x="450" y="0"/>
                        <a:pt x="292" y="72"/>
                        <a:pt x="157" y="219"/>
                      </a:cubicBezTo>
                      <a:cubicBezTo>
                        <a:pt x="83" y="298"/>
                        <a:pt x="1" y="467"/>
                        <a:pt x="1" y="467"/>
                      </a:cubicBezTo>
                      <a:lnTo>
                        <a:pt x="788" y="911"/>
                      </a:lnTo>
                      <a:cubicBezTo>
                        <a:pt x="788" y="911"/>
                        <a:pt x="836" y="760"/>
                        <a:pt x="986" y="632"/>
                      </a:cubicBezTo>
                      <a:cubicBezTo>
                        <a:pt x="1127" y="508"/>
                        <a:pt x="1200" y="449"/>
                        <a:pt x="1307" y="386"/>
                      </a:cubicBezTo>
                      <a:cubicBezTo>
                        <a:pt x="1497" y="276"/>
                        <a:pt x="450" y="0"/>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8"/>
                <p:cNvSpPr/>
                <p:nvPr/>
              </p:nvSpPr>
              <p:spPr>
                <a:xfrm>
                  <a:off x="-33418" y="2700398"/>
                  <a:ext cx="78686" cy="180137"/>
                </a:xfrm>
                <a:custGeom>
                  <a:avLst/>
                  <a:gdLst/>
                  <a:ahLst/>
                  <a:cxnLst/>
                  <a:rect l="l" t="t" r="r" b="b"/>
                  <a:pathLst>
                    <a:path w="806" h="1845" extrusionOk="0">
                      <a:moveTo>
                        <a:pt x="249" y="1"/>
                      </a:moveTo>
                      <a:cubicBezTo>
                        <a:pt x="162" y="1"/>
                        <a:pt x="113" y="87"/>
                        <a:pt x="70" y="303"/>
                      </a:cubicBezTo>
                      <a:cubicBezTo>
                        <a:pt x="1" y="665"/>
                        <a:pt x="9" y="1435"/>
                        <a:pt x="9" y="1435"/>
                      </a:cubicBezTo>
                      <a:lnTo>
                        <a:pt x="704" y="1845"/>
                      </a:lnTo>
                      <a:cubicBezTo>
                        <a:pt x="704" y="1845"/>
                        <a:pt x="684" y="1038"/>
                        <a:pt x="743" y="689"/>
                      </a:cubicBezTo>
                      <a:cubicBezTo>
                        <a:pt x="805" y="303"/>
                        <a:pt x="671" y="218"/>
                        <a:pt x="493" y="108"/>
                      </a:cubicBezTo>
                      <a:cubicBezTo>
                        <a:pt x="387" y="41"/>
                        <a:pt x="309"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8"/>
                <p:cNvSpPr/>
                <p:nvPr/>
              </p:nvSpPr>
              <p:spPr>
                <a:xfrm>
                  <a:off x="-48562" y="2368440"/>
                  <a:ext cx="117638" cy="242525"/>
                </a:xfrm>
                <a:custGeom>
                  <a:avLst/>
                  <a:gdLst/>
                  <a:ahLst/>
                  <a:cxnLst/>
                  <a:rect l="l" t="t" r="r" b="b"/>
                  <a:pathLst>
                    <a:path w="1205" h="2484" extrusionOk="0">
                      <a:moveTo>
                        <a:pt x="996" y="0"/>
                      </a:moveTo>
                      <a:cubicBezTo>
                        <a:pt x="996" y="0"/>
                        <a:pt x="541" y="172"/>
                        <a:pt x="255" y="402"/>
                      </a:cubicBezTo>
                      <a:cubicBezTo>
                        <a:pt x="72" y="547"/>
                        <a:pt x="1" y="798"/>
                        <a:pt x="72" y="1562"/>
                      </a:cubicBezTo>
                      <a:cubicBezTo>
                        <a:pt x="133" y="2230"/>
                        <a:pt x="315" y="2484"/>
                        <a:pt x="315" y="2484"/>
                      </a:cubicBezTo>
                      <a:lnTo>
                        <a:pt x="1205" y="1866"/>
                      </a:ln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8"/>
                <p:cNvSpPr/>
                <p:nvPr/>
              </p:nvSpPr>
              <p:spPr>
                <a:xfrm>
                  <a:off x="-17810" y="2368440"/>
                  <a:ext cx="164401" cy="299544"/>
                </a:xfrm>
                <a:custGeom>
                  <a:avLst/>
                  <a:gdLst/>
                  <a:ahLst/>
                  <a:cxnLst/>
                  <a:rect l="l" t="t" r="r" b="b"/>
                  <a:pathLst>
                    <a:path w="1684" h="3068" extrusionOk="0">
                      <a:moveTo>
                        <a:pt x="681" y="0"/>
                      </a:moveTo>
                      <a:lnTo>
                        <a:pt x="0" y="2484"/>
                      </a:lnTo>
                      <a:lnTo>
                        <a:pt x="1005" y="3067"/>
                      </a:lnTo>
                      <a:lnTo>
                        <a:pt x="1683" y="582"/>
                      </a:lnTo>
                      <a:lnTo>
                        <a:pt x="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8"/>
                <p:cNvSpPr/>
                <p:nvPr/>
              </p:nvSpPr>
              <p:spPr>
                <a:xfrm>
                  <a:off x="49552" y="2425165"/>
                  <a:ext cx="117345" cy="242818"/>
                </a:xfrm>
                <a:custGeom>
                  <a:avLst/>
                  <a:gdLst/>
                  <a:ahLst/>
                  <a:cxnLst/>
                  <a:rect l="l" t="t" r="r" b="b"/>
                  <a:pathLst>
                    <a:path w="1202" h="2487" extrusionOk="0">
                      <a:moveTo>
                        <a:pt x="993" y="1"/>
                      </a:moveTo>
                      <a:cubicBezTo>
                        <a:pt x="993" y="1"/>
                        <a:pt x="540" y="174"/>
                        <a:pt x="254" y="402"/>
                      </a:cubicBezTo>
                      <a:cubicBezTo>
                        <a:pt x="72" y="547"/>
                        <a:pt x="0" y="799"/>
                        <a:pt x="72" y="1562"/>
                      </a:cubicBezTo>
                      <a:cubicBezTo>
                        <a:pt x="132" y="2230"/>
                        <a:pt x="315" y="2486"/>
                        <a:pt x="315" y="2486"/>
                      </a:cubicBezTo>
                      <a:lnTo>
                        <a:pt x="1202" y="1866"/>
                      </a:lnTo>
                      <a:lnTo>
                        <a:pt x="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8"/>
                <p:cNvSpPr/>
                <p:nvPr/>
              </p:nvSpPr>
              <p:spPr>
                <a:xfrm>
                  <a:off x="-30501" y="2401440"/>
                  <a:ext cx="139018" cy="81818"/>
                </a:xfrm>
                <a:custGeom>
                  <a:avLst/>
                  <a:gdLst/>
                  <a:ahLst/>
                  <a:cxnLst/>
                  <a:rect l="l" t="t" r="r" b="b"/>
                  <a:pathLst>
                    <a:path w="1424" h="838" extrusionOk="0">
                      <a:moveTo>
                        <a:pt x="395" y="1"/>
                      </a:moveTo>
                      <a:cubicBezTo>
                        <a:pt x="395" y="1"/>
                        <a:pt x="241" y="64"/>
                        <a:pt x="139" y="135"/>
                      </a:cubicBezTo>
                      <a:cubicBezTo>
                        <a:pt x="52" y="196"/>
                        <a:pt x="0" y="380"/>
                        <a:pt x="0" y="380"/>
                      </a:cubicBezTo>
                      <a:lnTo>
                        <a:pt x="814" y="838"/>
                      </a:lnTo>
                      <a:cubicBezTo>
                        <a:pt x="814" y="838"/>
                        <a:pt x="853" y="701"/>
                        <a:pt x="909" y="630"/>
                      </a:cubicBezTo>
                      <a:cubicBezTo>
                        <a:pt x="1026" y="482"/>
                        <a:pt x="1126" y="443"/>
                        <a:pt x="1234" y="380"/>
                      </a:cubicBezTo>
                      <a:cubicBezTo>
                        <a:pt x="1423" y="270"/>
                        <a:pt x="395"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8"/>
                <p:cNvSpPr/>
                <p:nvPr/>
              </p:nvSpPr>
              <p:spPr>
                <a:xfrm>
                  <a:off x="-18298" y="2586263"/>
                  <a:ext cx="80638" cy="71274"/>
                </a:xfrm>
                <a:custGeom>
                  <a:avLst/>
                  <a:gdLst/>
                  <a:ahLst/>
                  <a:cxnLst/>
                  <a:rect l="l" t="t" r="r" b="b"/>
                  <a:pathLst>
                    <a:path w="826" h="730" extrusionOk="0">
                      <a:moveTo>
                        <a:pt x="35" y="1"/>
                      </a:moveTo>
                      <a:cubicBezTo>
                        <a:pt x="8" y="1"/>
                        <a:pt x="1" y="20"/>
                        <a:pt x="8" y="62"/>
                      </a:cubicBezTo>
                      <a:cubicBezTo>
                        <a:pt x="25" y="168"/>
                        <a:pt x="92" y="305"/>
                        <a:pt x="92" y="305"/>
                      </a:cubicBezTo>
                      <a:lnTo>
                        <a:pt x="825" y="730"/>
                      </a:lnTo>
                      <a:cubicBezTo>
                        <a:pt x="825" y="730"/>
                        <a:pt x="791" y="663"/>
                        <a:pt x="751" y="522"/>
                      </a:cubicBezTo>
                      <a:cubicBezTo>
                        <a:pt x="704" y="353"/>
                        <a:pt x="589" y="274"/>
                        <a:pt x="346" y="144"/>
                      </a:cubicBezTo>
                      <a:cubicBezTo>
                        <a:pt x="174" y="52"/>
                        <a:pt x="79" y="1"/>
                        <a:pt x="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8"/>
                <p:cNvSpPr/>
                <p:nvPr/>
              </p:nvSpPr>
              <p:spPr>
                <a:xfrm>
                  <a:off x="-68868" y="2162137"/>
                  <a:ext cx="117443" cy="242623"/>
                </a:xfrm>
                <a:custGeom>
                  <a:avLst/>
                  <a:gdLst/>
                  <a:ahLst/>
                  <a:cxnLst/>
                  <a:rect l="l" t="t" r="r" b="b"/>
                  <a:pathLst>
                    <a:path w="1203" h="2485" extrusionOk="0">
                      <a:moveTo>
                        <a:pt x="994" y="1"/>
                      </a:moveTo>
                      <a:cubicBezTo>
                        <a:pt x="994" y="1"/>
                        <a:pt x="541" y="172"/>
                        <a:pt x="254" y="402"/>
                      </a:cubicBezTo>
                      <a:cubicBezTo>
                        <a:pt x="72" y="547"/>
                        <a:pt x="1" y="797"/>
                        <a:pt x="72" y="1560"/>
                      </a:cubicBezTo>
                      <a:cubicBezTo>
                        <a:pt x="133" y="2230"/>
                        <a:pt x="315" y="2484"/>
                        <a:pt x="315" y="2484"/>
                      </a:cubicBezTo>
                      <a:lnTo>
                        <a:pt x="1202" y="1866"/>
                      </a:lnTo>
                      <a:lnTo>
                        <a:pt x="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8"/>
                <p:cNvSpPr/>
                <p:nvPr/>
              </p:nvSpPr>
              <p:spPr>
                <a:xfrm>
                  <a:off x="-38116" y="2162137"/>
                  <a:ext cx="164401" cy="299349"/>
                </a:xfrm>
                <a:custGeom>
                  <a:avLst/>
                  <a:gdLst/>
                  <a:ahLst/>
                  <a:cxnLst/>
                  <a:rect l="l" t="t" r="r" b="b"/>
                  <a:pathLst>
                    <a:path w="1684" h="3066" extrusionOk="0">
                      <a:moveTo>
                        <a:pt x="679" y="1"/>
                      </a:moveTo>
                      <a:lnTo>
                        <a:pt x="0" y="2484"/>
                      </a:lnTo>
                      <a:lnTo>
                        <a:pt x="1004" y="3065"/>
                      </a:lnTo>
                      <a:lnTo>
                        <a:pt x="1683" y="582"/>
                      </a:lnTo>
                      <a:lnTo>
                        <a:pt x="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8"/>
                <p:cNvSpPr/>
                <p:nvPr/>
              </p:nvSpPr>
              <p:spPr>
                <a:xfrm>
                  <a:off x="29148" y="2218863"/>
                  <a:ext cx="117443" cy="242623"/>
                </a:xfrm>
                <a:custGeom>
                  <a:avLst/>
                  <a:gdLst/>
                  <a:ahLst/>
                  <a:cxnLst/>
                  <a:rect l="l" t="t" r="r" b="b"/>
                  <a:pathLst>
                    <a:path w="1203" h="2485" extrusionOk="0">
                      <a:moveTo>
                        <a:pt x="994" y="1"/>
                      </a:moveTo>
                      <a:cubicBezTo>
                        <a:pt x="994" y="1"/>
                        <a:pt x="541" y="172"/>
                        <a:pt x="255" y="402"/>
                      </a:cubicBezTo>
                      <a:cubicBezTo>
                        <a:pt x="72" y="548"/>
                        <a:pt x="1" y="797"/>
                        <a:pt x="72" y="1560"/>
                      </a:cubicBezTo>
                      <a:cubicBezTo>
                        <a:pt x="133" y="2231"/>
                        <a:pt x="315" y="2484"/>
                        <a:pt x="315" y="2484"/>
                      </a:cubicBezTo>
                      <a:lnTo>
                        <a:pt x="1202" y="1866"/>
                      </a:lnTo>
                      <a:lnTo>
                        <a:pt x="9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8"/>
                <p:cNvSpPr/>
                <p:nvPr/>
              </p:nvSpPr>
              <p:spPr>
                <a:xfrm>
                  <a:off x="-48953" y="2193478"/>
                  <a:ext cx="139018" cy="82111"/>
                </a:xfrm>
                <a:custGeom>
                  <a:avLst/>
                  <a:gdLst/>
                  <a:ahLst/>
                  <a:cxnLst/>
                  <a:rect l="l" t="t" r="r" b="b"/>
                  <a:pathLst>
                    <a:path w="1424" h="841" extrusionOk="0">
                      <a:moveTo>
                        <a:pt x="393" y="1"/>
                      </a:moveTo>
                      <a:cubicBezTo>
                        <a:pt x="393" y="1"/>
                        <a:pt x="239" y="64"/>
                        <a:pt x="137" y="137"/>
                      </a:cubicBezTo>
                      <a:cubicBezTo>
                        <a:pt x="50" y="198"/>
                        <a:pt x="1" y="380"/>
                        <a:pt x="1" y="380"/>
                      </a:cubicBezTo>
                      <a:lnTo>
                        <a:pt x="812" y="840"/>
                      </a:lnTo>
                      <a:cubicBezTo>
                        <a:pt x="812" y="840"/>
                        <a:pt x="851" y="703"/>
                        <a:pt x="907" y="632"/>
                      </a:cubicBezTo>
                      <a:cubicBezTo>
                        <a:pt x="1024" y="484"/>
                        <a:pt x="1126" y="443"/>
                        <a:pt x="1232" y="380"/>
                      </a:cubicBezTo>
                      <a:cubicBezTo>
                        <a:pt x="1423" y="272"/>
                        <a:pt x="393" y="1"/>
                        <a:pt x="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8"/>
                <p:cNvSpPr/>
                <p:nvPr/>
              </p:nvSpPr>
              <p:spPr>
                <a:xfrm>
                  <a:off x="-36261" y="2381132"/>
                  <a:ext cx="80345" cy="71274"/>
                </a:xfrm>
                <a:custGeom>
                  <a:avLst/>
                  <a:gdLst/>
                  <a:ahLst/>
                  <a:cxnLst/>
                  <a:rect l="l" t="t" r="r" b="b"/>
                  <a:pathLst>
                    <a:path w="823" h="730" extrusionOk="0">
                      <a:moveTo>
                        <a:pt x="34" y="0"/>
                      </a:moveTo>
                      <a:cubicBezTo>
                        <a:pt x="8" y="0"/>
                        <a:pt x="1" y="20"/>
                        <a:pt x="7" y="61"/>
                      </a:cubicBezTo>
                      <a:cubicBezTo>
                        <a:pt x="25" y="167"/>
                        <a:pt x="92" y="304"/>
                        <a:pt x="92" y="304"/>
                      </a:cubicBezTo>
                      <a:lnTo>
                        <a:pt x="823" y="729"/>
                      </a:lnTo>
                      <a:cubicBezTo>
                        <a:pt x="823" y="729"/>
                        <a:pt x="790" y="662"/>
                        <a:pt x="751" y="521"/>
                      </a:cubicBezTo>
                      <a:cubicBezTo>
                        <a:pt x="701" y="352"/>
                        <a:pt x="586" y="274"/>
                        <a:pt x="346" y="144"/>
                      </a:cubicBezTo>
                      <a:cubicBezTo>
                        <a:pt x="173" y="51"/>
                        <a:pt x="78" y="0"/>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8"/>
                <p:cNvSpPr/>
                <p:nvPr/>
              </p:nvSpPr>
              <p:spPr>
                <a:xfrm>
                  <a:off x="-65939" y="1934160"/>
                  <a:ext cx="155321" cy="320829"/>
                </a:xfrm>
                <a:custGeom>
                  <a:avLst/>
                  <a:gdLst/>
                  <a:ahLst/>
                  <a:cxnLst/>
                  <a:rect l="l" t="t" r="r" b="b"/>
                  <a:pathLst>
                    <a:path w="1591" h="3286" extrusionOk="0">
                      <a:moveTo>
                        <a:pt x="1162" y="1"/>
                      </a:moveTo>
                      <a:cubicBezTo>
                        <a:pt x="1093" y="1"/>
                        <a:pt x="1018" y="14"/>
                        <a:pt x="940" y="50"/>
                      </a:cubicBezTo>
                      <a:lnTo>
                        <a:pt x="940" y="52"/>
                      </a:lnTo>
                      <a:cubicBezTo>
                        <a:pt x="578" y="214"/>
                        <a:pt x="172" y="863"/>
                        <a:pt x="86" y="1397"/>
                      </a:cubicBezTo>
                      <a:cubicBezTo>
                        <a:pt x="1" y="1932"/>
                        <a:pt x="205" y="2809"/>
                        <a:pt x="205" y="2809"/>
                      </a:cubicBezTo>
                      <a:lnTo>
                        <a:pt x="1023" y="3286"/>
                      </a:lnTo>
                      <a:cubicBezTo>
                        <a:pt x="1023" y="3286"/>
                        <a:pt x="1120" y="2459"/>
                        <a:pt x="1194" y="1869"/>
                      </a:cubicBezTo>
                      <a:cubicBezTo>
                        <a:pt x="1270" y="1282"/>
                        <a:pt x="1591" y="182"/>
                        <a:pt x="1591" y="182"/>
                      </a:cubicBezTo>
                      <a:cubicBezTo>
                        <a:pt x="1591" y="182"/>
                        <a:pt x="1412"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8"/>
                <p:cNvSpPr/>
                <p:nvPr/>
              </p:nvSpPr>
              <p:spPr>
                <a:xfrm>
                  <a:off x="17921" y="1951831"/>
                  <a:ext cx="108754" cy="303352"/>
                </a:xfrm>
                <a:custGeom>
                  <a:avLst/>
                  <a:gdLst/>
                  <a:ahLst/>
                  <a:cxnLst/>
                  <a:rect l="l" t="t" r="r" b="b"/>
                  <a:pathLst>
                    <a:path w="1114" h="3107" extrusionOk="0">
                      <a:moveTo>
                        <a:pt x="732" y="1"/>
                      </a:moveTo>
                      <a:cubicBezTo>
                        <a:pt x="732" y="1"/>
                        <a:pt x="424" y="357"/>
                        <a:pt x="200" y="1062"/>
                      </a:cubicBezTo>
                      <a:lnTo>
                        <a:pt x="203" y="1062"/>
                      </a:lnTo>
                      <a:cubicBezTo>
                        <a:pt x="1" y="1699"/>
                        <a:pt x="164" y="3107"/>
                        <a:pt x="164" y="3107"/>
                      </a:cubicBezTo>
                      <a:lnTo>
                        <a:pt x="1114" y="2558"/>
                      </a:lnTo>
                      <a:lnTo>
                        <a:pt x="7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8"/>
                <p:cNvSpPr/>
                <p:nvPr/>
              </p:nvSpPr>
              <p:spPr>
                <a:xfrm>
                  <a:off x="-52369" y="2057472"/>
                  <a:ext cx="78881" cy="190779"/>
                </a:xfrm>
                <a:custGeom>
                  <a:avLst/>
                  <a:gdLst/>
                  <a:ahLst/>
                  <a:cxnLst/>
                  <a:rect l="l" t="t" r="r" b="b"/>
                  <a:pathLst>
                    <a:path w="808" h="1954" extrusionOk="0">
                      <a:moveTo>
                        <a:pt x="278" y="0"/>
                      </a:moveTo>
                      <a:cubicBezTo>
                        <a:pt x="163" y="0"/>
                        <a:pt x="131" y="103"/>
                        <a:pt x="79" y="279"/>
                      </a:cubicBezTo>
                      <a:cubicBezTo>
                        <a:pt x="0" y="535"/>
                        <a:pt x="189" y="1593"/>
                        <a:pt x="189" y="1593"/>
                      </a:cubicBezTo>
                      <a:lnTo>
                        <a:pt x="807" y="1953"/>
                      </a:lnTo>
                      <a:cubicBezTo>
                        <a:pt x="807" y="1953"/>
                        <a:pt x="692" y="893"/>
                        <a:pt x="705" y="617"/>
                      </a:cubicBezTo>
                      <a:cubicBezTo>
                        <a:pt x="721" y="344"/>
                        <a:pt x="760" y="194"/>
                        <a:pt x="497" y="68"/>
                      </a:cubicBezTo>
                      <a:cubicBezTo>
                        <a:pt x="400" y="22"/>
                        <a:pt x="33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6" name="Google Shape;4656;p48"/>
              <p:cNvSpPr/>
              <p:nvPr/>
            </p:nvSpPr>
            <p:spPr>
              <a:xfrm>
                <a:off x="471318" y="1318412"/>
                <a:ext cx="52415" cy="1343436"/>
              </a:xfrm>
              <a:custGeom>
                <a:avLst/>
                <a:gdLst/>
                <a:ahLst/>
                <a:cxnLst/>
                <a:rect l="l" t="t" r="r" b="b"/>
                <a:pathLst>
                  <a:path w="482" h="12354" extrusionOk="0">
                    <a:moveTo>
                      <a:pt x="482" y="1"/>
                    </a:moveTo>
                    <a:lnTo>
                      <a:pt x="0" y="276"/>
                    </a:lnTo>
                    <a:lnTo>
                      <a:pt x="0" y="12353"/>
                    </a:lnTo>
                    <a:lnTo>
                      <a:pt x="482" y="12073"/>
                    </a:lnTo>
                    <a:lnTo>
                      <a:pt x="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8"/>
              <p:cNvSpPr/>
              <p:nvPr/>
            </p:nvSpPr>
            <p:spPr>
              <a:xfrm>
                <a:off x="423144" y="1321240"/>
                <a:ext cx="48283" cy="1340608"/>
              </a:xfrm>
              <a:custGeom>
                <a:avLst/>
                <a:gdLst/>
                <a:ahLst/>
                <a:cxnLst/>
                <a:rect l="l" t="t" r="r" b="b"/>
                <a:pathLst>
                  <a:path w="444" h="12328" extrusionOk="0">
                    <a:moveTo>
                      <a:pt x="1" y="1"/>
                    </a:moveTo>
                    <a:lnTo>
                      <a:pt x="1" y="12071"/>
                    </a:lnTo>
                    <a:lnTo>
                      <a:pt x="443" y="12327"/>
                    </a:lnTo>
                    <a:lnTo>
                      <a:pt x="443" y="25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8" name="Google Shape;4658;p48"/>
              <p:cNvCxnSpPr/>
              <p:nvPr/>
            </p:nvCxnSpPr>
            <p:spPr>
              <a:xfrm>
                <a:off x="729550" y="1470600"/>
                <a:ext cx="0" cy="287700"/>
              </a:xfrm>
              <a:prstGeom prst="straightConnector1">
                <a:avLst/>
              </a:prstGeom>
              <a:noFill/>
              <a:ln w="9525" cap="flat" cmpd="sng">
                <a:solidFill>
                  <a:schemeClr val="accent3"/>
                </a:solidFill>
                <a:prstDash val="solid"/>
                <a:round/>
                <a:headEnd type="none" w="med" len="med"/>
                <a:tailEnd type="none" w="med" len="med"/>
              </a:ln>
            </p:spPr>
          </p:cxnSp>
          <p:cxnSp>
            <p:nvCxnSpPr>
              <p:cNvPr id="4659" name="Google Shape;4659;p48"/>
              <p:cNvCxnSpPr/>
              <p:nvPr/>
            </p:nvCxnSpPr>
            <p:spPr>
              <a:xfrm>
                <a:off x="688200" y="1470600"/>
                <a:ext cx="0" cy="38250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660" name="Google Shape;4660;p48"/>
          <p:cNvGrpSpPr/>
          <p:nvPr/>
        </p:nvGrpSpPr>
        <p:grpSpPr>
          <a:xfrm rot="10800000">
            <a:off x="800975" y="4143975"/>
            <a:ext cx="528825" cy="277850"/>
            <a:chOff x="1181525" y="4444275"/>
            <a:chExt cx="528825" cy="277850"/>
          </a:xfrm>
        </p:grpSpPr>
        <p:sp>
          <p:nvSpPr>
            <p:cNvPr id="4661" name="Google Shape;4661;p48"/>
            <p:cNvSpPr/>
            <p:nvPr/>
          </p:nvSpPr>
          <p:spPr>
            <a:xfrm>
              <a:off x="1435200" y="4444275"/>
              <a:ext cx="148325" cy="277850"/>
            </a:xfrm>
            <a:custGeom>
              <a:avLst/>
              <a:gdLst/>
              <a:ahLst/>
              <a:cxnLst/>
              <a:rect l="l" t="t" r="r" b="b"/>
              <a:pathLst>
                <a:path w="5933" h="11114" extrusionOk="0">
                  <a:moveTo>
                    <a:pt x="3208" y="0"/>
                  </a:moveTo>
                  <a:lnTo>
                    <a:pt x="0" y="5557"/>
                  </a:lnTo>
                  <a:lnTo>
                    <a:pt x="3208" y="11114"/>
                  </a:lnTo>
                  <a:lnTo>
                    <a:pt x="5932" y="11114"/>
                  </a:lnTo>
                  <a:lnTo>
                    <a:pt x="2724" y="5557"/>
                  </a:lnTo>
                  <a:lnTo>
                    <a:pt x="5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8"/>
            <p:cNvSpPr/>
            <p:nvPr/>
          </p:nvSpPr>
          <p:spPr>
            <a:xfrm>
              <a:off x="1308350" y="4444275"/>
              <a:ext cx="148350" cy="277850"/>
            </a:xfrm>
            <a:custGeom>
              <a:avLst/>
              <a:gdLst/>
              <a:ahLst/>
              <a:cxnLst/>
              <a:rect l="l" t="t" r="r" b="b"/>
              <a:pathLst>
                <a:path w="5934" h="11114" extrusionOk="0">
                  <a:moveTo>
                    <a:pt x="3211" y="0"/>
                  </a:moveTo>
                  <a:lnTo>
                    <a:pt x="1" y="5557"/>
                  </a:lnTo>
                  <a:lnTo>
                    <a:pt x="3211"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8"/>
            <p:cNvSpPr/>
            <p:nvPr/>
          </p:nvSpPr>
          <p:spPr>
            <a:xfrm>
              <a:off x="1181525" y="4444275"/>
              <a:ext cx="148400" cy="277850"/>
            </a:xfrm>
            <a:custGeom>
              <a:avLst/>
              <a:gdLst/>
              <a:ahLst/>
              <a:cxnLst/>
              <a:rect l="l" t="t" r="r" b="b"/>
              <a:pathLst>
                <a:path w="5936" h="11114" extrusionOk="0">
                  <a:moveTo>
                    <a:pt x="3211" y="0"/>
                  </a:moveTo>
                  <a:lnTo>
                    <a:pt x="1" y="5557"/>
                  </a:lnTo>
                  <a:lnTo>
                    <a:pt x="3211" y="11114"/>
                  </a:lnTo>
                  <a:lnTo>
                    <a:pt x="5935" y="11114"/>
                  </a:lnTo>
                  <a:lnTo>
                    <a:pt x="2725" y="5557"/>
                  </a:lnTo>
                  <a:lnTo>
                    <a:pt x="5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8"/>
            <p:cNvSpPr/>
            <p:nvPr/>
          </p:nvSpPr>
          <p:spPr>
            <a:xfrm>
              <a:off x="1562025" y="4444275"/>
              <a:ext cx="148325" cy="277850"/>
            </a:xfrm>
            <a:custGeom>
              <a:avLst/>
              <a:gdLst/>
              <a:ahLst/>
              <a:cxnLst/>
              <a:rect l="l" t="t" r="r" b="b"/>
              <a:pathLst>
                <a:path w="5933" h="11114" extrusionOk="0">
                  <a:moveTo>
                    <a:pt x="3208" y="0"/>
                  </a:moveTo>
                  <a:lnTo>
                    <a:pt x="0" y="5557"/>
                  </a:lnTo>
                  <a:lnTo>
                    <a:pt x="3208" y="11114"/>
                  </a:lnTo>
                  <a:lnTo>
                    <a:pt x="5933" y="11114"/>
                  </a:lnTo>
                  <a:lnTo>
                    <a:pt x="2725" y="5557"/>
                  </a:lnTo>
                  <a:lnTo>
                    <a:pt x="5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7" name="Google Shape;4677;p48"/>
          <p:cNvSpPr txBox="1"/>
          <p:nvPr/>
        </p:nvSpPr>
        <p:spPr>
          <a:xfrm>
            <a:off x="1421825" y="4115800"/>
            <a:ext cx="3150300" cy="334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tr-TR" sz="1200" dirty="0">
                <a:solidFill>
                  <a:schemeClr val="dk1"/>
                </a:solidFill>
                <a:latin typeface="Open Sans"/>
                <a:ea typeface="Open Sans"/>
                <a:cs typeface="Open Sans"/>
                <a:sym typeface="Open Sans"/>
              </a:rPr>
              <a:t>Project Presentation</a:t>
            </a:r>
            <a:endParaRPr sz="1200" dirty="0">
              <a:solidFill>
                <a:schemeClr val="dk1"/>
              </a:solidFill>
              <a:latin typeface="Open Sans"/>
              <a:ea typeface="Open Sans"/>
              <a:cs typeface="Open Sans"/>
              <a:sym typeface="Open Sans"/>
            </a:endParaRPr>
          </a:p>
        </p:txBody>
      </p:sp>
      <p:grpSp>
        <p:nvGrpSpPr>
          <p:cNvPr id="4678" name="Google Shape;4678;p48"/>
          <p:cNvGrpSpPr/>
          <p:nvPr/>
        </p:nvGrpSpPr>
        <p:grpSpPr>
          <a:xfrm rot="10800000">
            <a:off x="4791432" y="3976750"/>
            <a:ext cx="793955" cy="2216502"/>
            <a:chOff x="6796607" y="-1215525"/>
            <a:chExt cx="793955" cy="2216502"/>
          </a:xfrm>
        </p:grpSpPr>
        <p:grpSp>
          <p:nvGrpSpPr>
            <p:cNvPr id="4679" name="Google Shape;4679;p48"/>
            <p:cNvGrpSpPr/>
            <p:nvPr/>
          </p:nvGrpSpPr>
          <p:grpSpPr>
            <a:xfrm>
              <a:off x="6796607" y="-1215525"/>
              <a:ext cx="166230" cy="1755027"/>
              <a:chOff x="6796607" y="-1215525"/>
              <a:chExt cx="166230" cy="1755027"/>
            </a:xfrm>
          </p:grpSpPr>
          <p:sp>
            <p:nvSpPr>
              <p:cNvPr id="4680" name="Google Shape;4680;p48"/>
              <p:cNvSpPr/>
              <p:nvPr/>
            </p:nvSpPr>
            <p:spPr>
              <a:xfrm rot="5400000">
                <a:off x="6087019" y="-422296"/>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8"/>
              <p:cNvSpPr/>
              <p:nvPr/>
            </p:nvSpPr>
            <p:spPr>
              <a:xfrm rot="5400000">
                <a:off x="6796607" y="373273"/>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8"/>
              <p:cNvSpPr/>
              <p:nvPr/>
            </p:nvSpPr>
            <p:spPr>
              <a:xfrm rot="5400000">
                <a:off x="6847500" y="424268"/>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3" name="Google Shape;4683;p48"/>
            <p:cNvGrpSpPr/>
            <p:nvPr/>
          </p:nvGrpSpPr>
          <p:grpSpPr>
            <a:xfrm>
              <a:off x="7110482" y="-754050"/>
              <a:ext cx="166230" cy="1755027"/>
              <a:chOff x="7110482" y="-754050"/>
              <a:chExt cx="166230" cy="1755027"/>
            </a:xfrm>
          </p:grpSpPr>
          <p:sp>
            <p:nvSpPr>
              <p:cNvPr id="4684" name="Google Shape;4684;p48"/>
              <p:cNvSpPr/>
              <p:nvPr/>
            </p:nvSpPr>
            <p:spPr>
              <a:xfrm rot="5400000">
                <a:off x="6400894" y="39179"/>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8"/>
              <p:cNvSpPr/>
              <p:nvPr/>
            </p:nvSpPr>
            <p:spPr>
              <a:xfrm rot="5400000">
                <a:off x="7110482" y="834748"/>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8"/>
              <p:cNvSpPr/>
              <p:nvPr/>
            </p:nvSpPr>
            <p:spPr>
              <a:xfrm rot="5400000">
                <a:off x="7161375" y="885743"/>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7" name="Google Shape;4687;p48"/>
            <p:cNvGrpSpPr/>
            <p:nvPr/>
          </p:nvGrpSpPr>
          <p:grpSpPr>
            <a:xfrm>
              <a:off x="7424332" y="-1215525"/>
              <a:ext cx="166230" cy="1755027"/>
              <a:chOff x="7424332" y="-1215525"/>
              <a:chExt cx="166230" cy="1755027"/>
            </a:xfrm>
          </p:grpSpPr>
          <p:sp>
            <p:nvSpPr>
              <p:cNvPr id="4688" name="Google Shape;4688;p48"/>
              <p:cNvSpPr/>
              <p:nvPr/>
            </p:nvSpPr>
            <p:spPr>
              <a:xfrm rot="5400000">
                <a:off x="6714744" y="-422296"/>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8"/>
              <p:cNvSpPr/>
              <p:nvPr/>
            </p:nvSpPr>
            <p:spPr>
              <a:xfrm rot="5400000">
                <a:off x="7424332" y="373273"/>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8"/>
              <p:cNvSpPr/>
              <p:nvPr/>
            </p:nvSpPr>
            <p:spPr>
              <a:xfrm rot="5400000">
                <a:off x="7475226" y="424268"/>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91" name="Google Shape;4691;p48"/>
          <p:cNvGrpSpPr/>
          <p:nvPr/>
        </p:nvGrpSpPr>
        <p:grpSpPr>
          <a:xfrm>
            <a:off x="-247875" y="254300"/>
            <a:ext cx="2495192" cy="487732"/>
            <a:chOff x="377875" y="2965800"/>
            <a:chExt cx="2495192" cy="487732"/>
          </a:xfrm>
        </p:grpSpPr>
        <p:sp>
          <p:nvSpPr>
            <p:cNvPr id="4692" name="Google Shape;4692;p48"/>
            <p:cNvSpPr/>
            <p:nvPr/>
          </p:nvSpPr>
          <p:spPr>
            <a:xfrm>
              <a:off x="377875" y="2965800"/>
              <a:ext cx="2351400" cy="341700"/>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4693" name="Google Shape;4693;p48"/>
            <p:cNvGrpSpPr/>
            <p:nvPr/>
          </p:nvGrpSpPr>
          <p:grpSpPr>
            <a:xfrm>
              <a:off x="2706837" y="3287302"/>
              <a:ext cx="166230" cy="166230"/>
              <a:chOff x="2011331" y="3508249"/>
              <a:chExt cx="166230" cy="166230"/>
            </a:xfrm>
          </p:grpSpPr>
          <p:sp>
            <p:nvSpPr>
              <p:cNvPr id="4694" name="Google Shape;4694;p48"/>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8"/>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6" name="Google Shape;29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err="1"/>
              <a:t>Exploratory</a:t>
            </a:r>
            <a:r>
              <a:rPr lang="tr-TR" dirty="0"/>
              <a:t> Data Analysis</a:t>
            </a:r>
          </a:p>
        </p:txBody>
      </p:sp>
      <p:sp>
        <p:nvSpPr>
          <p:cNvPr id="2977" name="Google Shape;2977;p30"/>
          <p:cNvSpPr txBox="1">
            <a:spLocks noGrp="1"/>
          </p:cNvSpPr>
          <p:nvPr>
            <p:ph type="body" idx="1"/>
          </p:nvPr>
        </p:nvSpPr>
        <p:spPr>
          <a:xfrm>
            <a:off x="1228762" y="1212139"/>
            <a:ext cx="6620378" cy="271922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In this section, I will take a first look at the data set. First, I will look at the first few rows and columns in the data set to get some preliminary information about the overall data structure. Then, I will take a detailed look at the data types and possible missing data by checking the types of variables. Distribution analysis involves a step where I visually examine the distributions of variables and analyze them with techniques such as histograms and density plots. I determined the general trends of the variables in the dataset by calculating basic statistical measures such as measures of central tendency and dispersion, mean, median, mode, etc. I also created a correlation matrix to understand the relationships between variables and according to this correlation matrix, I removed some uncorrelated variables from my dataset to not be used in model training. Thus, I tried to optimize model performance by identifying the most appropriate features for machine learning models. </a:t>
            </a:r>
            <a:endParaRPr sz="11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130974" y="3827461"/>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2979;p30">
            <a:extLst>
              <a:ext uri="{FF2B5EF4-FFF2-40B4-BE49-F238E27FC236}">
                <a16:creationId xmlns:a16="http://schemas.microsoft.com/office/drawing/2014/main" id="{D201B8F6-76A2-D50B-730E-47C780415A21}"/>
              </a:ext>
            </a:extLst>
          </p:cNvPr>
          <p:cNvSpPr txBox="1"/>
          <p:nvPr/>
        </p:nvSpPr>
        <p:spPr>
          <a:xfrm>
            <a:off x="2646000" y="4183539"/>
            <a:ext cx="3852000" cy="39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sz="1000" dirty="0">
                <a:solidFill>
                  <a:schemeClr val="dk1"/>
                </a:solidFill>
                <a:latin typeface="Open Sans"/>
                <a:ea typeface="Open Sans"/>
                <a:cs typeface="Open Sans"/>
                <a:sym typeface="Open Sans"/>
              </a:rPr>
              <a:t>name of </a:t>
            </a:r>
            <a:r>
              <a:rPr lang="tr-TR" sz="1000" dirty="0" err="1">
                <a:solidFill>
                  <a:schemeClr val="dk1"/>
                </a:solidFill>
                <a:latin typeface="Open Sans"/>
                <a:ea typeface="Open Sans"/>
                <a:cs typeface="Open Sans"/>
                <a:sym typeface="Open Sans"/>
              </a:rPr>
              <a:t>used</a:t>
            </a:r>
            <a:r>
              <a:rPr lang="tr-TR" sz="1000" dirty="0">
                <a:solidFill>
                  <a:schemeClr val="dk1"/>
                </a:solidFill>
                <a:latin typeface="Open Sans"/>
                <a:ea typeface="Open Sans"/>
                <a:cs typeface="Open Sans"/>
                <a:sym typeface="Open Sans"/>
              </a:rPr>
              <a:t> </a:t>
            </a:r>
            <a:r>
              <a:rPr lang="tr-TR" sz="1000" dirty="0" err="1">
                <a:solidFill>
                  <a:schemeClr val="dk1"/>
                </a:solidFill>
                <a:latin typeface="Open Sans"/>
                <a:ea typeface="Open Sans"/>
                <a:cs typeface="Open Sans"/>
                <a:sym typeface="Open Sans"/>
              </a:rPr>
              <a:t>Scaler</a:t>
            </a:r>
            <a:r>
              <a:rPr lang="tr-TR" sz="1000" dirty="0">
                <a:solidFill>
                  <a:schemeClr val="dk1"/>
                </a:solidFill>
                <a:latin typeface="Open Sans"/>
                <a:ea typeface="Open Sans"/>
                <a:cs typeface="Open Sans"/>
                <a:sym typeface="Open Sans"/>
              </a:rPr>
              <a:t> </a:t>
            </a:r>
            <a:r>
              <a:rPr lang="tr-TR" sz="1000" dirty="0" err="1">
                <a:solidFill>
                  <a:schemeClr val="dk1"/>
                </a:solidFill>
                <a:latin typeface="Open Sans"/>
                <a:ea typeface="Open Sans"/>
                <a:cs typeface="Open Sans"/>
                <a:sym typeface="Open Sans"/>
              </a:rPr>
              <a:t>and</a:t>
            </a:r>
            <a:r>
              <a:rPr lang="tr-TR" sz="1000" dirty="0">
                <a:solidFill>
                  <a:schemeClr val="dk1"/>
                </a:solidFill>
                <a:latin typeface="Open Sans"/>
                <a:ea typeface="Open Sans"/>
                <a:cs typeface="Open Sans"/>
                <a:sym typeface="Open Sans"/>
              </a:rPr>
              <a:t> Analysis:</a:t>
            </a:r>
            <a:br>
              <a:rPr lang="en" sz="1000" dirty="0">
                <a:solidFill>
                  <a:schemeClr val="dk1"/>
                </a:solidFill>
                <a:latin typeface="Open Sans"/>
                <a:ea typeface="Open Sans"/>
                <a:cs typeface="Open Sans"/>
                <a:sym typeface="Open Sans"/>
              </a:rPr>
            </a:br>
            <a:r>
              <a:rPr lang="tr-TR" sz="900" b="1" dirty="0" err="1">
                <a:solidFill>
                  <a:schemeClr val="accent5"/>
                </a:solidFill>
                <a:uFill>
                  <a:noFill/>
                </a:uFill>
                <a:latin typeface="Azeret Mono"/>
                <a:ea typeface="Open Sans"/>
                <a:cs typeface="Azeret Mono"/>
                <a:sym typeface="Azeret Mono"/>
              </a:rPr>
              <a:t>StandardScaler</a:t>
            </a:r>
            <a:r>
              <a:rPr lang="tr-TR" sz="900" b="1" dirty="0">
                <a:solidFill>
                  <a:schemeClr val="accent5"/>
                </a:solidFill>
                <a:uFill>
                  <a:noFill/>
                </a:uFill>
                <a:latin typeface="Azeret Mono"/>
                <a:ea typeface="Open Sans"/>
                <a:cs typeface="Azeret Mono"/>
                <a:sym typeface="Azeret Mono"/>
              </a:rPr>
              <a:t> | RFECV | </a:t>
            </a:r>
            <a:r>
              <a:rPr lang="tr-TR" sz="900" b="1" dirty="0" err="1">
                <a:solidFill>
                  <a:schemeClr val="accent5"/>
                </a:solidFill>
                <a:uFill>
                  <a:noFill/>
                </a:uFill>
                <a:latin typeface="Azeret Mono"/>
                <a:ea typeface="Open Sans"/>
                <a:cs typeface="Azeret Mono"/>
                <a:sym typeface="Azeret Mono"/>
              </a:rPr>
              <a:t>Correlation</a:t>
            </a:r>
            <a:endParaRPr sz="900" b="1" dirty="0">
              <a:solidFill>
                <a:schemeClr val="accent5"/>
              </a:solidFill>
              <a:latin typeface="Azeret Mono"/>
              <a:ea typeface="Azeret Mono"/>
              <a:cs typeface="Azeret Mono"/>
              <a:sym typeface="Azeret Mono"/>
            </a:endParaRPr>
          </a:p>
        </p:txBody>
      </p:sp>
    </p:spTree>
    <p:extLst>
      <p:ext uri="{BB962C8B-B14F-4D97-AF65-F5344CB8AC3E}">
        <p14:creationId xmlns:p14="http://schemas.microsoft.com/office/powerpoint/2010/main" val="45014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6" name="Google Shape;29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i="0" u="none" strike="noStrike" baseline="0" dirty="0" err="1">
                <a:solidFill>
                  <a:srgbClr val="000000"/>
                </a:solidFill>
              </a:rPr>
              <a:t>Descriptive</a:t>
            </a:r>
            <a:r>
              <a:rPr lang="tr-TR" i="0" u="none" strike="noStrike" baseline="0" dirty="0">
                <a:solidFill>
                  <a:srgbClr val="000000"/>
                </a:solidFill>
              </a:rPr>
              <a:t> </a:t>
            </a:r>
            <a:r>
              <a:rPr lang="tr-TR" i="0" u="none" strike="noStrike" baseline="0" dirty="0" err="1">
                <a:solidFill>
                  <a:srgbClr val="000000"/>
                </a:solidFill>
              </a:rPr>
              <a:t>Statistics</a:t>
            </a:r>
            <a:r>
              <a:rPr lang="tr-TR" i="0" u="none" strike="noStrike" baseline="0" dirty="0">
                <a:solidFill>
                  <a:srgbClr val="000000"/>
                </a:solidFill>
              </a:rPr>
              <a:t> </a:t>
            </a:r>
            <a:endParaRPr lang="tr-TR" dirty="0"/>
          </a:p>
        </p:txBody>
      </p:sp>
      <p:sp>
        <p:nvSpPr>
          <p:cNvPr id="2977" name="Google Shape;2977;p30"/>
          <p:cNvSpPr txBox="1">
            <a:spLocks noGrp="1"/>
          </p:cNvSpPr>
          <p:nvPr>
            <p:ph type="body" idx="1"/>
          </p:nvPr>
        </p:nvSpPr>
        <p:spPr>
          <a:xfrm>
            <a:off x="1235897" y="1187273"/>
            <a:ext cx="6620378" cy="271922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In this section, I will take a first look at the dataset. First, let's look at the first 10 variables in the dataset.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We</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can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get</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preliminary</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information</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about</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the</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overall</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data </a:t>
            </a:r>
            <a:r>
              <a:rPr lang="tr-TR"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structure</a:t>
            </a:r>
            <a:r>
              <a:rPr lang="tr-TR"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endParaRPr sz="9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130974" y="3827461"/>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Resim 3">
            <a:extLst>
              <a:ext uri="{FF2B5EF4-FFF2-40B4-BE49-F238E27FC236}">
                <a16:creationId xmlns:a16="http://schemas.microsoft.com/office/drawing/2014/main" id="{B9A4BBD1-A496-BC92-F90B-756662F5BCF7}"/>
              </a:ext>
            </a:extLst>
          </p:cNvPr>
          <p:cNvPicPr>
            <a:picLocks noChangeAspect="1"/>
          </p:cNvPicPr>
          <p:nvPr/>
        </p:nvPicPr>
        <p:blipFill>
          <a:blip r:embed="rId3"/>
          <a:stretch>
            <a:fillRect/>
          </a:stretch>
        </p:blipFill>
        <p:spPr>
          <a:xfrm>
            <a:off x="1002939" y="2060668"/>
            <a:ext cx="7207068" cy="1962047"/>
          </a:xfrm>
          <a:prstGeom prst="rect">
            <a:avLst/>
          </a:prstGeom>
        </p:spPr>
      </p:pic>
    </p:spTree>
    <p:extLst>
      <p:ext uri="{BB962C8B-B14F-4D97-AF65-F5344CB8AC3E}">
        <p14:creationId xmlns:p14="http://schemas.microsoft.com/office/powerpoint/2010/main" val="33985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7" name="Google Shape;2977;p30"/>
          <p:cNvSpPr txBox="1">
            <a:spLocks noGrp="1"/>
          </p:cNvSpPr>
          <p:nvPr>
            <p:ph type="body" idx="1"/>
          </p:nvPr>
        </p:nvSpPr>
        <p:spPr>
          <a:xfrm>
            <a:off x="1262133" y="394195"/>
            <a:ext cx="6620378" cy="271922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Now it is time to check the types of variables and make a detailed examination of the data types and possible missing data. </a:t>
            </a:r>
            <a:endParaRPr sz="11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130974" y="3827461"/>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Resim 6">
            <a:extLst>
              <a:ext uri="{FF2B5EF4-FFF2-40B4-BE49-F238E27FC236}">
                <a16:creationId xmlns:a16="http://schemas.microsoft.com/office/drawing/2014/main" id="{47F614E9-BFFC-D22A-6520-EB69D6B46596}"/>
              </a:ext>
            </a:extLst>
          </p:cNvPr>
          <p:cNvPicPr>
            <a:picLocks noChangeAspect="1"/>
          </p:cNvPicPr>
          <p:nvPr/>
        </p:nvPicPr>
        <p:blipFill>
          <a:blip r:embed="rId3"/>
          <a:stretch>
            <a:fillRect/>
          </a:stretch>
        </p:blipFill>
        <p:spPr>
          <a:xfrm>
            <a:off x="1257857" y="1139301"/>
            <a:ext cx="3275303" cy="2672349"/>
          </a:xfrm>
          <a:prstGeom prst="rect">
            <a:avLst/>
          </a:prstGeom>
        </p:spPr>
      </p:pic>
      <p:pic>
        <p:nvPicPr>
          <p:cNvPr id="9" name="Resim 8">
            <a:extLst>
              <a:ext uri="{FF2B5EF4-FFF2-40B4-BE49-F238E27FC236}">
                <a16:creationId xmlns:a16="http://schemas.microsoft.com/office/drawing/2014/main" id="{DF697806-C507-19D3-18EF-AD67BAC84E27}"/>
              </a:ext>
            </a:extLst>
          </p:cNvPr>
          <p:cNvPicPr>
            <a:picLocks noChangeAspect="1"/>
          </p:cNvPicPr>
          <p:nvPr/>
        </p:nvPicPr>
        <p:blipFill>
          <a:blip r:embed="rId4"/>
          <a:stretch>
            <a:fillRect/>
          </a:stretch>
        </p:blipFill>
        <p:spPr>
          <a:xfrm>
            <a:off x="4841750" y="948909"/>
            <a:ext cx="3028569" cy="2671630"/>
          </a:xfrm>
          <a:prstGeom prst="rect">
            <a:avLst/>
          </a:prstGeom>
        </p:spPr>
      </p:pic>
      <p:sp>
        <p:nvSpPr>
          <p:cNvPr id="13" name="Google Shape;2977;p30">
            <a:extLst>
              <a:ext uri="{FF2B5EF4-FFF2-40B4-BE49-F238E27FC236}">
                <a16:creationId xmlns:a16="http://schemas.microsoft.com/office/drawing/2014/main" id="{7A039CB5-9478-2B79-5152-FA070FF4F051}"/>
              </a:ext>
            </a:extLst>
          </p:cNvPr>
          <p:cNvSpPr txBox="1">
            <a:spLocks/>
          </p:cNvSpPr>
          <p:nvPr/>
        </p:nvSpPr>
        <p:spPr>
          <a:xfrm>
            <a:off x="1207382" y="3827461"/>
            <a:ext cx="6620378" cy="2719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0" indent="0" algn="just">
              <a:lnSpc>
                <a:spcPct val="150000"/>
              </a:lnSpc>
              <a:buSzPts val="1100"/>
              <a:buFont typeface="Arial"/>
              <a:buNone/>
            </a:pP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Looking at the two graphs above, we can see the number of rows and columns in the dataset, the types of data and that none of these variables have missing values. This is very good for </a:t>
            </a:r>
            <a:r>
              <a:rPr lang="tr-TR"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model</a:t>
            </a: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1769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7" name="Google Shape;2977;p30"/>
          <p:cNvSpPr txBox="1">
            <a:spLocks noGrp="1"/>
          </p:cNvSpPr>
          <p:nvPr>
            <p:ph type="body" idx="1"/>
          </p:nvPr>
        </p:nvSpPr>
        <p:spPr>
          <a:xfrm>
            <a:off x="1150018" y="818089"/>
            <a:ext cx="6620378" cy="68477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4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 will also use the </a:t>
            </a:r>
            <a:r>
              <a:rPr lang="tr-TR" sz="14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table</a:t>
            </a:r>
            <a:r>
              <a:rPr lang="en-US" sz="14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below to learn about the general distributions and measures of central tendency of numerical variables.</a:t>
            </a:r>
            <a:endParaRPr sz="1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Resim 4">
            <a:extLst>
              <a:ext uri="{FF2B5EF4-FFF2-40B4-BE49-F238E27FC236}">
                <a16:creationId xmlns:a16="http://schemas.microsoft.com/office/drawing/2014/main" id="{1B5DF59A-2755-D57E-65E6-C8A818352F6E}"/>
              </a:ext>
            </a:extLst>
          </p:cNvPr>
          <p:cNvPicPr>
            <a:picLocks noChangeAspect="1"/>
          </p:cNvPicPr>
          <p:nvPr/>
        </p:nvPicPr>
        <p:blipFill>
          <a:blip r:embed="rId3"/>
          <a:stretch>
            <a:fillRect/>
          </a:stretch>
        </p:blipFill>
        <p:spPr>
          <a:xfrm>
            <a:off x="895485" y="1858645"/>
            <a:ext cx="7353029" cy="1396506"/>
          </a:xfrm>
          <a:prstGeom prst="rect">
            <a:avLst/>
          </a:prstGeom>
        </p:spPr>
      </p:pic>
    </p:spTree>
    <p:extLst>
      <p:ext uri="{BB962C8B-B14F-4D97-AF65-F5344CB8AC3E}">
        <p14:creationId xmlns:p14="http://schemas.microsoft.com/office/powerpoint/2010/main" val="233946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977;p30">
            <a:extLst>
              <a:ext uri="{FF2B5EF4-FFF2-40B4-BE49-F238E27FC236}">
                <a16:creationId xmlns:a16="http://schemas.microsoft.com/office/drawing/2014/main" id="{2492085C-8E5B-108C-89A5-2DA81ABC0E2D}"/>
              </a:ext>
            </a:extLst>
          </p:cNvPr>
          <p:cNvSpPr txBox="1">
            <a:spLocks/>
          </p:cNvSpPr>
          <p:nvPr/>
        </p:nvSpPr>
        <p:spPr>
          <a:xfrm>
            <a:off x="754071" y="865040"/>
            <a:ext cx="7443715" cy="2983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0" indent="0" algn="just">
              <a:lnSpc>
                <a:spcPct val="150000"/>
              </a:lnSpc>
              <a:buSzPts val="1100"/>
              <a:buFont typeface="Arial"/>
              <a:buNone/>
            </a:pP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table above presents statistical information on the number of data points in each column, the mean and standard deviation of the values in the column, minimum and maximum values, first quartile, median and third quartile values.</a:t>
            </a:r>
            <a:endParaRPr lang="tr-TR"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50000"/>
              </a:lnSpc>
              <a:buSzPts val="1100"/>
              <a:buFont typeface="Arial"/>
              <a:buNone/>
            </a:pPr>
            <a:endParaRPr lang="tr-TR"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50000"/>
              </a:lnSpc>
              <a:buSzPts val="1100"/>
              <a:buFont typeface="Arial"/>
              <a:buNone/>
            </a:pP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For example, according to the data obtained for the "age" column, the mean age of the patients is 60.83 and the standard deviation of the age values is 11.89. This shows that age data is generally distributed around this mean and the standard deviation shows how much age values can vary. Similarly, similar statistical information was provided for the other. </a:t>
            </a:r>
            <a:endParaRPr lang="tr-TR"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50000"/>
              </a:lnSpc>
              <a:buSzPts val="1100"/>
              <a:buFont typeface="Arial"/>
              <a:buNone/>
            </a:pPr>
            <a:endParaRPr lang="tr-TR"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50000"/>
              </a:lnSpc>
              <a:buSzPts val="1100"/>
              <a:buFont typeface="Arial"/>
              <a:buNone/>
            </a:pP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From this information we can learn about the dataset, in particular about measures of central tendency and dispersion.</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929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Metin kutusu 6">
            <a:extLst>
              <a:ext uri="{FF2B5EF4-FFF2-40B4-BE49-F238E27FC236}">
                <a16:creationId xmlns:a16="http://schemas.microsoft.com/office/drawing/2014/main" id="{526ADED9-1D38-882D-7138-1452A392AAB2}"/>
              </a:ext>
            </a:extLst>
          </p:cNvPr>
          <p:cNvSpPr txBox="1"/>
          <p:nvPr/>
        </p:nvSpPr>
        <p:spPr>
          <a:xfrm>
            <a:off x="1256306" y="277843"/>
            <a:ext cx="6351180" cy="573106"/>
          </a:xfrm>
          <a:prstGeom prst="rect">
            <a:avLst/>
          </a:prstGeom>
          <a:noFill/>
        </p:spPr>
        <p:txBody>
          <a:bodyPr wrap="square">
            <a:spAutoFit/>
          </a:bodyPr>
          <a:lstStyle/>
          <a:p>
            <a:pPr algn="just">
              <a:lnSpc>
                <a:spcPct val="150000"/>
              </a:lnSpc>
            </a:pPr>
            <a:r>
              <a:rPr lang="en-US" sz="11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In addition, by visualizing the relationships between each variable in the dataset, we can also learn about central tendency and dispersion. </a:t>
            </a:r>
            <a:endParaRPr lang="tr-TR"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Resim 8">
            <a:extLst>
              <a:ext uri="{FF2B5EF4-FFF2-40B4-BE49-F238E27FC236}">
                <a16:creationId xmlns:a16="http://schemas.microsoft.com/office/drawing/2014/main" id="{4CAEBB36-A9CF-194C-2875-CEA925742D68}"/>
              </a:ext>
            </a:extLst>
          </p:cNvPr>
          <p:cNvPicPr>
            <a:picLocks noChangeAspect="1"/>
          </p:cNvPicPr>
          <p:nvPr/>
        </p:nvPicPr>
        <p:blipFill>
          <a:blip r:embed="rId3"/>
          <a:stretch>
            <a:fillRect/>
          </a:stretch>
        </p:blipFill>
        <p:spPr>
          <a:xfrm>
            <a:off x="2463954" y="943202"/>
            <a:ext cx="3969344" cy="3794899"/>
          </a:xfrm>
          <a:prstGeom prst="rect">
            <a:avLst/>
          </a:prstGeom>
        </p:spPr>
      </p:pic>
    </p:spTree>
    <p:extLst>
      <p:ext uri="{BB962C8B-B14F-4D97-AF65-F5344CB8AC3E}">
        <p14:creationId xmlns:p14="http://schemas.microsoft.com/office/powerpoint/2010/main" val="74930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30"/>
          <p:cNvGrpSpPr/>
          <p:nvPr/>
        </p:nvGrpSpPr>
        <p:grpSpPr>
          <a:xfrm>
            <a:off x="7607486" y="1160477"/>
            <a:ext cx="1311961" cy="1314999"/>
            <a:chOff x="2318175" y="3567725"/>
            <a:chExt cx="383850" cy="384750"/>
          </a:xfrm>
        </p:grpSpPr>
        <p:sp>
          <p:nvSpPr>
            <p:cNvPr id="2972" name="Google Shape;2972;p30"/>
            <p:cNvSpPr/>
            <p:nvPr/>
          </p:nvSpPr>
          <p:spPr>
            <a:xfrm>
              <a:off x="2473100" y="3723075"/>
              <a:ext cx="74000" cy="73975"/>
            </a:xfrm>
            <a:custGeom>
              <a:avLst/>
              <a:gdLst/>
              <a:ahLst/>
              <a:cxnLst/>
              <a:rect l="l" t="t" r="r" b="b"/>
              <a:pathLst>
                <a:path w="2960" h="2959" extrusionOk="0">
                  <a:moveTo>
                    <a:pt x="1480" y="1"/>
                  </a:moveTo>
                  <a:cubicBezTo>
                    <a:pt x="662" y="1"/>
                    <a:pt x="1" y="664"/>
                    <a:pt x="1" y="1480"/>
                  </a:cubicBezTo>
                  <a:cubicBezTo>
                    <a:pt x="1" y="2297"/>
                    <a:pt x="662" y="2959"/>
                    <a:pt x="1480" y="2959"/>
                  </a:cubicBezTo>
                  <a:cubicBezTo>
                    <a:pt x="2298" y="2959"/>
                    <a:pt x="2959" y="2297"/>
                    <a:pt x="2959" y="1480"/>
                  </a:cubicBezTo>
                  <a:cubicBezTo>
                    <a:pt x="2959" y="664"/>
                    <a:pt x="2296" y="1"/>
                    <a:pt x="1480"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2396325" y="3646300"/>
              <a:ext cx="227550" cy="227550"/>
            </a:xfrm>
            <a:custGeom>
              <a:avLst/>
              <a:gdLst/>
              <a:ahLst/>
              <a:cxnLst/>
              <a:rect l="l" t="t" r="r" b="b"/>
              <a:pathLst>
                <a:path w="9102" h="9102" extrusionOk="0">
                  <a:moveTo>
                    <a:pt x="4551" y="293"/>
                  </a:moveTo>
                  <a:cubicBezTo>
                    <a:pt x="6900" y="293"/>
                    <a:pt x="8809" y="2202"/>
                    <a:pt x="8809" y="4551"/>
                  </a:cubicBezTo>
                  <a:cubicBezTo>
                    <a:pt x="8809" y="6900"/>
                    <a:pt x="6900" y="8811"/>
                    <a:pt x="4551" y="8811"/>
                  </a:cubicBezTo>
                  <a:cubicBezTo>
                    <a:pt x="2202" y="8811"/>
                    <a:pt x="291" y="6900"/>
                    <a:pt x="291" y="4551"/>
                  </a:cubicBezTo>
                  <a:cubicBezTo>
                    <a:pt x="291" y="2202"/>
                    <a:pt x="2202" y="293"/>
                    <a:pt x="4551" y="293"/>
                  </a:cubicBezTo>
                  <a:close/>
                  <a:moveTo>
                    <a:pt x="4551" y="0"/>
                  </a:moveTo>
                  <a:cubicBezTo>
                    <a:pt x="2041" y="0"/>
                    <a:pt x="0" y="2041"/>
                    <a:pt x="0" y="4551"/>
                  </a:cubicBezTo>
                  <a:cubicBezTo>
                    <a:pt x="0" y="7060"/>
                    <a:pt x="2041" y="9101"/>
                    <a:pt x="4551" y="9101"/>
                  </a:cubicBezTo>
                  <a:cubicBezTo>
                    <a:pt x="7061" y="9101"/>
                    <a:pt x="9102" y="7060"/>
                    <a:pt x="9102" y="4551"/>
                  </a:cubicBezTo>
                  <a:cubicBezTo>
                    <a:pt x="9102" y="2041"/>
                    <a:pt x="7061" y="0"/>
                    <a:pt x="4551" y="0"/>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2318175" y="3567725"/>
              <a:ext cx="383850" cy="384750"/>
            </a:xfrm>
            <a:custGeom>
              <a:avLst/>
              <a:gdLst/>
              <a:ahLst/>
              <a:cxnLst/>
              <a:rect l="l" t="t" r="r" b="b"/>
              <a:pathLst>
                <a:path w="15354" h="15390" extrusionOk="0">
                  <a:moveTo>
                    <a:pt x="7677" y="1809"/>
                  </a:moveTo>
                  <a:cubicBezTo>
                    <a:pt x="10922" y="1809"/>
                    <a:pt x="13561" y="4449"/>
                    <a:pt x="13561" y="7694"/>
                  </a:cubicBezTo>
                  <a:cubicBezTo>
                    <a:pt x="13561" y="10939"/>
                    <a:pt x="10922" y="13580"/>
                    <a:pt x="7677" y="13580"/>
                  </a:cubicBezTo>
                  <a:cubicBezTo>
                    <a:pt x="4430" y="13580"/>
                    <a:pt x="1790" y="10939"/>
                    <a:pt x="1790" y="7694"/>
                  </a:cubicBezTo>
                  <a:cubicBezTo>
                    <a:pt x="1790" y="4449"/>
                    <a:pt x="4430" y="1809"/>
                    <a:pt x="7677" y="1809"/>
                  </a:cubicBezTo>
                  <a:close/>
                  <a:moveTo>
                    <a:pt x="7115" y="0"/>
                  </a:moveTo>
                  <a:lnTo>
                    <a:pt x="7115" y="1349"/>
                  </a:lnTo>
                  <a:cubicBezTo>
                    <a:pt x="6736" y="1382"/>
                    <a:pt x="6365" y="1449"/>
                    <a:pt x="6007" y="1547"/>
                  </a:cubicBezTo>
                  <a:lnTo>
                    <a:pt x="5547" y="280"/>
                  </a:lnTo>
                  <a:lnTo>
                    <a:pt x="4517" y="655"/>
                  </a:lnTo>
                  <a:lnTo>
                    <a:pt x="4979" y="1924"/>
                  </a:lnTo>
                  <a:cubicBezTo>
                    <a:pt x="4638" y="2085"/>
                    <a:pt x="4313" y="2276"/>
                    <a:pt x="4007" y="2490"/>
                  </a:cubicBezTo>
                  <a:lnTo>
                    <a:pt x="3139" y="1456"/>
                  </a:lnTo>
                  <a:lnTo>
                    <a:pt x="2300" y="2161"/>
                  </a:lnTo>
                  <a:lnTo>
                    <a:pt x="3170" y="3195"/>
                  </a:lnTo>
                  <a:cubicBezTo>
                    <a:pt x="2903" y="3462"/>
                    <a:pt x="2664" y="3751"/>
                    <a:pt x="2450" y="4059"/>
                  </a:cubicBezTo>
                  <a:lnTo>
                    <a:pt x="1281" y="3384"/>
                  </a:lnTo>
                  <a:lnTo>
                    <a:pt x="732" y="4334"/>
                  </a:lnTo>
                  <a:lnTo>
                    <a:pt x="1901" y="5009"/>
                  </a:lnTo>
                  <a:cubicBezTo>
                    <a:pt x="1743" y="5345"/>
                    <a:pt x="1615" y="5698"/>
                    <a:pt x="1517" y="6065"/>
                  </a:cubicBezTo>
                  <a:lnTo>
                    <a:pt x="192" y="5833"/>
                  </a:lnTo>
                  <a:lnTo>
                    <a:pt x="1" y="6911"/>
                  </a:lnTo>
                  <a:lnTo>
                    <a:pt x="1331" y="7145"/>
                  </a:lnTo>
                  <a:cubicBezTo>
                    <a:pt x="1315" y="7327"/>
                    <a:pt x="1307" y="7509"/>
                    <a:pt x="1307" y="7694"/>
                  </a:cubicBezTo>
                  <a:cubicBezTo>
                    <a:pt x="1307" y="7889"/>
                    <a:pt x="1315" y="8080"/>
                    <a:pt x="1333" y="8271"/>
                  </a:cubicBezTo>
                  <a:lnTo>
                    <a:pt x="5" y="8505"/>
                  </a:lnTo>
                  <a:lnTo>
                    <a:pt x="196" y="9583"/>
                  </a:lnTo>
                  <a:lnTo>
                    <a:pt x="1526" y="9349"/>
                  </a:lnTo>
                  <a:cubicBezTo>
                    <a:pt x="1623" y="9715"/>
                    <a:pt x="1754" y="10069"/>
                    <a:pt x="1912" y="10405"/>
                  </a:cubicBezTo>
                  <a:lnTo>
                    <a:pt x="745" y="11080"/>
                  </a:lnTo>
                  <a:lnTo>
                    <a:pt x="1294" y="12027"/>
                  </a:lnTo>
                  <a:lnTo>
                    <a:pt x="2465" y="11351"/>
                  </a:lnTo>
                  <a:cubicBezTo>
                    <a:pt x="2682" y="11659"/>
                    <a:pt x="2923" y="11947"/>
                    <a:pt x="3189" y="12212"/>
                  </a:cubicBezTo>
                  <a:lnTo>
                    <a:pt x="2322" y="13244"/>
                  </a:lnTo>
                  <a:lnTo>
                    <a:pt x="3161" y="13949"/>
                  </a:lnTo>
                  <a:lnTo>
                    <a:pt x="4031" y="12915"/>
                  </a:lnTo>
                  <a:cubicBezTo>
                    <a:pt x="4337" y="13127"/>
                    <a:pt x="4662" y="13316"/>
                    <a:pt x="5005" y="13474"/>
                  </a:cubicBezTo>
                  <a:lnTo>
                    <a:pt x="4543" y="14743"/>
                  </a:lnTo>
                  <a:lnTo>
                    <a:pt x="5573" y="15116"/>
                  </a:lnTo>
                  <a:lnTo>
                    <a:pt x="6035" y="13849"/>
                  </a:lnTo>
                  <a:cubicBezTo>
                    <a:pt x="6393" y="13945"/>
                    <a:pt x="6764" y="14010"/>
                    <a:pt x="7143" y="14040"/>
                  </a:cubicBezTo>
                  <a:lnTo>
                    <a:pt x="7143" y="15389"/>
                  </a:lnTo>
                  <a:lnTo>
                    <a:pt x="8239" y="15389"/>
                  </a:lnTo>
                  <a:lnTo>
                    <a:pt x="8239" y="14038"/>
                  </a:lnTo>
                  <a:cubicBezTo>
                    <a:pt x="8618" y="14006"/>
                    <a:pt x="8987" y="13938"/>
                    <a:pt x="9345" y="13841"/>
                  </a:cubicBezTo>
                  <a:lnTo>
                    <a:pt x="9807" y="15107"/>
                  </a:lnTo>
                  <a:lnTo>
                    <a:pt x="10837" y="14732"/>
                  </a:lnTo>
                  <a:lnTo>
                    <a:pt x="10375" y="13463"/>
                  </a:lnTo>
                  <a:cubicBezTo>
                    <a:pt x="10716" y="13303"/>
                    <a:pt x="11041" y="13112"/>
                    <a:pt x="11345" y="12897"/>
                  </a:cubicBezTo>
                  <a:lnTo>
                    <a:pt x="12212" y="13932"/>
                  </a:lnTo>
                  <a:lnTo>
                    <a:pt x="13054" y="13227"/>
                  </a:lnTo>
                  <a:lnTo>
                    <a:pt x="12184" y="12190"/>
                  </a:lnTo>
                  <a:cubicBezTo>
                    <a:pt x="12449" y="11925"/>
                    <a:pt x="12690" y="11637"/>
                    <a:pt x="12904" y="11329"/>
                  </a:cubicBezTo>
                  <a:lnTo>
                    <a:pt x="14073" y="12004"/>
                  </a:lnTo>
                  <a:lnTo>
                    <a:pt x="14622" y="11054"/>
                  </a:lnTo>
                  <a:lnTo>
                    <a:pt x="13451" y="10379"/>
                  </a:lnTo>
                  <a:cubicBezTo>
                    <a:pt x="13609" y="10041"/>
                    <a:pt x="13739" y="9689"/>
                    <a:pt x="13835" y="9323"/>
                  </a:cubicBezTo>
                  <a:lnTo>
                    <a:pt x="15162" y="9555"/>
                  </a:lnTo>
                  <a:lnTo>
                    <a:pt x="15353" y="8477"/>
                  </a:lnTo>
                  <a:lnTo>
                    <a:pt x="14021" y="8243"/>
                  </a:lnTo>
                  <a:cubicBezTo>
                    <a:pt x="14039" y="8060"/>
                    <a:pt x="14047" y="7878"/>
                    <a:pt x="14047" y="7694"/>
                  </a:cubicBezTo>
                  <a:cubicBezTo>
                    <a:pt x="14047" y="7499"/>
                    <a:pt x="14036" y="7308"/>
                    <a:pt x="14019" y="7117"/>
                  </a:cubicBezTo>
                  <a:lnTo>
                    <a:pt x="15347" y="6883"/>
                  </a:lnTo>
                  <a:lnTo>
                    <a:pt x="15158" y="5805"/>
                  </a:lnTo>
                  <a:lnTo>
                    <a:pt x="13828" y="6039"/>
                  </a:lnTo>
                  <a:cubicBezTo>
                    <a:pt x="13728" y="5672"/>
                    <a:pt x="13598" y="5319"/>
                    <a:pt x="13440" y="4983"/>
                  </a:cubicBezTo>
                  <a:lnTo>
                    <a:pt x="14607" y="4308"/>
                  </a:lnTo>
                  <a:lnTo>
                    <a:pt x="14060" y="3360"/>
                  </a:lnTo>
                  <a:lnTo>
                    <a:pt x="12887" y="4037"/>
                  </a:lnTo>
                  <a:cubicBezTo>
                    <a:pt x="12672" y="3729"/>
                    <a:pt x="12429" y="3440"/>
                    <a:pt x="12165" y="3176"/>
                  </a:cubicBezTo>
                  <a:lnTo>
                    <a:pt x="13032" y="2143"/>
                  </a:lnTo>
                  <a:lnTo>
                    <a:pt x="12193" y="1438"/>
                  </a:lnTo>
                  <a:lnTo>
                    <a:pt x="11323" y="2475"/>
                  </a:lnTo>
                  <a:cubicBezTo>
                    <a:pt x="11017" y="2260"/>
                    <a:pt x="10692" y="2072"/>
                    <a:pt x="10349" y="1913"/>
                  </a:cubicBezTo>
                  <a:lnTo>
                    <a:pt x="10809" y="647"/>
                  </a:lnTo>
                  <a:lnTo>
                    <a:pt x="9781" y="271"/>
                  </a:lnTo>
                  <a:lnTo>
                    <a:pt x="9319" y="1538"/>
                  </a:lnTo>
                  <a:cubicBezTo>
                    <a:pt x="8961" y="1443"/>
                    <a:pt x="8590" y="1380"/>
                    <a:pt x="8211" y="1347"/>
                  </a:cubicBezTo>
                  <a:lnTo>
                    <a:pt x="8211" y="0"/>
                  </a:ln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0"/>
            <p:cNvSpPr/>
            <p:nvPr/>
          </p:nvSpPr>
          <p:spPr>
            <a:xfrm>
              <a:off x="2415725" y="3665700"/>
              <a:ext cx="188750" cy="188725"/>
            </a:xfrm>
            <a:custGeom>
              <a:avLst/>
              <a:gdLst/>
              <a:ahLst/>
              <a:cxnLst/>
              <a:rect l="l" t="t" r="r" b="b"/>
              <a:pathLst>
                <a:path w="7550" h="7549" extrusionOk="0">
                  <a:moveTo>
                    <a:pt x="3775" y="291"/>
                  </a:moveTo>
                  <a:cubicBezTo>
                    <a:pt x="5695" y="291"/>
                    <a:pt x="7256" y="1855"/>
                    <a:pt x="7256" y="3775"/>
                  </a:cubicBezTo>
                  <a:cubicBezTo>
                    <a:pt x="7256" y="5696"/>
                    <a:pt x="5695" y="7258"/>
                    <a:pt x="3775" y="7258"/>
                  </a:cubicBezTo>
                  <a:cubicBezTo>
                    <a:pt x="1853" y="7258"/>
                    <a:pt x="292" y="5694"/>
                    <a:pt x="292" y="3775"/>
                  </a:cubicBezTo>
                  <a:cubicBezTo>
                    <a:pt x="292" y="1855"/>
                    <a:pt x="1853" y="291"/>
                    <a:pt x="3775" y="291"/>
                  </a:cubicBezTo>
                  <a:close/>
                  <a:moveTo>
                    <a:pt x="3775" y="1"/>
                  </a:moveTo>
                  <a:cubicBezTo>
                    <a:pt x="1693" y="1"/>
                    <a:pt x="1" y="1695"/>
                    <a:pt x="1" y="3775"/>
                  </a:cubicBezTo>
                  <a:cubicBezTo>
                    <a:pt x="1" y="5857"/>
                    <a:pt x="1693" y="7549"/>
                    <a:pt x="3775" y="7549"/>
                  </a:cubicBezTo>
                  <a:cubicBezTo>
                    <a:pt x="5855" y="7549"/>
                    <a:pt x="7549" y="5857"/>
                    <a:pt x="7549" y="3775"/>
                  </a:cubicBezTo>
                  <a:cubicBezTo>
                    <a:pt x="7549" y="1695"/>
                    <a:pt x="5855" y="1"/>
                    <a:pt x="3775" y="1"/>
                  </a:cubicBezTo>
                  <a:close/>
                </a:path>
              </a:pathLst>
            </a:custGeom>
            <a:solidFill>
              <a:srgbClr val="3E577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30"/>
          <p:cNvGrpSpPr/>
          <p:nvPr/>
        </p:nvGrpSpPr>
        <p:grpSpPr>
          <a:xfrm rot="5400000">
            <a:off x="7795908" y="565549"/>
            <a:ext cx="1755027" cy="166230"/>
            <a:chOff x="422533" y="3508249"/>
            <a:chExt cx="1755027" cy="166230"/>
          </a:xfrm>
        </p:grpSpPr>
        <p:sp>
          <p:nvSpPr>
            <p:cNvPr id="2982" name="Google Shape;2982;p30"/>
            <p:cNvSpPr/>
            <p:nvPr/>
          </p:nvSpPr>
          <p:spPr>
            <a:xfrm>
              <a:off x="422533" y="3590804"/>
              <a:ext cx="1586491" cy="34"/>
            </a:xfrm>
            <a:custGeom>
              <a:avLst/>
              <a:gdLst/>
              <a:ahLst/>
              <a:cxnLst/>
              <a:rect l="l" t="t" r="r" b="b"/>
              <a:pathLst>
                <a:path w="46775" h="1" fill="none" extrusionOk="0">
                  <a:moveTo>
                    <a:pt x="0" y="1"/>
                  </a:moveTo>
                  <a:lnTo>
                    <a:pt x="46774" y="1"/>
                  </a:lnTo>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0"/>
            <p:cNvGrpSpPr/>
            <p:nvPr/>
          </p:nvGrpSpPr>
          <p:grpSpPr>
            <a:xfrm>
              <a:off x="2011331" y="3508249"/>
              <a:ext cx="166230" cy="166230"/>
              <a:chOff x="2011331" y="3508249"/>
              <a:chExt cx="166230" cy="166230"/>
            </a:xfrm>
          </p:grpSpPr>
          <p:sp>
            <p:nvSpPr>
              <p:cNvPr id="2984" name="Google Shape;2984;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6" name="Google Shape;2986;p30"/>
          <p:cNvGrpSpPr/>
          <p:nvPr/>
        </p:nvGrpSpPr>
        <p:grpSpPr>
          <a:xfrm rot="10800000">
            <a:off x="8389029" y="3983023"/>
            <a:ext cx="3871458" cy="755077"/>
            <a:chOff x="-654942" y="4283302"/>
            <a:chExt cx="3871458" cy="755077"/>
          </a:xfrm>
        </p:grpSpPr>
        <p:sp>
          <p:nvSpPr>
            <p:cNvPr id="2987" name="Google Shape;2987;p30"/>
            <p:cNvSpPr/>
            <p:nvPr/>
          </p:nvSpPr>
          <p:spPr>
            <a:xfrm>
              <a:off x="-654942" y="4283302"/>
              <a:ext cx="3650313" cy="530455"/>
            </a:xfrm>
            <a:custGeom>
              <a:avLst/>
              <a:gdLst/>
              <a:ahLst/>
              <a:cxnLst/>
              <a:rect l="l" t="t" r="r" b="b"/>
              <a:pathLst>
                <a:path w="94056" h="13668" extrusionOk="0">
                  <a:moveTo>
                    <a:pt x="0" y="0"/>
                  </a:moveTo>
                  <a:lnTo>
                    <a:pt x="80388" y="0"/>
                  </a:lnTo>
                  <a:lnTo>
                    <a:pt x="94056" y="13668"/>
                  </a:lnTo>
                </a:path>
              </a:pathLst>
            </a:custGeom>
            <a:noFill/>
            <a:ln w="9525" cap="flat" cmpd="sng">
              <a:solidFill>
                <a:schemeClr val="dk1"/>
              </a:solidFill>
              <a:prstDash val="solid"/>
              <a:round/>
              <a:headEnd type="none" w="med" len="med"/>
              <a:tailEnd type="none" w="med" len="med"/>
            </a:ln>
          </p:spPr>
          <p:txBody>
            <a:bodyPr/>
            <a:lstStyle/>
            <a:p>
              <a:endParaRPr lang="tr-TR"/>
            </a:p>
          </p:txBody>
        </p:sp>
        <p:grpSp>
          <p:nvGrpSpPr>
            <p:cNvPr id="2988" name="Google Shape;2988;p30"/>
            <p:cNvGrpSpPr/>
            <p:nvPr/>
          </p:nvGrpSpPr>
          <p:grpSpPr>
            <a:xfrm>
              <a:off x="2958461" y="4780324"/>
              <a:ext cx="258055" cy="258055"/>
              <a:chOff x="2011331" y="3508249"/>
              <a:chExt cx="166230" cy="166230"/>
            </a:xfrm>
          </p:grpSpPr>
          <p:sp>
            <p:nvSpPr>
              <p:cNvPr id="2989" name="Google Shape;2989;p30"/>
              <p:cNvSpPr/>
              <p:nvPr/>
            </p:nvSpPr>
            <p:spPr>
              <a:xfrm>
                <a:off x="2011331" y="3508249"/>
                <a:ext cx="166230" cy="166230"/>
              </a:xfrm>
              <a:custGeom>
                <a:avLst/>
                <a:gdLst/>
                <a:ahLst/>
                <a:cxnLst/>
                <a:rect l="l" t="t" r="r" b="b"/>
                <a:pathLst>
                  <a:path w="4901" h="4901" fill="none" extrusionOk="0">
                    <a:moveTo>
                      <a:pt x="4900" y="2452"/>
                    </a:moveTo>
                    <a:cubicBezTo>
                      <a:pt x="4900" y="3803"/>
                      <a:pt x="3803" y="4901"/>
                      <a:pt x="2452" y="4901"/>
                    </a:cubicBezTo>
                    <a:cubicBezTo>
                      <a:pt x="1098" y="4901"/>
                      <a:pt x="1" y="3803"/>
                      <a:pt x="1" y="2452"/>
                    </a:cubicBezTo>
                    <a:cubicBezTo>
                      <a:pt x="1" y="1098"/>
                      <a:pt x="1098" y="1"/>
                      <a:pt x="2452" y="1"/>
                    </a:cubicBezTo>
                    <a:cubicBezTo>
                      <a:pt x="3803" y="1"/>
                      <a:pt x="4900" y="1098"/>
                      <a:pt x="4900" y="2452"/>
                    </a:cubicBezTo>
                    <a:close/>
                  </a:path>
                </a:pathLst>
              </a:custGeom>
              <a:noFill/>
              <a:ln w="9525" cap="flat" cmpd="sng">
                <a:solidFill>
                  <a:schemeClr val="dk1"/>
                </a:solidFill>
                <a:prstDash val="solid"/>
                <a:miter lim="21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2062309" y="3559261"/>
                <a:ext cx="64341" cy="64308"/>
              </a:xfrm>
              <a:custGeom>
                <a:avLst/>
                <a:gdLst/>
                <a:ahLst/>
                <a:cxnLst/>
                <a:rect l="l" t="t" r="r" b="b"/>
                <a:pathLst>
                  <a:path w="1897" h="1896" extrusionOk="0">
                    <a:moveTo>
                      <a:pt x="949" y="0"/>
                    </a:moveTo>
                    <a:cubicBezTo>
                      <a:pt x="424" y="0"/>
                      <a:pt x="1" y="423"/>
                      <a:pt x="1" y="948"/>
                    </a:cubicBezTo>
                    <a:cubicBezTo>
                      <a:pt x="1" y="1471"/>
                      <a:pt x="424" y="1896"/>
                      <a:pt x="949" y="1896"/>
                    </a:cubicBezTo>
                    <a:cubicBezTo>
                      <a:pt x="1471" y="1896"/>
                      <a:pt x="1897" y="1471"/>
                      <a:pt x="1897" y="948"/>
                    </a:cubicBezTo>
                    <a:cubicBezTo>
                      <a:pt x="1897" y="423"/>
                      <a:pt x="1471" y="0"/>
                      <a:pt x="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Metin kutusu 6">
            <a:extLst>
              <a:ext uri="{FF2B5EF4-FFF2-40B4-BE49-F238E27FC236}">
                <a16:creationId xmlns:a16="http://schemas.microsoft.com/office/drawing/2014/main" id="{526ADED9-1D38-882D-7138-1452A392AAB2}"/>
              </a:ext>
            </a:extLst>
          </p:cNvPr>
          <p:cNvSpPr txBox="1"/>
          <p:nvPr/>
        </p:nvSpPr>
        <p:spPr>
          <a:xfrm>
            <a:off x="1327313" y="844913"/>
            <a:ext cx="6351180" cy="3007683"/>
          </a:xfrm>
          <a:prstGeom prst="rect">
            <a:avLst/>
          </a:prstGeom>
          <a:noFill/>
        </p:spPr>
        <p:txBody>
          <a:bodyPr wrap="square">
            <a:spAutoFit/>
          </a:bodyPr>
          <a:lstStyle/>
          <a:p>
            <a:pPr algn="just">
              <a:lnSpc>
                <a:spcPct val="150000"/>
              </a:lnSpc>
            </a:pPr>
            <a:r>
              <a:rPr lang="en-US" sz="16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Each variable contributes differently to the model, some may affect the performance of the model well, while others may affect it poorly. I will use the following metrics to evaluate them. </a:t>
            </a:r>
            <a:endParaRPr lang="tr-TR" sz="16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tr-TR" sz="1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 also created a correlation matrix to understand the relationships between the variables, and based on this correlation matrix, I removed some uncorrelated variables from my dataset to not be used in model training. </a:t>
            </a:r>
            <a:endParaRPr lang="tr-TR" sz="105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16292810"/>
      </p:ext>
    </p:extLst>
  </p:cSld>
  <p:clrMapOvr>
    <a:masterClrMapping/>
  </p:clrMapOvr>
</p:sld>
</file>

<file path=ppt/theme/theme1.xml><?xml version="1.0" encoding="utf-8"?>
<a:theme xmlns:a="http://schemas.openxmlformats.org/drawingml/2006/main" name="3D Printing Prosthesis Pitch Deck by Slidesgo">
  <a:themeElements>
    <a:clrScheme name="Simple Light">
      <a:dk1>
        <a:srgbClr val="000000"/>
      </a:dk1>
      <a:lt1>
        <a:srgbClr val="547E97"/>
      </a:lt1>
      <a:dk2>
        <a:srgbClr val="EEEEEE"/>
      </a:dk2>
      <a:lt2>
        <a:srgbClr val="D3E0ED"/>
      </a:lt2>
      <a:accent1>
        <a:srgbClr val="93A5B1"/>
      </a:accent1>
      <a:accent2>
        <a:srgbClr val="65BEEA"/>
      </a:accent2>
      <a:accent3>
        <a:srgbClr val="00EFF4"/>
      </a:accent3>
      <a:accent4>
        <a:srgbClr val="199CEC"/>
      </a:accent4>
      <a:accent5>
        <a:srgbClr val="3A5069"/>
      </a:accent5>
      <a:accent6>
        <a:srgbClr val="1D2D3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1418</Words>
  <Application>Microsoft Office PowerPoint</Application>
  <PresentationFormat>Ekran Gösterisi (16:9)</PresentationFormat>
  <Paragraphs>59</Paragraphs>
  <Slides>23</Slides>
  <Notes>23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Open Sans</vt:lpstr>
      <vt:lpstr>Arial</vt:lpstr>
      <vt:lpstr>Azeret Mono</vt:lpstr>
      <vt:lpstr>Azeret Mono SemiBold</vt:lpstr>
      <vt:lpstr>Nunito Light</vt:lpstr>
      <vt:lpstr>3D Printing Prosthesis Pitch Deck by Slidesgo</vt:lpstr>
      <vt:lpstr>HEART FAILURE CLASSIFICATION </vt:lpstr>
      <vt:lpstr>Purpose of the Project</vt:lpstr>
      <vt:lpstr>Exploratory Data Analysis</vt:lpstr>
      <vt:lpstr>Descriptive Statistics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AUTOMATION </dc:title>
  <cp:lastModifiedBy>fatih emre ertekin</cp:lastModifiedBy>
  <cp:revision>10</cp:revision>
  <dcterms:modified xsi:type="dcterms:W3CDTF">2024-01-25T12:53:16Z</dcterms:modified>
</cp:coreProperties>
</file>