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85cdd94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85cdd94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e85cdd94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e85cdd94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e85cdd94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e85cdd94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e85cdd94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e85cdd94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e85cdd94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e85cdd94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e85cdd94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e85cdd94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85cdd94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e85cdd94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racle.com/java/technologies/downloads/" TargetMode="External"/><Relationship Id="rId4" Type="http://schemas.openxmlformats.org/officeDocument/2006/relationships/hyperlink" Target="https://developer.android.com/studio" TargetMode="External"/><Relationship Id="rId5" Type="http://schemas.openxmlformats.org/officeDocument/2006/relationships/hyperlink" Target="https://code.visualstudio.com/Downloa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studio/run/emulator-acceleration#vm-window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racle.com/java/technologies/downloads/" TargetMode="External"/><Relationship Id="rId4" Type="http://schemas.openxmlformats.org/officeDocument/2006/relationships/hyperlink" Target="https://developer.android.com/studio" TargetMode="External"/><Relationship Id="rId5" Type="http://schemas.openxmlformats.org/officeDocument/2006/relationships/hyperlink" Target="https://docs.flutter.dev/get-started/install" TargetMode="External"/><Relationship Id="rId6" Type="http://schemas.openxmlformats.org/officeDocument/2006/relationships/hyperlink" Target="https://code.visualstudio.com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5780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3680"/>
              <a:t>Praktikum Pemrograman Aplikasi Mobile</a:t>
            </a:r>
            <a:endParaRPr sz="36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2715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Pertemuan 1: Pendahuluan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3325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Oleh: Aldy Rialdy Atmadja</a:t>
            </a:r>
            <a:endParaRPr b="1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825" y="1528750"/>
            <a:ext cx="21907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Target</a:t>
            </a:r>
            <a:r>
              <a:rPr lang="id"/>
              <a:t> Perkuliahan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571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0202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15"/>
              <a:buFont typeface="Raleway"/>
              <a:buChar char="●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Mahasiswa dapat memahami konsep dan implementasi pemrograman mobile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0202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15"/>
              <a:buFont typeface="Raleway"/>
              <a:buChar char="●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Pada akhir perkuliahan mahasiswa dapat membuat program/ aplikasi mobile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550" y="1807213"/>
            <a:ext cx="21907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Jadwal Perkuliahan Praktikum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Hari : Selasa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Kelas A		: </a:t>
            </a:r>
            <a: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08.40 - 10.20</a:t>
            </a:r>
            <a:b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Kelas B		: </a:t>
            </a:r>
            <a: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10.20 - 12.00</a:t>
            </a:r>
            <a:b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Kelas C		: 12.40 - 14.20</a:t>
            </a:r>
            <a:b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Kelas D	: 14.20 - 16.00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Lama Perkuliahan : 1 SKS (100 menit)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Rule of the Game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Secara default mengikuti aturan kampus, dimana :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• Absensi (20%)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• Tugas Terstruktur (20%)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• UTS (Project 1) (20%)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d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• UAS (Project 2) (40%)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Silabus Perkuliahan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926475"/>
            <a:ext cx="329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11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5"/>
              <a:buFont typeface="Raleway"/>
              <a:buAutoNum type="arabicPeriod"/>
            </a:pPr>
            <a:r>
              <a:rPr b="1" lang="id" sz="16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b="1" sz="16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1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5"/>
              <a:buFont typeface="Raleway"/>
              <a:buAutoNum type="arabicPeriod"/>
            </a:pPr>
            <a:r>
              <a:rPr b="1" lang="id" sz="16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Java/ Kotlin basics</a:t>
            </a:r>
            <a:endParaRPr b="1" sz="16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1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5"/>
              <a:buFont typeface="Raleway"/>
              <a:buAutoNum type="arabicPeriod"/>
            </a:pPr>
            <a:r>
              <a:rPr b="1" lang="id" sz="16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Layouts</a:t>
            </a:r>
            <a:endParaRPr b="1" sz="16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1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5"/>
              <a:buFont typeface="Raleway"/>
              <a:buAutoNum type="arabicPeriod"/>
            </a:pPr>
            <a:r>
              <a:rPr b="1" lang="id" sz="16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Navigation</a:t>
            </a:r>
            <a:endParaRPr b="1" sz="16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1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5"/>
              <a:buFont typeface="Raleway"/>
              <a:buAutoNum type="arabicPeriod"/>
            </a:pPr>
            <a:r>
              <a:rPr b="1" lang="id" sz="16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Connect to Internet</a:t>
            </a:r>
            <a:endParaRPr b="1" sz="16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1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5"/>
              <a:buFont typeface="Raleway"/>
              <a:buAutoNum type="arabicPeriod"/>
            </a:pPr>
            <a:r>
              <a:rPr b="1" lang="id" sz="16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persistence</a:t>
            </a:r>
            <a:endParaRPr b="1" sz="16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1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5"/>
              <a:buFont typeface="Raleway"/>
              <a:buAutoNum type="arabicPeriod"/>
            </a:pPr>
            <a:r>
              <a:rPr b="1" lang="id" sz="16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Work Manager</a:t>
            </a:r>
            <a:endParaRPr b="1" sz="16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844250" y="1850275"/>
            <a:ext cx="329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11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5"/>
              <a:buFont typeface="Raleway"/>
              <a:buAutoNum type="arabicPeriod"/>
            </a:pPr>
            <a:r>
              <a:rPr b="1" lang="id" sz="16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r>
              <a:rPr b="1" lang="id" sz="16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Flutter</a:t>
            </a:r>
            <a:endParaRPr b="1" sz="16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1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5"/>
              <a:buFont typeface="Raleway"/>
              <a:buAutoNum type="arabicPeriod"/>
            </a:pPr>
            <a:r>
              <a:rPr b="1" lang="id" sz="16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Flutter basics</a:t>
            </a:r>
            <a:endParaRPr b="1" sz="16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1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5"/>
              <a:buFont typeface="Raleway"/>
              <a:buAutoNum type="arabicPeriod"/>
            </a:pPr>
            <a:r>
              <a:rPr b="1" lang="id" sz="16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Widget</a:t>
            </a:r>
            <a:endParaRPr b="1" sz="16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1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5"/>
              <a:buFont typeface="Raleway"/>
              <a:buAutoNum type="arabicPeriod"/>
            </a:pPr>
            <a:r>
              <a:rPr b="1" lang="id" sz="16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Deployment</a:t>
            </a:r>
            <a:endParaRPr b="1" sz="16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>
            <a:off x="671575" y="4009575"/>
            <a:ext cx="3440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4786375" y="4009575"/>
            <a:ext cx="3440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375975" y="3933375"/>
            <a:ext cx="20313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Native Android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5314825" y="3933375"/>
            <a:ext cx="25884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id" sz="16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Multiplatform/ flutter</a:t>
            </a:r>
            <a:endParaRPr b="1" sz="16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Tools Perkuliahan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02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15"/>
              <a:buFont typeface="Raleway"/>
              <a:buChar char="●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Java SE Developer Kit (</a:t>
            </a:r>
            <a:r>
              <a:rPr b="1" lang="id" sz="1915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link download</a:t>
            </a: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020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15"/>
              <a:buFont typeface="Raleway"/>
              <a:buChar char="●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Flutter SDK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02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15"/>
              <a:buFont typeface="Raleway"/>
              <a:buChar char="●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IDE: 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020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15"/>
              <a:buFont typeface="Raleway"/>
              <a:buChar char="○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Android Studio termasuk Android SDK (</a:t>
            </a:r>
            <a:r>
              <a:rPr b="1" lang="id" sz="1915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download</a:t>
            </a: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020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15"/>
              <a:buFont typeface="Raleway"/>
              <a:buChar char="○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Visual Studio Code (</a:t>
            </a:r>
            <a:r>
              <a:rPr b="1" lang="id" sz="1915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link download</a:t>
            </a: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02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15"/>
              <a:buFont typeface="Raleway"/>
              <a:buChar char="●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Optional: Device Android versi Kitkat keatas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Kebutuhan Perangkat/ Komputer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020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15"/>
              <a:buFont typeface="Raleway"/>
              <a:buChar char="●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x86_64 CPU architecture; 2nd generation Intel Core or newer, or AMD CPU with support for a </a:t>
            </a:r>
            <a:r>
              <a:rPr b="1" lang="id" sz="1915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 Hypervisor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020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15"/>
              <a:buFont typeface="Raleway"/>
              <a:buChar char="●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8 GB RAM or more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020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15"/>
              <a:buFont typeface="Raleway"/>
              <a:buChar char="●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8 GB of available disk space minimum (IDE + Android SDK + Android Emulator)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020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15"/>
              <a:buFont typeface="Raleway"/>
              <a:buChar char="●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1280 x 800 minimum screen resolution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Lakukan instalasi pada laptop/ komputer di Laboratorium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02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15"/>
              <a:buFont typeface="Raleway"/>
              <a:buAutoNum type="arabicPeriod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Java SE Developer Kit (</a:t>
            </a:r>
            <a:r>
              <a:rPr b="1" lang="id" sz="1915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download</a:t>
            </a: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02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15"/>
              <a:buFont typeface="Raleway"/>
              <a:buAutoNum type="arabicPeriod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IDE: Android Studio termasuk Android SDK (</a:t>
            </a:r>
            <a:r>
              <a:rPr b="1" lang="id" sz="1915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download</a:t>
            </a: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02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15"/>
              <a:buFont typeface="Raleway"/>
              <a:buAutoNum type="arabicPeriod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Flutter SDK (</a:t>
            </a:r>
            <a:r>
              <a:rPr b="1" lang="id" sz="1915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link download</a:t>
            </a: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02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15"/>
              <a:buFont typeface="Raleway"/>
              <a:buAutoNum type="arabicPeriod"/>
            </a:pP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IDE: Visual Studio Code (</a:t>
            </a:r>
            <a:r>
              <a:rPr b="1" lang="id" sz="1915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download</a:t>
            </a:r>
            <a:r>
              <a:rPr b="1" lang="id" sz="191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191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