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3B5EB-F79D-4496-B5A5-864DF56D3B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45AB091-552A-4352-AE01-266477135B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neo-bank with global reach.</a:t>
          </a:r>
        </a:p>
      </dgm:t>
    </dgm:pt>
    <dgm:pt modelId="{504340DF-7099-484C-A944-23F8B37B8E4E}" type="parTrans" cxnId="{8BCAEFF6-6EBD-4236-97C8-758E6557DD08}">
      <dgm:prSet/>
      <dgm:spPr/>
      <dgm:t>
        <a:bodyPr/>
        <a:lstStyle/>
        <a:p>
          <a:endParaRPr lang="en-US"/>
        </a:p>
      </dgm:t>
    </dgm:pt>
    <dgm:pt modelId="{9EDFB025-39E5-4B89-ACDC-61DF7FF4691C}" type="sibTrans" cxnId="{8BCAEFF6-6EBD-4236-97C8-758E6557DD08}">
      <dgm:prSet/>
      <dgm:spPr/>
      <dgm:t>
        <a:bodyPr/>
        <a:lstStyle/>
        <a:p>
          <a:endParaRPr lang="en-US"/>
        </a:p>
      </dgm:t>
    </dgm:pt>
    <dgm:pt modelId="{C7811422-3465-4F56-9EF2-E8A1B2A220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Merging the financial world with data storage.</a:t>
          </a:r>
        </a:p>
      </dgm:t>
    </dgm:pt>
    <dgm:pt modelId="{FA125A47-16D5-4C2F-BEDE-C1100EB568EF}" type="parTrans" cxnId="{ACB13C2C-0FA0-4F16-9685-7B1B4D574BCD}">
      <dgm:prSet/>
      <dgm:spPr/>
      <dgm:t>
        <a:bodyPr/>
        <a:lstStyle/>
        <a:p>
          <a:endParaRPr lang="en-US"/>
        </a:p>
      </dgm:t>
    </dgm:pt>
    <dgm:pt modelId="{62EBF220-1DA7-48C1-8056-777E992C874C}" type="sibTrans" cxnId="{ACB13C2C-0FA0-4F16-9685-7B1B4D574BCD}">
      <dgm:prSet/>
      <dgm:spPr/>
      <dgm:t>
        <a:bodyPr/>
        <a:lstStyle/>
        <a:p>
          <a:endParaRPr lang="en-US"/>
        </a:p>
      </dgm:t>
    </dgm:pt>
    <dgm:pt modelId="{71A8E134-CC07-43E3-A5F3-FAF46DC6E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commitment to unparalleled security.</a:t>
          </a:r>
        </a:p>
      </dgm:t>
    </dgm:pt>
    <dgm:pt modelId="{ECA9D702-E0EE-4B7E-A8DD-6A379DF61FFE}" type="parTrans" cxnId="{6117AF0F-5C7C-412A-A308-256F7E34B857}">
      <dgm:prSet/>
      <dgm:spPr/>
      <dgm:t>
        <a:bodyPr/>
        <a:lstStyle/>
        <a:p>
          <a:endParaRPr lang="en-US"/>
        </a:p>
      </dgm:t>
    </dgm:pt>
    <dgm:pt modelId="{12AA4646-61BC-4AB4-81E2-9CEB5329092B}" type="sibTrans" cxnId="{6117AF0F-5C7C-412A-A308-256F7E34B857}">
      <dgm:prSet/>
      <dgm:spPr/>
      <dgm:t>
        <a:bodyPr/>
        <a:lstStyle/>
        <a:p>
          <a:endParaRPr lang="en-US"/>
        </a:p>
      </dgm:t>
    </dgm:pt>
    <dgm:pt modelId="{CD76ABBC-4E70-4939-9FB7-A6101C43EF82}" type="pres">
      <dgm:prSet presAssocID="{A573B5EB-F79D-4496-B5A5-864DF56D3BBF}" presName="root" presStyleCnt="0">
        <dgm:presLayoutVars>
          <dgm:dir/>
          <dgm:resizeHandles val="exact"/>
        </dgm:presLayoutVars>
      </dgm:prSet>
      <dgm:spPr/>
    </dgm:pt>
    <dgm:pt modelId="{9E0B9ED9-06E5-40FE-B919-4C13E65ADA24}" type="pres">
      <dgm:prSet presAssocID="{945AB091-552A-4352-AE01-266477135B00}" presName="compNode" presStyleCnt="0"/>
      <dgm:spPr/>
    </dgm:pt>
    <dgm:pt modelId="{1E5AABF5-FFBE-4D06-87C8-8D774AD71383}" type="pres">
      <dgm:prSet presAssocID="{945AB091-552A-4352-AE01-266477135B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CCB9CD8-462F-406E-B1A6-7780B2BC1E2E}" type="pres">
      <dgm:prSet presAssocID="{945AB091-552A-4352-AE01-266477135B00}" presName="spaceRect" presStyleCnt="0"/>
      <dgm:spPr/>
    </dgm:pt>
    <dgm:pt modelId="{A7BBFDA8-641F-4451-B9F0-2A7B090E5005}" type="pres">
      <dgm:prSet presAssocID="{945AB091-552A-4352-AE01-266477135B00}" presName="textRect" presStyleLbl="revTx" presStyleIdx="0" presStyleCnt="3">
        <dgm:presLayoutVars>
          <dgm:chMax val="1"/>
          <dgm:chPref val="1"/>
        </dgm:presLayoutVars>
      </dgm:prSet>
      <dgm:spPr/>
    </dgm:pt>
    <dgm:pt modelId="{B4A8A99F-C3BB-420E-980B-3973C90DD4F5}" type="pres">
      <dgm:prSet presAssocID="{9EDFB025-39E5-4B89-ACDC-61DF7FF4691C}" presName="sibTrans" presStyleCnt="0"/>
      <dgm:spPr/>
    </dgm:pt>
    <dgm:pt modelId="{F034B111-2925-4C2D-904A-D25730F1F1C0}" type="pres">
      <dgm:prSet presAssocID="{C7811422-3465-4F56-9EF2-E8A1B2A22076}" presName="compNode" presStyleCnt="0"/>
      <dgm:spPr/>
    </dgm:pt>
    <dgm:pt modelId="{ADEA0A31-5AB1-42D7-8CAC-C77B77B1BEBC}" type="pres">
      <dgm:prSet presAssocID="{C7811422-3465-4F56-9EF2-E8A1B2A220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50154AF0-5295-474A-82DF-7B0F8B4E621D}" type="pres">
      <dgm:prSet presAssocID="{C7811422-3465-4F56-9EF2-E8A1B2A22076}" presName="spaceRect" presStyleCnt="0"/>
      <dgm:spPr/>
    </dgm:pt>
    <dgm:pt modelId="{94ACBBBE-19F6-4258-BEDA-DE1A584DD9C2}" type="pres">
      <dgm:prSet presAssocID="{C7811422-3465-4F56-9EF2-E8A1B2A22076}" presName="textRect" presStyleLbl="revTx" presStyleIdx="1" presStyleCnt="3">
        <dgm:presLayoutVars>
          <dgm:chMax val="1"/>
          <dgm:chPref val="1"/>
        </dgm:presLayoutVars>
      </dgm:prSet>
      <dgm:spPr/>
    </dgm:pt>
    <dgm:pt modelId="{7AD835ED-D665-44AE-B746-BD3DAD217EC1}" type="pres">
      <dgm:prSet presAssocID="{62EBF220-1DA7-48C1-8056-777E992C874C}" presName="sibTrans" presStyleCnt="0"/>
      <dgm:spPr/>
    </dgm:pt>
    <dgm:pt modelId="{B6CB102B-44EF-4536-BCE9-DA8F222C6477}" type="pres">
      <dgm:prSet presAssocID="{71A8E134-CC07-43E3-A5F3-FAF46DC6E375}" presName="compNode" presStyleCnt="0"/>
      <dgm:spPr/>
    </dgm:pt>
    <dgm:pt modelId="{D33DD607-1DAC-4632-967F-4446B87378B0}" type="pres">
      <dgm:prSet presAssocID="{71A8E134-CC07-43E3-A5F3-FAF46DC6E3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09058E8-0E5D-4496-9412-CF8C1823187B}" type="pres">
      <dgm:prSet presAssocID="{71A8E134-CC07-43E3-A5F3-FAF46DC6E375}" presName="spaceRect" presStyleCnt="0"/>
      <dgm:spPr/>
    </dgm:pt>
    <dgm:pt modelId="{78FDFE70-86A1-4E0B-B556-D731B109EF81}" type="pres">
      <dgm:prSet presAssocID="{71A8E134-CC07-43E3-A5F3-FAF46DC6E3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695F0F-6A99-DE47-B368-CC859CB8BA68}" type="presOf" srcId="{71A8E134-CC07-43E3-A5F3-FAF46DC6E375}" destId="{78FDFE70-86A1-4E0B-B556-D731B109EF81}" srcOrd="0" destOrd="0" presId="urn:microsoft.com/office/officeart/2018/2/layout/IconLabelList"/>
    <dgm:cxn modelId="{6117AF0F-5C7C-412A-A308-256F7E34B857}" srcId="{A573B5EB-F79D-4496-B5A5-864DF56D3BBF}" destId="{71A8E134-CC07-43E3-A5F3-FAF46DC6E375}" srcOrd="2" destOrd="0" parTransId="{ECA9D702-E0EE-4B7E-A8DD-6A379DF61FFE}" sibTransId="{12AA4646-61BC-4AB4-81E2-9CEB5329092B}"/>
    <dgm:cxn modelId="{ACB13C2C-0FA0-4F16-9685-7B1B4D574BCD}" srcId="{A573B5EB-F79D-4496-B5A5-864DF56D3BBF}" destId="{C7811422-3465-4F56-9EF2-E8A1B2A22076}" srcOrd="1" destOrd="0" parTransId="{FA125A47-16D5-4C2F-BEDE-C1100EB568EF}" sibTransId="{62EBF220-1DA7-48C1-8056-777E992C874C}"/>
    <dgm:cxn modelId="{7BCDB05F-EF37-0E41-A0F9-508ADF225E05}" type="presOf" srcId="{A573B5EB-F79D-4496-B5A5-864DF56D3BBF}" destId="{CD76ABBC-4E70-4939-9FB7-A6101C43EF82}" srcOrd="0" destOrd="0" presId="urn:microsoft.com/office/officeart/2018/2/layout/IconLabelList"/>
    <dgm:cxn modelId="{71D0F264-4E3B-E145-955D-47CB047DD096}" type="presOf" srcId="{C7811422-3465-4F56-9EF2-E8A1B2A22076}" destId="{94ACBBBE-19F6-4258-BEDA-DE1A584DD9C2}" srcOrd="0" destOrd="0" presId="urn:microsoft.com/office/officeart/2018/2/layout/IconLabelList"/>
    <dgm:cxn modelId="{EF74DB97-94F7-304E-A7CC-2E8F3F8AAAAB}" type="presOf" srcId="{945AB091-552A-4352-AE01-266477135B00}" destId="{A7BBFDA8-641F-4451-B9F0-2A7B090E5005}" srcOrd="0" destOrd="0" presId="urn:microsoft.com/office/officeart/2018/2/layout/IconLabelList"/>
    <dgm:cxn modelId="{8BCAEFF6-6EBD-4236-97C8-758E6557DD08}" srcId="{A573B5EB-F79D-4496-B5A5-864DF56D3BBF}" destId="{945AB091-552A-4352-AE01-266477135B00}" srcOrd="0" destOrd="0" parTransId="{504340DF-7099-484C-A944-23F8B37B8E4E}" sibTransId="{9EDFB025-39E5-4B89-ACDC-61DF7FF4691C}"/>
    <dgm:cxn modelId="{623D0C4D-28DF-D148-AB0E-C99F91F38CB6}" type="presParOf" srcId="{CD76ABBC-4E70-4939-9FB7-A6101C43EF82}" destId="{9E0B9ED9-06E5-40FE-B919-4C13E65ADA24}" srcOrd="0" destOrd="0" presId="urn:microsoft.com/office/officeart/2018/2/layout/IconLabelList"/>
    <dgm:cxn modelId="{53707C24-2AC7-2F49-A8CE-6443FAC8EC3E}" type="presParOf" srcId="{9E0B9ED9-06E5-40FE-B919-4C13E65ADA24}" destId="{1E5AABF5-FFBE-4D06-87C8-8D774AD71383}" srcOrd="0" destOrd="0" presId="urn:microsoft.com/office/officeart/2018/2/layout/IconLabelList"/>
    <dgm:cxn modelId="{82530C23-711E-CA43-A08A-98D4992E5FBB}" type="presParOf" srcId="{9E0B9ED9-06E5-40FE-B919-4C13E65ADA24}" destId="{5CCB9CD8-462F-406E-B1A6-7780B2BC1E2E}" srcOrd="1" destOrd="0" presId="urn:microsoft.com/office/officeart/2018/2/layout/IconLabelList"/>
    <dgm:cxn modelId="{32890190-8770-2B4C-B214-ECAB0069A30C}" type="presParOf" srcId="{9E0B9ED9-06E5-40FE-B919-4C13E65ADA24}" destId="{A7BBFDA8-641F-4451-B9F0-2A7B090E5005}" srcOrd="2" destOrd="0" presId="urn:microsoft.com/office/officeart/2018/2/layout/IconLabelList"/>
    <dgm:cxn modelId="{243C3F86-8E26-1043-8B86-3EB2A7A1FC15}" type="presParOf" srcId="{CD76ABBC-4E70-4939-9FB7-A6101C43EF82}" destId="{B4A8A99F-C3BB-420E-980B-3973C90DD4F5}" srcOrd="1" destOrd="0" presId="urn:microsoft.com/office/officeart/2018/2/layout/IconLabelList"/>
    <dgm:cxn modelId="{DD8720AA-121B-D047-BABF-F78669A0BA34}" type="presParOf" srcId="{CD76ABBC-4E70-4939-9FB7-A6101C43EF82}" destId="{F034B111-2925-4C2D-904A-D25730F1F1C0}" srcOrd="2" destOrd="0" presId="urn:microsoft.com/office/officeart/2018/2/layout/IconLabelList"/>
    <dgm:cxn modelId="{93D43403-B747-4841-9F45-F1B7FF005843}" type="presParOf" srcId="{F034B111-2925-4C2D-904A-D25730F1F1C0}" destId="{ADEA0A31-5AB1-42D7-8CAC-C77B77B1BEBC}" srcOrd="0" destOrd="0" presId="urn:microsoft.com/office/officeart/2018/2/layout/IconLabelList"/>
    <dgm:cxn modelId="{D4F6E329-121E-2148-A0F4-3C9DD229225C}" type="presParOf" srcId="{F034B111-2925-4C2D-904A-D25730F1F1C0}" destId="{50154AF0-5295-474A-82DF-7B0F8B4E621D}" srcOrd="1" destOrd="0" presId="urn:microsoft.com/office/officeart/2018/2/layout/IconLabelList"/>
    <dgm:cxn modelId="{90E65B2A-B998-D442-97B4-33C976D05537}" type="presParOf" srcId="{F034B111-2925-4C2D-904A-D25730F1F1C0}" destId="{94ACBBBE-19F6-4258-BEDA-DE1A584DD9C2}" srcOrd="2" destOrd="0" presId="urn:microsoft.com/office/officeart/2018/2/layout/IconLabelList"/>
    <dgm:cxn modelId="{E5FC8EE6-89CC-DA49-BE10-B88C0137E5E3}" type="presParOf" srcId="{CD76ABBC-4E70-4939-9FB7-A6101C43EF82}" destId="{7AD835ED-D665-44AE-B746-BD3DAD217EC1}" srcOrd="3" destOrd="0" presId="urn:microsoft.com/office/officeart/2018/2/layout/IconLabelList"/>
    <dgm:cxn modelId="{694CA12E-FB2F-4948-B56F-F14E0FEA429D}" type="presParOf" srcId="{CD76ABBC-4E70-4939-9FB7-A6101C43EF82}" destId="{B6CB102B-44EF-4536-BCE9-DA8F222C6477}" srcOrd="4" destOrd="0" presId="urn:microsoft.com/office/officeart/2018/2/layout/IconLabelList"/>
    <dgm:cxn modelId="{64631FD2-07D4-E04D-ACAB-1197055F3E3A}" type="presParOf" srcId="{B6CB102B-44EF-4536-BCE9-DA8F222C6477}" destId="{D33DD607-1DAC-4632-967F-4446B87378B0}" srcOrd="0" destOrd="0" presId="urn:microsoft.com/office/officeart/2018/2/layout/IconLabelList"/>
    <dgm:cxn modelId="{53251AF6-EE9E-5D49-B491-161C472D1160}" type="presParOf" srcId="{B6CB102B-44EF-4536-BCE9-DA8F222C6477}" destId="{709058E8-0E5D-4496-9412-CF8C1823187B}" srcOrd="1" destOrd="0" presId="urn:microsoft.com/office/officeart/2018/2/layout/IconLabelList"/>
    <dgm:cxn modelId="{870AF7DD-291F-E94E-9592-87918068FD35}" type="presParOf" srcId="{B6CB102B-44EF-4536-BCE9-DA8F222C6477}" destId="{78FDFE70-86A1-4E0B-B556-D731B109EF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37895-8155-475C-BD97-5271B1F566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09AAAEA-85C0-47F3-A888-1FD097B48A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Option 1: End of Previous Month - Fixed, monthly data allocation</a:t>
          </a:r>
          <a:r>
            <a:rPr lang="en-US" dirty="0"/>
            <a:t>.</a:t>
          </a:r>
        </a:p>
      </dgm:t>
    </dgm:pt>
    <dgm:pt modelId="{78CAE24F-5BAC-46CE-B336-CD14FAC01400}" type="parTrans" cxnId="{1706E80D-0C05-4DF8-84B9-B19E8E7CA5C8}">
      <dgm:prSet/>
      <dgm:spPr/>
      <dgm:t>
        <a:bodyPr/>
        <a:lstStyle/>
        <a:p>
          <a:endParaRPr lang="en-US"/>
        </a:p>
      </dgm:t>
    </dgm:pt>
    <dgm:pt modelId="{807D2F83-B3B3-441D-9DA4-D8352C665411}" type="sibTrans" cxnId="{1706E80D-0C05-4DF8-84B9-B19E8E7CA5C8}">
      <dgm:prSet/>
      <dgm:spPr/>
      <dgm:t>
        <a:bodyPr/>
        <a:lstStyle/>
        <a:p>
          <a:endParaRPr lang="en-US"/>
        </a:p>
      </dgm:t>
    </dgm:pt>
    <dgm:pt modelId="{0AA221FF-CA62-4239-9F72-C11D262784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Option 2: 30-Day Average - Based on 30-day average balance.</a:t>
          </a:r>
        </a:p>
      </dgm:t>
    </dgm:pt>
    <dgm:pt modelId="{84784A8B-BE71-478E-949A-FD656B138434}" type="parTrans" cxnId="{A0E2EAD8-A62B-4585-BACC-244551AD84BB}">
      <dgm:prSet/>
      <dgm:spPr/>
      <dgm:t>
        <a:bodyPr/>
        <a:lstStyle/>
        <a:p>
          <a:endParaRPr lang="en-US"/>
        </a:p>
      </dgm:t>
    </dgm:pt>
    <dgm:pt modelId="{8DC49430-D34D-46A7-8A4A-13384B8BEDE8}" type="sibTrans" cxnId="{A0E2EAD8-A62B-4585-BACC-244551AD84BB}">
      <dgm:prSet/>
      <dgm:spPr/>
      <dgm:t>
        <a:bodyPr/>
        <a:lstStyle/>
        <a:p>
          <a:endParaRPr lang="en-US"/>
        </a:p>
      </dgm:t>
    </dgm:pt>
    <dgm:pt modelId="{04B132A0-3D84-46E6-9CF9-DDACE71CD3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Option 3: Real-time Update - Dynamic data allocation.</a:t>
          </a:r>
        </a:p>
      </dgm:t>
    </dgm:pt>
    <dgm:pt modelId="{25B4A3D7-332A-472B-B873-3BB798D98367}" type="parTrans" cxnId="{640A7360-1854-4D76-8814-B0E1BF6B61D2}">
      <dgm:prSet/>
      <dgm:spPr/>
      <dgm:t>
        <a:bodyPr/>
        <a:lstStyle/>
        <a:p>
          <a:endParaRPr lang="en-US"/>
        </a:p>
      </dgm:t>
    </dgm:pt>
    <dgm:pt modelId="{F267E92E-3BA9-4FC6-A87B-3388E6EBFE1D}" type="sibTrans" cxnId="{640A7360-1854-4D76-8814-B0E1BF6B61D2}">
      <dgm:prSet/>
      <dgm:spPr/>
      <dgm:t>
        <a:bodyPr/>
        <a:lstStyle/>
        <a:p>
          <a:endParaRPr lang="en-US"/>
        </a:p>
      </dgm:t>
    </dgm:pt>
    <dgm:pt modelId="{6499D193-E91E-4575-A571-56DA00CF3B55}" type="pres">
      <dgm:prSet presAssocID="{9F437895-8155-475C-BD97-5271B1F5666B}" presName="root" presStyleCnt="0">
        <dgm:presLayoutVars>
          <dgm:dir/>
          <dgm:resizeHandles val="exact"/>
        </dgm:presLayoutVars>
      </dgm:prSet>
      <dgm:spPr/>
    </dgm:pt>
    <dgm:pt modelId="{FA168629-7A82-4A3E-8917-5336FBD9DC1B}" type="pres">
      <dgm:prSet presAssocID="{C09AAAEA-85C0-47F3-A888-1FD097B48A38}" presName="compNode" presStyleCnt="0"/>
      <dgm:spPr/>
    </dgm:pt>
    <dgm:pt modelId="{2DDCDAC3-F07D-49AC-BDE7-7F8C8509ACE4}" type="pres">
      <dgm:prSet presAssocID="{C09AAAEA-85C0-47F3-A888-1FD097B48A38}" presName="iconBgRect" presStyleLbl="bgShp" presStyleIdx="0" presStyleCnt="3"/>
      <dgm:spPr/>
    </dgm:pt>
    <dgm:pt modelId="{290A8D46-4ED0-4325-AC6E-2A25BC9BF3E8}" type="pres">
      <dgm:prSet presAssocID="{C09AAAEA-85C0-47F3-A888-1FD097B48A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F6FCDABA-4C26-4D39-92ED-06404E2E58E2}" type="pres">
      <dgm:prSet presAssocID="{C09AAAEA-85C0-47F3-A888-1FD097B48A38}" presName="spaceRect" presStyleCnt="0"/>
      <dgm:spPr/>
    </dgm:pt>
    <dgm:pt modelId="{EA98C5F4-8D88-4ACD-9D55-168050767EAB}" type="pres">
      <dgm:prSet presAssocID="{C09AAAEA-85C0-47F3-A888-1FD097B48A38}" presName="textRect" presStyleLbl="revTx" presStyleIdx="0" presStyleCnt="3" custScaleX="143245">
        <dgm:presLayoutVars>
          <dgm:chMax val="1"/>
          <dgm:chPref val="1"/>
        </dgm:presLayoutVars>
      </dgm:prSet>
      <dgm:spPr/>
    </dgm:pt>
    <dgm:pt modelId="{9D4517DB-7BE5-4F69-95B1-574A5FD24EE8}" type="pres">
      <dgm:prSet presAssocID="{807D2F83-B3B3-441D-9DA4-D8352C665411}" presName="sibTrans" presStyleCnt="0"/>
      <dgm:spPr/>
    </dgm:pt>
    <dgm:pt modelId="{F56D2F18-3CF5-46E4-8168-BE1FFF8318DE}" type="pres">
      <dgm:prSet presAssocID="{0AA221FF-CA62-4239-9F72-C11D26278491}" presName="compNode" presStyleCnt="0"/>
      <dgm:spPr/>
    </dgm:pt>
    <dgm:pt modelId="{EF5590C2-E29A-4342-BFAB-798CBFA70812}" type="pres">
      <dgm:prSet presAssocID="{0AA221FF-CA62-4239-9F72-C11D26278491}" presName="iconBgRect" presStyleLbl="bgShp" presStyleIdx="1" presStyleCnt="3"/>
      <dgm:spPr/>
    </dgm:pt>
    <dgm:pt modelId="{B34EFF06-219E-4190-B8A7-8A51DB583E5B}" type="pres">
      <dgm:prSet presAssocID="{0AA221FF-CA62-4239-9F72-C11D262784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78BCF96-17F7-45E8-9103-F9E78947ABC7}" type="pres">
      <dgm:prSet presAssocID="{0AA221FF-CA62-4239-9F72-C11D26278491}" presName="spaceRect" presStyleCnt="0"/>
      <dgm:spPr/>
    </dgm:pt>
    <dgm:pt modelId="{F3933D35-07F4-45F2-AD91-79E96471A25F}" type="pres">
      <dgm:prSet presAssocID="{0AA221FF-CA62-4239-9F72-C11D26278491}" presName="textRect" presStyleLbl="revTx" presStyleIdx="1" presStyleCnt="3" custScaleX="142967">
        <dgm:presLayoutVars>
          <dgm:chMax val="1"/>
          <dgm:chPref val="1"/>
        </dgm:presLayoutVars>
      </dgm:prSet>
      <dgm:spPr/>
    </dgm:pt>
    <dgm:pt modelId="{B5810E6A-52A2-4479-A27C-372E8CB04C06}" type="pres">
      <dgm:prSet presAssocID="{8DC49430-D34D-46A7-8A4A-13384B8BEDE8}" presName="sibTrans" presStyleCnt="0"/>
      <dgm:spPr/>
    </dgm:pt>
    <dgm:pt modelId="{8F48691F-7037-4EF7-890D-21C232470829}" type="pres">
      <dgm:prSet presAssocID="{04B132A0-3D84-46E6-9CF9-DDACE71CD3DF}" presName="compNode" presStyleCnt="0"/>
      <dgm:spPr/>
    </dgm:pt>
    <dgm:pt modelId="{E89CD6F8-D536-4C4C-9802-29EE2BB55B7B}" type="pres">
      <dgm:prSet presAssocID="{04B132A0-3D84-46E6-9CF9-DDACE71CD3DF}" presName="iconBgRect" presStyleLbl="bgShp" presStyleIdx="2" presStyleCnt="3"/>
      <dgm:spPr/>
    </dgm:pt>
    <dgm:pt modelId="{EE340F05-0DD0-404B-AEAA-6ECA1A00C928}" type="pres">
      <dgm:prSet presAssocID="{04B132A0-3D84-46E6-9CF9-DDACE71CD3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D609B9-1215-4806-B198-B1D1F280CC9D}" type="pres">
      <dgm:prSet presAssocID="{04B132A0-3D84-46E6-9CF9-DDACE71CD3DF}" presName="spaceRect" presStyleCnt="0"/>
      <dgm:spPr/>
    </dgm:pt>
    <dgm:pt modelId="{3E635ADF-F0F7-43FF-9C81-24880ADF5796}" type="pres">
      <dgm:prSet presAssocID="{04B132A0-3D84-46E6-9CF9-DDACE71CD3DF}" presName="textRect" presStyleLbl="revTx" presStyleIdx="2" presStyleCnt="3" custScaleX="137759">
        <dgm:presLayoutVars>
          <dgm:chMax val="1"/>
          <dgm:chPref val="1"/>
        </dgm:presLayoutVars>
      </dgm:prSet>
      <dgm:spPr/>
    </dgm:pt>
  </dgm:ptLst>
  <dgm:cxnLst>
    <dgm:cxn modelId="{3761A60A-4221-9E46-A860-3B33BF2B85FE}" type="presOf" srcId="{0AA221FF-CA62-4239-9F72-C11D26278491}" destId="{F3933D35-07F4-45F2-AD91-79E96471A25F}" srcOrd="0" destOrd="0" presId="urn:microsoft.com/office/officeart/2018/5/layout/IconCircleLabelList"/>
    <dgm:cxn modelId="{1706E80D-0C05-4DF8-84B9-B19E8E7CA5C8}" srcId="{9F437895-8155-475C-BD97-5271B1F5666B}" destId="{C09AAAEA-85C0-47F3-A888-1FD097B48A38}" srcOrd="0" destOrd="0" parTransId="{78CAE24F-5BAC-46CE-B336-CD14FAC01400}" sibTransId="{807D2F83-B3B3-441D-9DA4-D8352C665411}"/>
    <dgm:cxn modelId="{6CFB1410-7FB4-1443-886C-C00ABFCFADA0}" type="presOf" srcId="{9F437895-8155-475C-BD97-5271B1F5666B}" destId="{6499D193-E91E-4575-A571-56DA00CF3B55}" srcOrd="0" destOrd="0" presId="urn:microsoft.com/office/officeart/2018/5/layout/IconCircleLabelList"/>
    <dgm:cxn modelId="{3A23A614-7DBF-854D-BB06-20866B45AB4E}" type="presOf" srcId="{04B132A0-3D84-46E6-9CF9-DDACE71CD3DF}" destId="{3E635ADF-F0F7-43FF-9C81-24880ADF5796}" srcOrd="0" destOrd="0" presId="urn:microsoft.com/office/officeart/2018/5/layout/IconCircleLabelList"/>
    <dgm:cxn modelId="{640A7360-1854-4D76-8814-B0E1BF6B61D2}" srcId="{9F437895-8155-475C-BD97-5271B1F5666B}" destId="{04B132A0-3D84-46E6-9CF9-DDACE71CD3DF}" srcOrd="2" destOrd="0" parTransId="{25B4A3D7-332A-472B-B873-3BB798D98367}" sibTransId="{F267E92E-3BA9-4FC6-A87B-3388E6EBFE1D}"/>
    <dgm:cxn modelId="{3035EC96-72F9-7945-A313-83F8C2AA7DA4}" type="presOf" srcId="{C09AAAEA-85C0-47F3-A888-1FD097B48A38}" destId="{EA98C5F4-8D88-4ACD-9D55-168050767EAB}" srcOrd="0" destOrd="0" presId="urn:microsoft.com/office/officeart/2018/5/layout/IconCircleLabelList"/>
    <dgm:cxn modelId="{A0E2EAD8-A62B-4585-BACC-244551AD84BB}" srcId="{9F437895-8155-475C-BD97-5271B1F5666B}" destId="{0AA221FF-CA62-4239-9F72-C11D26278491}" srcOrd="1" destOrd="0" parTransId="{84784A8B-BE71-478E-949A-FD656B138434}" sibTransId="{8DC49430-D34D-46A7-8A4A-13384B8BEDE8}"/>
    <dgm:cxn modelId="{26CABE21-3F0F-A548-9CCC-03FD280071B5}" type="presParOf" srcId="{6499D193-E91E-4575-A571-56DA00CF3B55}" destId="{FA168629-7A82-4A3E-8917-5336FBD9DC1B}" srcOrd="0" destOrd="0" presId="urn:microsoft.com/office/officeart/2018/5/layout/IconCircleLabelList"/>
    <dgm:cxn modelId="{21E823C5-95D6-3A4F-A1BA-7893CA4EB621}" type="presParOf" srcId="{FA168629-7A82-4A3E-8917-5336FBD9DC1B}" destId="{2DDCDAC3-F07D-49AC-BDE7-7F8C8509ACE4}" srcOrd="0" destOrd="0" presId="urn:microsoft.com/office/officeart/2018/5/layout/IconCircleLabelList"/>
    <dgm:cxn modelId="{6828D744-14CE-3648-8525-18EBE70F029B}" type="presParOf" srcId="{FA168629-7A82-4A3E-8917-5336FBD9DC1B}" destId="{290A8D46-4ED0-4325-AC6E-2A25BC9BF3E8}" srcOrd="1" destOrd="0" presId="urn:microsoft.com/office/officeart/2018/5/layout/IconCircleLabelList"/>
    <dgm:cxn modelId="{647F4528-779E-B649-93A1-CCC43DDFAF0C}" type="presParOf" srcId="{FA168629-7A82-4A3E-8917-5336FBD9DC1B}" destId="{F6FCDABA-4C26-4D39-92ED-06404E2E58E2}" srcOrd="2" destOrd="0" presId="urn:microsoft.com/office/officeart/2018/5/layout/IconCircleLabelList"/>
    <dgm:cxn modelId="{ED78F24F-8C8F-A344-BA43-0F67D39A1D15}" type="presParOf" srcId="{FA168629-7A82-4A3E-8917-5336FBD9DC1B}" destId="{EA98C5F4-8D88-4ACD-9D55-168050767EAB}" srcOrd="3" destOrd="0" presId="urn:microsoft.com/office/officeart/2018/5/layout/IconCircleLabelList"/>
    <dgm:cxn modelId="{00F92701-5273-7B4E-A4D4-45C2E352729C}" type="presParOf" srcId="{6499D193-E91E-4575-A571-56DA00CF3B55}" destId="{9D4517DB-7BE5-4F69-95B1-574A5FD24EE8}" srcOrd="1" destOrd="0" presId="urn:microsoft.com/office/officeart/2018/5/layout/IconCircleLabelList"/>
    <dgm:cxn modelId="{2DEF194C-C11E-ED40-83F4-68EE22617A89}" type="presParOf" srcId="{6499D193-E91E-4575-A571-56DA00CF3B55}" destId="{F56D2F18-3CF5-46E4-8168-BE1FFF8318DE}" srcOrd="2" destOrd="0" presId="urn:microsoft.com/office/officeart/2018/5/layout/IconCircleLabelList"/>
    <dgm:cxn modelId="{405B59ED-E325-F74C-9AB3-DAC56A402BA1}" type="presParOf" srcId="{F56D2F18-3CF5-46E4-8168-BE1FFF8318DE}" destId="{EF5590C2-E29A-4342-BFAB-798CBFA70812}" srcOrd="0" destOrd="0" presId="urn:microsoft.com/office/officeart/2018/5/layout/IconCircleLabelList"/>
    <dgm:cxn modelId="{9E9F636E-4FB0-4F47-AF8D-E26C31B47AD8}" type="presParOf" srcId="{F56D2F18-3CF5-46E4-8168-BE1FFF8318DE}" destId="{B34EFF06-219E-4190-B8A7-8A51DB583E5B}" srcOrd="1" destOrd="0" presId="urn:microsoft.com/office/officeart/2018/5/layout/IconCircleLabelList"/>
    <dgm:cxn modelId="{DF1BE7CF-471A-F640-B0BE-D5D8F2CADC19}" type="presParOf" srcId="{F56D2F18-3CF5-46E4-8168-BE1FFF8318DE}" destId="{478BCF96-17F7-45E8-9103-F9E78947ABC7}" srcOrd="2" destOrd="0" presId="urn:microsoft.com/office/officeart/2018/5/layout/IconCircleLabelList"/>
    <dgm:cxn modelId="{70733A4E-B2F9-A043-88BC-86BA5CB174AF}" type="presParOf" srcId="{F56D2F18-3CF5-46E4-8168-BE1FFF8318DE}" destId="{F3933D35-07F4-45F2-AD91-79E96471A25F}" srcOrd="3" destOrd="0" presId="urn:microsoft.com/office/officeart/2018/5/layout/IconCircleLabelList"/>
    <dgm:cxn modelId="{13BA4674-5714-B84F-BEFB-57D7E87889D8}" type="presParOf" srcId="{6499D193-E91E-4575-A571-56DA00CF3B55}" destId="{B5810E6A-52A2-4479-A27C-372E8CB04C06}" srcOrd="3" destOrd="0" presId="urn:microsoft.com/office/officeart/2018/5/layout/IconCircleLabelList"/>
    <dgm:cxn modelId="{2074196C-346F-6541-8D0A-4E572C12B146}" type="presParOf" srcId="{6499D193-E91E-4575-A571-56DA00CF3B55}" destId="{8F48691F-7037-4EF7-890D-21C232470829}" srcOrd="4" destOrd="0" presId="urn:microsoft.com/office/officeart/2018/5/layout/IconCircleLabelList"/>
    <dgm:cxn modelId="{E84968E7-8213-7748-BAE2-3B6641977EAA}" type="presParOf" srcId="{8F48691F-7037-4EF7-890D-21C232470829}" destId="{E89CD6F8-D536-4C4C-9802-29EE2BB55B7B}" srcOrd="0" destOrd="0" presId="urn:microsoft.com/office/officeart/2018/5/layout/IconCircleLabelList"/>
    <dgm:cxn modelId="{1085DDE4-CDC9-0942-A2FC-3CE13F10DFDB}" type="presParOf" srcId="{8F48691F-7037-4EF7-890D-21C232470829}" destId="{EE340F05-0DD0-404B-AEAA-6ECA1A00C928}" srcOrd="1" destOrd="0" presId="urn:microsoft.com/office/officeart/2018/5/layout/IconCircleLabelList"/>
    <dgm:cxn modelId="{E37A6F51-58A0-0349-BCE4-0B7BFE537BA6}" type="presParOf" srcId="{8F48691F-7037-4EF7-890D-21C232470829}" destId="{46D609B9-1215-4806-B198-B1D1F280CC9D}" srcOrd="2" destOrd="0" presId="urn:microsoft.com/office/officeart/2018/5/layout/IconCircleLabelList"/>
    <dgm:cxn modelId="{298F3FA2-3EB2-7D4F-9A52-7D050FA33C85}" type="presParOf" srcId="{8F48691F-7037-4EF7-890D-21C232470829}" destId="{3E635ADF-F0F7-43FF-9C81-24880ADF5796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5A8EB5-9AA5-4FCB-AA31-6C3AB15BBFB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A52DB88-1FFD-40D7-89B0-AFBC8A575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For Investors</a:t>
          </a:r>
          <a:r>
            <a:rPr lang="en-US" dirty="0"/>
            <a:t>: Join Our Journey - Invest in the future of banking.</a:t>
          </a:r>
        </a:p>
      </dgm:t>
    </dgm:pt>
    <dgm:pt modelId="{986276F8-62B1-4A4D-94A8-2B4B336B8516}" type="parTrans" cxnId="{A5748263-8DC0-4FA0-B9CE-10AF371048E1}">
      <dgm:prSet/>
      <dgm:spPr/>
      <dgm:t>
        <a:bodyPr/>
        <a:lstStyle/>
        <a:p>
          <a:endParaRPr lang="en-US"/>
        </a:p>
      </dgm:t>
    </dgm:pt>
    <dgm:pt modelId="{C7C372B5-92E1-4769-BCF4-1EF3446FCE10}" type="sibTrans" cxnId="{A5748263-8DC0-4FA0-B9CE-10AF371048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A1C79D-DED7-47E0-8D9B-B80490AA7B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For Customers</a:t>
          </a:r>
          <a:r>
            <a:rPr lang="en-US" dirty="0"/>
            <a:t>: Bank with Confidence - Your money and data, safe and accessible.</a:t>
          </a:r>
        </a:p>
      </dgm:t>
    </dgm:pt>
    <dgm:pt modelId="{3644C034-EA29-4501-A1EC-A5832C3E6EF9}" type="parTrans" cxnId="{26C408DB-DBE0-4B75-ABB7-AC3757E81B25}">
      <dgm:prSet/>
      <dgm:spPr/>
      <dgm:t>
        <a:bodyPr/>
        <a:lstStyle/>
        <a:p>
          <a:endParaRPr lang="en-US"/>
        </a:p>
      </dgm:t>
    </dgm:pt>
    <dgm:pt modelId="{307D5D68-6B98-4B66-847E-18BBF3C83894}" type="sibTrans" cxnId="{26C408DB-DBE0-4B75-ABB7-AC3757E81B25}">
      <dgm:prSet/>
      <dgm:spPr/>
      <dgm:t>
        <a:bodyPr/>
        <a:lstStyle/>
        <a:p>
          <a:endParaRPr lang="en-US"/>
        </a:p>
      </dgm:t>
    </dgm:pt>
    <dgm:pt modelId="{2056D2E1-23D8-4456-A764-CE53EAE8321D}" type="pres">
      <dgm:prSet presAssocID="{3E5A8EB5-9AA5-4FCB-AA31-6C3AB15BBFB3}" presName="root" presStyleCnt="0">
        <dgm:presLayoutVars>
          <dgm:dir/>
          <dgm:resizeHandles val="exact"/>
        </dgm:presLayoutVars>
      </dgm:prSet>
      <dgm:spPr/>
    </dgm:pt>
    <dgm:pt modelId="{82339B5A-9C1A-465B-929B-A03DF133903E}" type="pres">
      <dgm:prSet presAssocID="{3E5A8EB5-9AA5-4FCB-AA31-6C3AB15BBFB3}" presName="container" presStyleCnt="0">
        <dgm:presLayoutVars>
          <dgm:dir/>
          <dgm:resizeHandles val="exact"/>
        </dgm:presLayoutVars>
      </dgm:prSet>
      <dgm:spPr/>
    </dgm:pt>
    <dgm:pt modelId="{5930675F-537F-4777-ACFF-8C23134251DE}" type="pres">
      <dgm:prSet presAssocID="{4A52DB88-1FFD-40D7-89B0-AFBC8A5755C8}" presName="compNode" presStyleCnt="0"/>
      <dgm:spPr/>
    </dgm:pt>
    <dgm:pt modelId="{60662E73-87FA-4D02-AEA7-8436B4EC3AB6}" type="pres">
      <dgm:prSet presAssocID="{4A52DB88-1FFD-40D7-89B0-AFBC8A5755C8}" presName="iconBgRect" presStyleLbl="bgShp" presStyleIdx="0" presStyleCnt="2"/>
      <dgm:spPr/>
    </dgm:pt>
    <dgm:pt modelId="{984E8759-0486-42ED-9FB0-E258147ABCD2}" type="pres">
      <dgm:prSet presAssocID="{4A52DB88-1FFD-40D7-89B0-AFBC8A5755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BD151E7-0143-4575-AFF6-2C06885373BE}" type="pres">
      <dgm:prSet presAssocID="{4A52DB88-1FFD-40D7-89B0-AFBC8A5755C8}" presName="spaceRect" presStyleCnt="0"/>
      <dgm:spPr/>
    </dgm:pt>
    <dgm:pt modelId="{A142D4FC-EC79-4E8A-848C-D4EBD804598D}" type="pres">
      <dgm:prSet presAssocID="{4A52DB88-1FFD-40D7-89B0-AFBC8A5755C8}" presName="textRect" presStyleLbl="revTx" presStyleIdx="0" presStyleCnt="2">
        <dgm:presLayoutVars>
          <dgm:chMax val="1"/>
          <dgm:chPref val="1"/>
        </dgm:presLayoutVars>
      </dgm:prSet>
      <dgm:spPr/>
    </dgm:pt>
    <dgm:pt modelId="{6CDC4779-4D62-4369-95DB-92172FBD73C3}" type="pres">
      <dgm:prSet presAssocID="{C7C372B5-92E1-4769-BCF4-1EF3446FCE10}" presName="sibTrans" presStyleLbl="sibTrans2D1" presStyleIdx="0" presStyleCnt="0"/>
      <dgm:spPr/>
    </dgm:pt>
    <dgm:pt modelId="{3AA64CB7-5AEE-4656-AEC8-D5F466AE64A6}" type="pres">
      <dgm:prSet presAssocID="{A2A1C79D-DED7-47E0-8D9B-B80490AA7B12}" presName="compNode" presStyleCnt="0"/>
      <dgm:spPr/>
    </dgm:pt>
    <dgm:pt modelId="{B09D0EC4-CB1F-4725-A277-18B17FB1D31D}" type="pres">
      <dgm:prSet presAssocID="{A2A1C79D-DED7-47E0-8D9B-B80490AA7B12}" presName="iconBgRect" presStyleLbl="bgShp" presStyleIdx="1" presStyleCnt="2"/>
      <dgm:spPr/>
    </dgm:pt>
    <dgm:pt modelId="{83E1EF07-788A-4A8E-BEC4-61A349C83BC3}" type="pres">
      <dgm:prSet presAssocID="{A2A1C79D-DED7-47E0-8D9B-B80490AA7B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B00C0D9E-69D9-492F-8273-B78014182627}" type="pres">
      <dgm:prSet presAssocID="{A2A1C79D-DED7-47E0-8D9B-B80490AA7B12}" presName="spaceRect" presStyleCnt="0"/>
      <dgm:spPr/>
    </dgm:pt>
    <dgm:pt modelId="{04B653F0-CD38-429B-90F4-871F1EDB404E}" type="pres">
      <dgm:prSet presAssocID="{A2A1C79D-DED7-47E0-8D9B-B80490AA7B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2AFDE2D-BFCB-9942-9590-F9E9A79F0E51}" type="presOf" srcId="{A2A1C79D-DED7-47E0-8D9B-B80490AA7B12}" destId="{04B653F0-CD38-429B-90F4-871F1EDB404E}" srcOrd="0" destOrd="0" presId="urn:microsoft.com/office/officeart/2018/2/layout/IconCircleList"/>
    <dgm:cxn modelId="{A5748263-8DC0-4FA0-B9CE-10AF371048E1}" srcId="{3E5A8EB5-9AA5-4FCB-AA31-6C3AB15BBFB3}" destId="{4A52DB88-1FFD-40D7-89B0-AFBC8A5755C8}" srcOrd="0" destOrd="0" parTransId="{986276F8-62B1-4A4D-94A8-2B4B336B8516}" sibTransId="{C7C372B5-92E1-4769-BCF4-1EF3446FCE10}"/>
    <dgm:cxn modelId="{ACA65764-6F40-874B-8D4A-DBDB2FB37E58}" type="presOf" srcId="{C7C372B5-92E1-4769-BCF4-1EF3446FCE10}" destId="{6CDC4779-4D62-4369-95DB-92172FBD73C3}" srcOrd="0" destOrd="0" presId="urn:microsoft.com/office/officeart/2018/2/layout/IconCircleList"/>
    <dgm:cxn modelId="{36B2AC8E-0EDD-C44B-B82E-90BB6AD9B421}" type="presOf" srcId="{4A52DB88-1FFD-40D7-89B0-AFBC8A5755C8}" destId="{A142D4FC-EC79-4E8A-848C-D4EBD804598D}" srcOrd="0" destOrd="0" presId="urn:microsoft.com/office/officeart/2018/2/layout/IconCircleList"/>
    <dgm:cxn modelId="{F07252D0-2059-9848-A405-24B4A8FC5531}" type="presOf" srcId="{3E5A8EB5-9AA5-4FCB-AA31-6C3AB15BBFB3}" destId="{2056D2E1-23D8-4456-A764-CE53EAE8321D}" srcOrd="0" destOrd="0" presId="urn:microsoft.com/office/officeart/2018/2/layout/IconCircleList"/>
    <dgm:cxn modelId="{26C408DB-DBE0-4B75-ABB7-AC3757E81B25}" srcId="{3E5A8EB5-9AA5-4FCB-AA31-6C3AB15BBFB3}" destId="{A2A1C79D-DED7-47E0-8D9B-B80490AA7B12}" srcOrd="1" destOrd="0" parTransId="{3644C034-EA29-4501-A1EC-A5832C3E6EF9}" sibTransId="{307D5D68-6B98-4B66-847E-18BBF3C83894}"/>
    <dgm:cxn modelId="{1CA59C22-FA0F-4948-AF9E-5C83EFF2B0CF}" type="presParOf" srcId="{2056D2E1-23D8-4456-A764-CE53EAE8321D}" destId="{82339B5A-9C1A-465B-929B-A03DF133903E}" srcOrd="0" destOrd="0" presId="urn:microsoft.com/office/officeart/2018/2/layout/IconCircleList"/>
    <dgm:cxn modelId="{C4661AC4-2830-CA43-9807-F1FCDAB55DA0}" type="presParOf" srcId="{82339B5A-9C1A-465B-929B-A03DF133903E}" destId="{5930675F-537F-4777-ACFF-8C23134251DE}" srcOrd="0" destOrd="0" presId="urn:microsoft.com/office/officeart/2018/2/layout/IconCircleList"/>
    <dgm:cxn modelId="{BD1C6662-9A8D-2241-8F00-945946491C9D}" type="presParOf" srcId="{5930675F-537F-4777-ACFF-8C23134251DE}" destId="{60662E73-87FA-4D02-AEA7-8436B4EC3AB6}" srcOrd="0" destOrd="0" presId="urn:microsoft.com/office/officeart/2018/2/layout/IconCircleList"/>
    <dgm:cxn modelId="{4EC6234B-6741-CA45-91C0-66E8D82BA01E}" type="presParOf" srcId="{5930675F-537F-4777-ACFF-8C23134251DE}" destId="{984E8759-0486-42ED-9FB0-E258147ABCD2}" srcOrd="1" destOrd="0" presId="urn:microsoft.com/office/officeart/2018/2/layout/IconCircleList"/>
    <dgm:cxn modelId="{2C5B9DEA-3638-804B-853E-DC532F172F07}" type="presParOf" srcId="{5930675F-537F-4777-ACFF-8C23134251DE}" destId="{FBD151E7-0143-4575-AFF6-2C06885373BE}" srcOrd="2" destOrd="0" presId="urn:microsoft.com/office/officeart/2018/2/layout/IconCircleList"/>
    <dgm:cxn modelId="{87F78B03-D9CC-9D4D-B531-C754F862093B}" type="presParOf" srcId="{5930675F-537F-4777-ACFF-8C23134251DE}" destId="{A142D4FC-EC79-4E8A-848C-D4EBD804598D}" srcOrd="3" destOrd="0" presId="urn:microsoft.com/office/officeart/2018/2/layout/IconCircleList"/>
    <dgm:cxn modelId="{B46A780F-CC0E-3444-A64F-75CC986DC879}" type="presParOf" srcId="{82339B5A-9C1A-465B-929B-A03DF133903E}" destId="{6CDC4779-4D62-4369-95DB-92172FBD73C3}" srcOrd="1" destOrd="0" presId="urn:microsoft.com/office/officeart/2018/2/layout/IconCircleList"/>
    <dgm:cxn modelId="{88E2BB8B-7055-BA42-ADEC-07E00ACC6511}" type="presParOf" srcId="{82339B5A-9C1A-465B-929B-A03DF133903E}" destId="{3AA64CB7-5AEE-4656-AEC8-D5F466AE64A6}" srcOrd="2" destOrd="0" presId="urn:microsoft.com/office/officeart/2018/2/layout/IconCircleList"/>
    <dgm:cxn modelId="{08A65BF4-E430-3B49-9148-ED6FFEC47DA9}" type="presParOf" srcId="{3AA64CB7-5AEE-4656-AEC8-D5F466AE64A6}" destId="{B09D0EC4-CB1F-4725-A277-18B17FB1D31D}" srcOrd="0" destOrd="0" presId="urn:microsoft.com/office/officeart/2018/2/layout/IconCircleList"/>
    <dgm:cxn modelId="{F0E100E6-F97D-E44D-B855-D397325130BC}" type="presParOf" srcId="{3AA64CB7-5AEE-4656-AEC8-D5F466AE64A6}" destId="{83E1EF07-788A-4A8E-BEC4-61A349C83BC3}" srcOrd="1" destOrd="0" presId="urn:microsoft.com/office/officeart/2018/2/layout/IconCircleList"/>
    <dgm:cxn modelId="{43EF5CE6-3DA3-6C44-87F0-AE0287327252}" type="presParOf" srcId="{3AA64CB7-5AEE-4656-AEC8-D5F466AE64A6}" destId="{B00C0D9E-69D9-492F-8273-B78014182627}" srcOrd="2" destOrd="0" presId="urn:microsoft.com/office/officeart/2018/2/layout/IconCircleList"/>
    <dgm:cxn modelId="{1D0BA624-8077-994E-8B36-F6897265CAFB}" type="presParOf" srcId="{3AA64CB7-5AEE-4656-AEC8-D5F466AE64A6}" destId="{04B653F0-CD38-429B-90F4-871F1EDB40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AABF5-FFBE-4D06-87C8-8D774AD71383}">
      <dsp:nvSpPr>
        <dsp:cNvPr id="0" name=""/>
        <dsp:cNvSpPr/>
      </dsp:nvSpPr>
      <dsp:spPr>
        <a:xfrm>
          <a:off x="381891" y="461499"/>
          <a:ext cx="624111" cy="624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BFDA8-641F-4451-B9F0-2A7B090E5005}">
      <dsp:nvSpPr>
        <dsp:cNvPr id="0" name=""/>
        <dsp:cNvSpPr/>
      </dsp:nvSpPr>
      <dsp:spPr>
        <a:xfrm>
          <a:off x="490" y="1304846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neo-bank with global reach.</a:t>
          </a:r>
        </a:p>
      </dsp:txBody>
      <dsp:txXfrm>
        <a:off x="490" y="1304846"/>
        <a:ext cx="1386914" cy="554765"/>
      </dsp:txXfrm>
    </dsp:sp>
    <dsp:sp modelId="{ADEA0A31-5AB1-42D7-8CAC-C77B77B1BEBC}">
      <dsp:nvSpPr>
        <dsp:cNvPr id="0" name=""/>
        <dsp:cNvSpPr/>
      </dsp:nvSpPr>
      <dsp:spPr>
        <a:xfrm>
          <a:off x="2011515" y="461499"/>
          <a:ext cx="624111" cy="624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CBBBE-19F6-4258-BEDA-DE1A584DD9C2}">
      <dsp:nvSpPr>
        <dsp:cNvPr id="0" name=""/>
        <dsp:cNvSpPr/>
      </dsp:nvSpPr>
      <dsp:spPr>
        <a:xfrm>
          <a:off x="1630114" y="1304846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Merging the financial world with data storage.</a:t>
          </a:r>
        </a:p>
      </dsp:txBody>
      <dsp:txXfrm>
        <a:off x="1630114" y="1304846"/>
        <a:ext cx="1386914" cy="554765"/>
      </dsp:txXfrm>
    </dsp:sp>
    <dsp:sp modelId="{D33DD607-1DAC-4632-967F-4446B87378B0}">
      <dsp:nvSpPr>
        <dsp:cNvPr id="0" name=""/>
        <dsp:cNvSpPr/>
      </dsp:nvSpPr>
      <dsp:spPr>
        <a:xfrm>
          <a:off x="1196703" y="2206340"/>
          <a:ext cx="624111" cy="624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DFE70-86A1-4E0B-B556-D731B109EF81}">
      <dsp:nvSpPr>
        <dsp:cNvPr id="0" name=""/>
        <dsp:cNvSpPr/>
      </dsp:nvSpPr>
      <dsp:spPr>
        <a:xfrm>
          <a:off x="815302" y="3049686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commitment to unparalleled security.</a:t>
          </a:r>
        </a:p>
      </dsp:txBody>
      <dsp:txXfrm>
        <a:off x="815302" y="3049686"/>
        <a:ext cx="1386914" cy="554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CDAC3-F07D-49AC-BDE7-7F8C8509ACE4}">
      <dsp:nvSpPr>
        <dsp:cNvPr id="0" name=""/>
        <dsp:cNvSpPr/>
      </dsp:nvSpPr>
      <dsp:spPr>
        <a:xfrm>
          <a:off x="867140" y="1245687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A8D46-4ED0-4325-AC6E-2A25BC9BF3E8}">
      <dsp:nvSpPr>
        <dsp:cNvPr id="0" name=""/>
        <dsp:cNvSpPr/>
      </dsp:nvSpPr>
      <dsp:spPr>
        <a:xfrm>
          <a:off x="1101140" y="147968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8C5F4-8D88-4ACD-9D55-168050767EAB}">
      <dsp:nvSpPr>
        <dsp:cNvPr id="0" name=""/>
        <dsp:cNvSpPr/>
      </dsp:nvSpPr>
      <dsp:spPr>
        <a:xfrm>
          <a:off x="126935" y="2685687"/>
          <a:ext cx="2578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Option 1: End of Previous Month - Fixed, monthly data allocation</a:t>
          </a:r>
          <a:r>
            <a:rPr lang="en-US" sz="1200" kern="1200" dirty="0"/>
            <a:t>.</a:t>
          </a:r>
        </a:p>
      </dsp:txBody>
      <dsp:txXfrm>
        <a:off x="126935" y="2685687"/>
        <a:ext cx="2578410" cy="720000"/>
      </dsp:txXfrm>
    </dsp:sp>
    <dsp:sp modelId="{EF5590C2-E29A-4342-BFAB-798CBFA70812}">
      <dsp:nvSpPr>
        <dsp:cNvPr id="0" name=""/>
        <dsp:cNvSpPr/>
      </dsp:nvSpPr>
      <dsp:spPr>
        <a:xfrm>
          <a:off x="3758049" y="1245687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EFF06-219E-4190-B8A7-8A51DB583E5B}">
      <dsp:nvSpPr>
        <dsp:cNvPr id="0" name=""/>
        <dsp:cNvSpPr/>
      </dsp:nvSpPr>
      <dsp:spPr>
        <a:xfrm>
          <a:off x="3992049" y="147968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33D35-07F4-45F2-AD91-79E96471A25F}">
      <dsp:nvSpPr>
        <dsp:cNvPr id="0" name=""/>
        <dsp:cNvSpPr/>
      </dsp:nvSpPr>
      <dsp:spPr>
        <a:xfrm>
          <a:off x="3020346" y="2685687"/>
          <a:ext cx="25734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Option 2: 30-Day Average - Based on 30-day average balance.</a:t>
          </a:r>
        </a:p>
      </dsp:txBody>
      <dsp:txXfrm>
        <a:off x="3020346" y="2685687"/>
        <a:ext cx="2573406" cy="720000"/>
      </dsp:txXfrm>
    </dsp:sp>
    <dsp:sp modelId="{E89CD6F8-D536-4C4C-9802-29EE2BB55B7B}">
      <dsp:nvSpPr>
        <dsp:cNvPr id="0" name=""/>
        <dsp:cNvSpPr/>
      </dsp:nvSpPr>
      <dsp:spPr>
        <a:xfrm>
          <a:off x="6599583" y="1245687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40F05-0DD0-404B-AEAA-6ECA1A00C928}">
      <dsp:nvSpPr>
        <dsp:cNvPr id="0" name=""/>
        <dsp:cNvSpPr/>
      </dsp:nvSpPr>
      <dsp:spPr>
        <a:xfrm>
          <a:off x="6833583" y="147968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35ADF-F0F7-43FF-9C81-24880ADF5796}">
      <dsp:nvSpPr>
        <dsp:cNvPr id="0" name=""/>
        <dsp:cNvSpPr/>
      </dsp:nvSpPr>
      <dsp:spPr>
        <a:xfrm>
          <a:off x="5908752" y="2685687"/>
          <a:ext cx="24796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Option 3: Real-time Update - Dynamic data allocation.</a:t>
          </a:r>
        </a:p>
      </dsp:txBody>
      <dsp:txXfrm>
        <a:off x="5908752" y="2685687"/>
        <a:ext cx="247966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62E73-87FA-4D02-AEA7-8436B4EC3AB6}">
      <dsp:nvSpPr>
        <dsp:cNvPr id="0" name=""/>
        <dsp:cNvSpPr/>
      </dsp:nvSpPr>
      <dsp:spPr>
        <a:xfrm>
          <a:off x="942807" y="1598881"/>
          <a:ext cx="881356" cy="881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E8759-0486-42ED-9FB0-E258147ABCD2}">
      <dsp:nvSpPr>
        <dsp:cNvPr id="0" name=""/>
        <dsp:cNvSpPr/>
      </dsp:nvSpPr>
      <dsp:spPr>
        <a:xfrm>
          <a:off x="1127892" y="1783966"/>
          <a:ext cx="511187" cy="511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2D4FC-EC79-4E8A-848C-D4EBD804598D}">
      <dsp:nvSpPr>
        <dsp:cNvPr id="0" name=""/>
        <dsp:cNvSpPr/>
      </dsp:nvSpPr>
      <dsp:spPr>
        <a:xfrm>
          <a:off x="2013026" y="1598881"/>
          <a:ext cx="2077484" cy="88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For Investors</a:t>
          </a:r>
          <a:r>
            <a:rPr lang="en-US" sz="1400" kern="1200" dirty="0"/>
            <a:t>: Join Our Journey - Invest in the future of banking.</a:t>
          </a:r>
        </a:p>
      </dsp:txBody>
      <dsp:txXfrm>
        <a:off x="2013026" y="1598881"/>
        <a:ext cx="2077484" cy="881356"/>
      </dsp:txXfrm>
    </dsp:sp>
    <dsp:sp modelId="{B09D0EC4-CB1F-4725-A277-18B17FB1D31D}">
      <dsp:nvSpPr>
        <dsp:cNvPr id="0" name=""/>
        <dsp:cNvSpPr/>
      </dsp:nvSpPr>
      <dsp:spPr>
        <a:xfrm>
          <a:off x="942807" y="2842161"/>
          <a:ext cx="881356" cy="8813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1EF07-788A-4A8E-BEC4-61A349C83BC3}">
      <dsp:nvSpPr>
        <dsp:cNvPr id="0" name=""/>
        <dsp:cNvSpPr/>
      </dsp:nvSpPr>
      <dsp:spPr>
        <a:xfrm>
          <a:off x="1127892" y="3027246"/>
          <a:ext cx="511187" cy="511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653F0-CD38-429B-90F4-871F1EDB404E}">
      <dsp:nvSpPr>
        <dsp:cNvPr id="0" name=""/>
        <dsp:cNvSpPr/>
      </dsp:nvSpPr>
      <dsp:spPr>
        <a:xfrm>
          <a:off x="2013026" y="2842161"/>
          <a:ext cx="2077484" cy="88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For Customers</a:t>
          </a:r>
          <a:r>
            <a:rPr lang="en-US" sz="1400" kern="1200" dirty="0"/>
            <a:t>: Bank with Confidence - Your money and data, safe and accessible.</a:t>
          </a:r>
        </a:p>
      </dsp:txBody>
      <dsp:txXfrm>
        <a:off x="2013026" y="2842161"/>
        <a:ext cx="2077484" cy="88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79D03-EDC4-EA48-9976-22A0134F248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CE69B-3DC4-D74E-BC23-71D33678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E41-0C82-0E47-ADA2-E0CCF8D97736}" type="datetime1">
              <a:rPr lang="en-CA" smtClean="0"/>
              <a:t>2023-09-12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Our commitment: Offering the right solution for every customer's need.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5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009-E302-3F44-AAEC-AEAC6FA13697}" type="datetime1">
              <a:rPr lang="en-CA" smtClean="0"/>
              <a:t>2023-09-12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Our commitment: Offering the right solution for every customer's need.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89B7-9D87-ED4F-AB2A-DAC3DFD829DA}" type="datetime1">
              <a:rPr lang="en-CA" smtClean="0"/>
              <a:t>2023-09-12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Our commitment: Offering the right solution for every customer's need.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46E6-A86F-3343-A289-2EE64DA456AF}" type="datetime1">
              <a:rPr lang="en-CA" smtClean="0"/>
              <a:t>2023-09-12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Our commitment: Offering the right solution for every customer's need.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FAF5-6DB0-304A-9D1C-8E0766C34748}" type="datetime1">
              <a:rPr lang="en-CA" smtClean="0"/>
              <a:t>2023-09-12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Our commitment: Offering the right solution for every customer's need.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4927-2851-634E-BDCA-95FE73824CE0}" type="datetime1">
              <a:rPr lang="en-CA" smtClean="0"/>
              <a:t>2023-09-12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Our commitment: Offering the right solution for every customer's need.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0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72BD-14C1-E742-8A35-73EA4050FEFE}" type="datetime1">
              <a:rPr lang="en-CA" smtClean="0"/>
              <a:t>2023-09-12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Our commitment: Offering the right solution for every customer's need.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FE42-051E-094E-8E45-D124D753F7ED}" type="datetime1">
              <a:rPr lang="en-CA" smtClean="0"/>
              <a:t>2023-09-12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Our commitment: Offering the right solution for every customer's need.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3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1271-9798-8F45-8FF0-D427A3FB9B81}" type="datetime1">
              <a:rPr lang="en-CA" smtClean="0"/>
              <a:t>2023-09-12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Our commitment: Offering the right solution for every customer's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42E5-F7B8-F740-8FF7-2D30FFC089A6}" type="datetime1">
              <a:rPr lang="en-CA" smtClean="0"/>
              <a:t>2023-09-12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Our commitment: Offering the right solution for every customer's need.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969E-BE74-8348-B710-8A2C8329DEF2}" type="datetime1">
              <a:rPr lang="en-CA" smtClean="0"/>
              <a:t>2023-09-12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Our commitment: Offering the right solution for every customer's need.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DE87-DF96-FC47-A2D8-33999804E8B7}" type="datetime1">
              <a:rPr lang="en-CA" smtClean="0"/>
              <a:t>2023-09-12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Our commitment: Offering the right solution for every customer's need.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3C438B5B-157A-2ED8-1AED-724B7DD00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2" t="3992" r="28085" b="-1"/>
          <a:stretch/>
        </p:blipFill>
        <p:spPr>
          <a:xfrm>
            <a:off x="20" y="10"/>
            <a:ext cx="600454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5713" y="365457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200" dirty="0"/>
              <a:t>Data Bank: The Future of Secure Banking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4946" y="4030222"/>
            <a:ext cx="3099054" cy="1336483"/>
          </a:xfrm>
        </p:spPr>
        <p:txBody>
          <a:bodyPr>
            <a:normAutofit/>
          </a:bodyPr>
          <a:lstStyle/>
          <a:p>
            <a:pPr algn="l"/>
            <a:r>
              <a:rPr lang="en-CA" sz="1700" dirty="0"/>
              <a:t>A Comparative Analysis of Our Features and Offerings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hield with a building on it&#10;&#10;Description automatically generated">
            <a:extLst>
              <a:ext uri="{FF2B5EF4-FFF2-40B4-BE49-F238E27FC236}">
                <a16:creationId xmlns:a16="http://schemas.microsoft.com/office/drawing/2014/main" id="{326644ED-62E8-53EC-58E8-92A038FC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9" t="4061" r="-3" b="5028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0992" y="1326493"/>
            <a:ext cx="3017520" cy="1312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kern="1200" dirty="0">
                <a:latin typeface="+mj-lt"/>
                <a:ea typeface="+mj-ea"/>
                <a:cs typeface="+mj-cs"/>
              </a:rPr>
              <a:t>What is Data Bank?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C68990D-C04C-ADED-2EE0-29855BE454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731285"/>
              </p:ext>
            </p:extLst>
          </p:nvPr>
        </p:nvGraphicFramePr>
        <p:xfrm>
          <a:off x="5650993" y="2503855"/>
          <a:ext cx="3017519" cy="406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bile device with apps">
            <a:extLst>
              <a:ext uri="{FF2B5EF4-FFF2-40B4-BE49-F238E27FC236}">
                <a16:creationId xmlns:a16="http://schemas.microsoft.com/office/drawing/2014/main" id="{81594D28-C393-9831-BCA3-B771E7A4C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3" t="9091"/>
          <a:stretch/>
        </p:blipFill>
        <p:spPr>
          <a:xfrm>
            <a:off x="20" y="10"/>
            <a:ext cx="586915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7852" y="1182116"/>
            <a:ext cx="2637948" cy="1236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Our World-Class Security Measures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9172" y="2636874"/>
            <a:ext cx="3274808" cy="3288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Global Presence</a:t>
            </a:r>
            <a:r>
              <a:rPr lang="en-US" sz="1500" dirty="0"/>
              <a:t>: Nodes in 5 global regions.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Dynamic Security</a:t>
            </a:r>
            <a:r>
              <a:rPr lang="en-US" sz="1500" dirty="0"/>
              <a:t>: Customers reallocated across nodes every 14.55 days on average.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Tailored Protocols</a:t>
            </a:r>
            <a:r>
              <a:rPr lang="en-US" sz="1500" dirty="0"/>
              <a:t>: Region-specific security measures.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Innovative Technology</a:t>
            </a:r>
            <a:r>
              <a:rPr lang="en-US" sz="1500" dirty="0"/>
              <a:t>: Seamless blend of banking and data storage.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45966"/>
            <a:ext cx="78867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Provisioning: Tailored to Your Needs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ED38BD62-2670-63AE-E623-16DA07C78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789191"/>
              </p:ext>
            </p:extLst>
          </p:nvPr>
        </p:nvGraphicFramePr>
        <p:xfrm>
          <a:off x="313181" y="345966"/>
          <a:ext cx="8515350" cy="465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6ECA5ED-385C-F2AE-85EA-703024FF8C15}"/>
              </a:ext>
            </a:extLst>
          </p:cNvPr>
          <p:cNvSpPr txBox="1"/>
          <p:nvPr/>
        </p:nvSpPr>
        <p:spPr>
          <a:xfrm>
            <a:off x="432752" y="3442291"/>
            <a:ext cx="209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Pros: </a:t>
            </a:r>
            <a:r>
              <a:rPr lang="en-US" sz="1200" dirty="0"/>
              <a:t>Predictable , Simplified</a:t>
            </a:r>
          </a:p>
          <a:p>
            <a:r>
              <a:rPr lang="en-US" sz="1200" b="1" dirty="0"/>
              <a:t>Cons</a:t>
            </a:r>
            <a:r>
              <a:rPr lang="en-US" sz="1200" dirty="0"/>
              <a:t>: Less Flexibility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14C79-C687-374A-7D64-D1E3F6F0746D}"/>
              </a:ext>
            </a:extLst>
          </p:cNvPr>
          <p:cNvSpPr txBox="1"/>
          <p:nvPr/>
        </p:nvSpPr>
        <p:spPr>
          <a:xfrm>
            <a:off x="3223770" y="3421025"/>
            <a:ext cx="326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Pros</a:t>
            </a:r>
            <a:r>
              <a:rPr lang="en-US" sz="1200" dirty="0"/>
              <a:t>: Reflects recent activity, Smooth allocation</a:t>
            </a:r>
          </a:p>
          <a:p>
            <a:r>
              <a:rPr lang="en-US" sz="1200" b="1" dirty="0"/>
              <a:t>Cons</a:t>
            </a:r>
            <a:r>
              <a:rPr lang="en-US" sz="1200" dirty="0"/>
              <a:t>: Moderate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C2448-F835-4351-3D0E-7C942C0EB32E}"/>
              </a:ext>
            </a:extLst>
          </p:cNvPr>
          <p:cNvSpPr txBox="1"/>
          <p:nvPr/>
        </p:nvSpPr>
        <p:spPr>
          <a:xfrm>
            <a:off x="6344481" y="3421025"/>
            <a:ext cx="317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Pros: </a:t>
            </a:r>
            <a:r>
              <a:rPr lang="en-US" sz="1200" dirty="0"/>
              <a:t>High flexibility ,Optimal storage use</a:t>
            </a:r>
          </a:p>
          <a:p>
            <a:r>
              <a:rPr lang="en-US" sz="1200" b="1" dirty="0"/>
              <a:t>Cons: </a:t>
            </a:r>
            <a:r>
              <a:rPr lang="en-US" sz="1200" dirty="0"/>
              <a:t>Complex management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3545182C-39EB-ABFC-561D-16CAD4BD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7656" y="6302433"/>
            <a:ext cx="5486400" cy="365125"/>
          </a:xfrm>
        </p:spPr>
        <p:txBody>
          <a:bodyPr/>
          <a:lstStyle/>
          <a:p>
            <a:r>
              <a:rPr lang="en-US" dirty="0"/>
              <a:t>Our commitment: Offering the right solution for every customer's need.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and white background&#10;&#10;Description automatically generated">
            <a:extLst>
              <a:ext uri="{FF2B5EF4-FFF2-40B4-BE49-F238E27FC236}">
                <a16:creationId xmlns:a16="http://schemas.microsoft.com/office/drawing/2014/main" id="{29E70BA7-5451-B702-88AE-73DF86850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1" t="6484" r="31340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Call to Action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30F2205-E060-E746-EEA7-B82A62BE7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174759"/>
              </p:ext>
            </p:extLst>
          </p:nvPr>
        </p:nvGraphicFramePr>
        <p:xfrm>
          <a:off x="2846070" y="1122363"/>
          <a:ext cx="5033319" cy="53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1636</TotalTime>
  <Words>206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Bank: The Future of Secure Banking</vt:lpstr>
      <vt:lpstr>What is Data Bank?</vt:lpstr>
      <vt:lpstr>Our World-Class Security Measures</vt:lpstr>
      <vt:lpstr>Data Provisioning: Tailored to Your Needs</vt:lpstr>
      <vt:lpstr>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Bank: The Future of Secure Banking</dc:title>
  <dc:subject/>
  <dc:creator/>
  <cp:keywords/>
  <dc:description>generated using python-pptx</dc:description>
  <cp:lastModifiedBy>fatih Sahin</cp:lastModifiedBy>
  <cp:revision>2</cp:revision>
  <dcterms:created xsi:type="dcterms:W3CDTF">2013-01-27T09:14:16Z</dcterms:created>
  <dcterms:modified xsi:type="dcterms:W3CDTF">2023-09-13T03:02:51Z</dcterms:modified>
  <cp:category/>
</cp:coreProperties>
</file>