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5B08D3D-D929-4622-A1BE-5E6DCAB987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Dataset 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8148991-2F18-4ACF-BB4C-CF6309BA7E1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31/07/2021 13:26:24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6D70949B-C845-4CEF-B65A-0E55B375A2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15" y="0"/>
            <a:ext cx="10036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2021-07-31T06:26:25Z</dcterms:created>
  <dcterms:modified xsi:type="dcterms:W3CDTF">2021-07-31T06:26:25Z</dcterms:modified>
</cp:coreProperties>
</file>