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4.xml" ContentType="application/vnd.openxmlformats-officedocument.theme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5.xml" ContentType="application/vnd.openxmlformats-officedocument.theme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8.xml" ContentType="application/vnd.openxmlformats-officedocument.theme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9.xml" ContentType="application/vnd.openxmlformats-officedocument.theme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heme/theme10.xml" ContentType="application/vnd.openxmlformats-officedocument.theme+xml"/>
  <Override PartName="/ppt/theme/theme11.xml" ContentType="application/vnd.openxmlformats-officedocument.theme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8" r:id="rId4"/>
    <p:sldMasterId id="2147483686" r:id="rId5"/>
    <p:sldMasterId id="2147483705" r:id="rId6"/>
    <p:sldMasterId id="2147483715" r:id="rId7"/>
    <p:sldMasterId id="2147483720" r:id="rId8"/>
    <p:sldMasterId id="2147483725" r:id="rId9"/>
    <p:sldMasterId id="2147483728" r:id="rId10"/>
    <p:sldMasterId id="2147483734" r:id="rId11"/>
    <p:sldMasterId id="2147483741" r:id="rId12"/>
  </p:sldMasterIdLst>
  <p:notesMasterIdLst>
    <p:notesMasterId r:id="rId25"/>
  </p:notesMasterIdLst>
  <p:handoutMasterIdLst>
    <p:handoutMasterId r:id="rId26"/>
  </p:handoutMasterIdLst>
  <p:sldIdLst>
    <p:sldId id="258" r:id="rId13"/>
    <p:sldId id="2147377558" r:id="rId14"/>
    <p:sldId id="2147377567" r:id="rId15"/>
    <p:sldId id="2147377566" r:id="rId16"/>
    <p:sldId id="2147377570" r:id="rId17"/>
    <p:sldId id="2147377568" r:id="rId18"/>
    <p:sldId id="2147377564" r:id="rId19"/>
    <p:sldId id="2147377571" r:id="rId20"/>
    <p:sldId id="2147377555" r:id="rId21"/>
    <p:sldId id="2147377557" r:id="rId22"/>
    <p:sldId id="2147377569" r:id="rId23"/>
    <p:sldId id="2126986485" r:id="rId2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3AEE04E-B4AB-9833-2C4A-F716C8D65E42}" name="Alageel, Sara" initials="SA" userId="S::ageelsn@KAPSARC.ORG::0a13971d-4855-453d-bb2a-7f2769671d22" providerId="AD"/>
  <p188:author id="{AFC60950-C3DA-11D5-A1AF-19ECBDBA1F70}" name="Aldowais, Aljawharah" initials="AA" userId="S::dowaisaa@KAPSARC.ORG::fee38828-5188-47e3-a4bb-deded5edb184" providerId="AD"/>
  <p188:author id="{EE20BA58-866A-03B1-03D9-87EB1D16BC6C}" name="Alshiddi, Abdulaziz" initials="AA" userId="S::shiddiaa@KAPSARC.ORG::451f9c99-68db-47e1-b124-cb5e4d9283c2" providerId="AD"/>
  <p188:author id="{39C0E67B-0B2F-06D3-90FC-E99927AFE47C}" name="Karanfil, Fatih" initials="KF" userId="S::karanff@KAPSARC.ORG::0cc277bf-29b4-42b7-8562-324ba398aeda" providerId="AD"/>
  <p188:author id="{3099F298-A293-92B2-D912-2A64A9B1E29E}" name="Nouf, Alazzam" initials="NA" userId="S::noufa@KAPSARC.ORG::a28f1c88-bfff-4879-921a-803b6633c8e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  <a:srgbClr val="F2F2F2"/>
    <a:srgbClr val="006296"/>
    <a:srgbClr val="8AC58F"/>
    <a:srgbClr val="A6BEB1"/>
    <a:srgbClr val="87C58F"/>
    <a:srgbClr val="E7F3E9"/>
    <a:srgbClr val="5D9E54"/>
    <a:srgbClr val="008B96"/>
    <a:srgbClr val="A9C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25BEB-A289-42A6-87E8-137E9FB4663D}" v="512" dt="2023-10-30T04:45:05.19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84" autoAdjust="0"/>
    <p:restoredTop sz="96005" autoAdjust="0"/>
  </p:normalViewPr>
  <p:slideViewPr>
    <p:cSldViewPr snapToGrid="0">
      <p:cViewPr varScale="1">
        <p:scale>
          <a:sx n="152" d="100"/>
          <a:sy n="152" d="100"/>
        </p:scale>
        <p:origin x="3702" y="14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9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nfil, Fatih" userId="0cc277bf-29b4-42b7-8562-324ba398aeda" providerId="ADAL" clId="{6A225BEB-A289-42A6-87E8-137E9FB4663D}"/>
    <pc:docChg chg="undo custSel modSld sldOrd">
      <pc:chgData name="Karanfil, Fatih" userId="0cc277bf-29b4-42b7-8562-324ba398aeda" providerId="ADAL" clId="{6A225BEB-A289-42A6-87E8-137E9FB4663D}" dt="2023-10-30T04:45:05.193" v="1011" actId="20577"/>
      <pc:docMkLst>
        <pc:docMk/>
      </pc:docMkLst>
      <pc:sldChg chg="modSp mod">
        <pc:chgData name="Karanfil, Fatih" userId="0cc277bf-29b4-42b7-8562-324ba398aeda" providerId="ADAL" clId="{6A225BEB-A289-42A6-87E8-137E9FB4663D}" dt="2023-10-30T04:45:05.193" v="1011" actId="20577"/>
        <pc:sldMkLst>
          <pc:docMk/>
          <pc:sldMk cId="1279543125" sldId="2147377555"/>
        </pc:sldMkLst>
        <pc:spChg chg="mod">
          <ac:chgData name="Karanfil, Fatih" userId="0cc277bf-29b4-42b7-8562-324ba398aeda" providerId="ADAL" clId="{6A225BEB-A289-42A6-87E8-137E9FB4663D}" dt="2023-10-30T04:45:05.193" v="1011" actId="20577"/>
          <ac:spMkLst>
            <pc:docMk/>
            <pc:sldMk cId="1279543125" sldId="2147377555"/>
            <ac:spMk id="4" creationId="{A10E1C9A-FA6E-004B-6008-BD3E10B8F605}"/>
          </ac:spMkLst>
        </pc:spChg>
      </pc:sldChg>
      <pc:sldChg chg="modSp mod">
        <pc:chgData name="Karanfil, Fatih" userId="0cc277bf-29b4-42b7-8562-324ba398aeda" providerId="ADAL" clId="{6A225BEB-A289-42A6-87E8-137E9FB4663D}" dt="2023-10-29T14:11:00.117" v="702" actId="1035"/>
        <pc:sldMkLst>
          <pc:docMk/>
          <pc:sldMk cId="3068753024" sldId="2147377557"/>
        </pc:sldMkLst>
        <pc:spChg chg="mod">
          <ac:chgData name="Karanfil, Fatih" userId="0cc277bf-29b4-42b7-8562-324ba398aeda" providerId="ADAL" clId="{6A225BEB-A289-42A6-87E8-137E9FB4663D}" dt="2023-10-29T14:11:00.117" v="702" actId="1035"/>
          <ac:spMkLst>
            <pc:docMk/>
            <pc:sldMk cId="3068753024" sldId="2147377557"/>
            <ac:spMk id="2" creationId="{3730C01E-E040-333D-A388-A31912672CE6}"/>
          </ac:spMkLst>
        </pc:spChg>
        <pc:spChg chg="mod">
          <ac:chgData name="Karanfil, Fatih" userId="0cc277bf-29b4-42b7-8562-324ba398aeda" providerId="ADAL" clId="{6A225BEB-A289-42A6-87E8-137E9FB4663D}" dt="2023-10-29T14:10:00.488" v="610" actId="14100"/>
          <ac:spMkLst>
            <pc:docMk/>
            <pc:sldMk cId="3068753024" sldId="2147377557"/>
            <ac:spMk id="5" creationId="{316B8079-4A76-825B-BA7C-2BAA58813591}"/>
          </ac:spMkLst>
        </pc:spChg>
        <pc:picChg chg="mod">
          <ac:chgData name="Karanfil, Fatih" userId="0cc277bf-29b4-42b7-8562-324ba398aeda" providerId="ADAL" clId="{6A225BEB-A289-42A6-87E8-137E9FB4663D}" dt="2023-10-29T14:10:34.269" v="674" actId="1037"/>
          <ac:picMkLst>
            <pc:docMk/>
            <pc:sldMk cId="3068753024" sldId="2147377557"/>
            <ac:picMk id="3" creationId="{EF37FA3E-0FA5-35D6-C415-8A2F26C131FA}"/>
          </ac:picMkLst>
        </pc:picChg>
        <pc:cxnChg chg="mod">
          <ac:chgData name="Karanfil, Fatih" userId="0cc277bf-29b4-42b7-8562-324ba398aeda" providerId="ADAL" clId="{6A225BEB-A289-42A6-87E8-137E9FB4663D}" dt="2023-10-29T14:10:17.131" v="630" actId="1035"/>
          <ac:cxnSpMkLst>
            <pc:docMk/>
            <pc:sldMk cId="3068753024" sldId="2147377557"/>
            <ac:cxnSpMk id="6" creationId="{C51FD9DA-198E-9CB2-345D-951617A3D39E}"/>
          </ac:cxnSpMkLst>
        </pc:cxnChg>
      </pc:sldChg>
      <pc:sldChg chg="modSp">
        <pc:chgData name="Karanfil, Fatih" userId="0cc277bf-29b4-42b7-8562-324ba398aeda" providerId="ADAL" clId="{6A225BEB-A289-42A6-87E8-137E9FB4663D}" dt="2023-10-29T14:14:31.207" v="731" actId="20577"/>
        <pc:sldMkLst>
          <pc:docMk/>
          <pc:sldMk cId="3554655523" sldId="2147377558"/>
        </pc:sldMkLst>
        <pc:spChg chg="mod">
          <ac:chgData name="Karanfil, Fatih" userId="0cc277bf-29b4-42b7-8562-324ba398aeda" providerId="ADAL" clId="{6A225BEB-A289-42A6-87E8-137E9FB4663D}" dt="2023-10-29T14:14:31.207" v="731" actId="20577"/>
          <ac:spMkLst>
            <pc:docMk/>
            <pc:sldMk cId="3554655523" sldId="2147377558"/>
            <ac:spMk id="22" creationId="{9EDEA1CD-3155-083E-8F3F-D7866D28DAD6}"/>
          </ac:spMkLst>
        </pc:spChg>
      </pc:sldChg>
      <pc:sldChg chg="modSp mod modAnim">
        <pc:chgData name="Karanfil, Fatih" userId="0cc277bf-29b4-42b7-8562-324ba398aeda" providerId="ADAL" clId="{6A225BEB-A289-42A6-87E8-137E9FB4663D}" dt="2023-10-29T14:17:09.197" v="732"/>
        <pc:sldMkLst>
          <pc:docMk/>
          <pc:sldMk cId="1034099524" sldId="2147377564"/>
        </pc:sldMkLst>
        <pc:spChg chg="mod">
          <ac:chgData name="Karanfil, Fatih" userId="0cc277bf-29b4-42b7-8562-324ba398aeda" providerId="ADAL" clId="{6A225BEB-A289-42A6-87E8-137E9FB4663D}" dt="2023-10-29T14:04:42.141" v="447" actId="1076"/>
          <ac:spMkLst>
            <pc:docMk/>
            <pc:sldMk cId="1034099524" sldId="2147377564"/>
            <ac:spMk id="4" creationId="{85B73DE7-7D97-52DA-560D-0DDE19BB7EBC}"/>
          </ac:spMkLst>
        </pc:spChg>
        <pc:spChg chg="mod">
          <ac:chgData name="Karanfil, Fatih" userId="0cc277bf-29b4-42b7-8562-324ba398aeda" providerId="ADAL" clId="{6A225BEB-A289-42A6-87E8-137E9FB4663D}" dt="2023-10-29T14:05:10.176" v="451" actId="14100"/>
          <ac:spMkLst>
            <pc:docMk/>
            <pc:sldMk cId="1034099524" sldId="2147377564"/>
            <ac:spMk id="7" creationId="{C71DA0E0-7083-DA10-CDF3-51046BE47851}"/>
          </ac:spMkLst>
        </pc:spChg>
        <pc:picChg chg="mod">
          <ac:chgData name="Karanfil, Fatih" userId="0cc277bf-29b4-42b7-8562-324ba398aeda" providerId="ADAL" clId="{6A225BEB-A289-42A6-87E8-137E9FB4663D}" dt="2023-10-29T14:05:19.630" v="485" actId="1037"/>
          <ac:picMkLst>
            <pc:docMk/>
            <pc:sldMk cId="1034099524" sldId="2147377564"/>
            <ac:picMk id="2" creationId="{AEE70977-5991-F9A4-8400-3B020406FF46}"/>
          </ac:picMkLst>
        </pc:picChg>
        <pc:picChg chg="mod">
          <ac:chgData name="Karanfil, Fatih" userId="0cc277bf-29b4-42b7-8562-324ba398aeda" providerId="ADAL" clId="{6A225BEB-A289-42A6-87E8-137E9FB4663D}" dt="2023-10-29T14:04:42.141" v="447" actId="1076"/>
          <ac:picMkLst>
            <pc:docMk/>
            <pc:sldMk cId="1034099524" sldId="2147377564"/>
            <ac:picMk id="3" creationId="{E18D41A7-5641-9557-108F-8F3505EB4F36}"/>
          </ac:picMkLst>
        </pc:picChg>
        <pc:cxnChg chg="mod">
          <ac:chgData name="Karanfil, Fatih" userId="0cc277bf-29b4-42b7-8562-324ba398aeda" providerId="ADAL" clId="{6A225BEB-A289-42A6-87E8-137E9FB4663D}" dt="2023-10-29T14:06:27.698" v="499" actId="1038"/>
          <ac:cxnSpMkLst>
            <pc:docMk/>
            <pc:sldMk cId="1034099524" sldId="2147377564"/>
            <ac:cxnSpMk id="9" creationId="{EAE00A50-757E-CCDC-E53B-53774781347B}"/>
          </ac:cxnSpMkLst>
        </pc:cxnChg>
      </pc:sldChg>
      <pc:sldChg chg="modSp mod modAnim">
        <pc:chgData name="Karanfil, Fatih" userId="0cc277bf-29b4-42b7-8562-324ba398aeda" providerId="ADAL" clId="{6A225BEB-A289-42A6-87E8-137E9FB4663D}" dt="2023-10-29T14:33:48.126" v="993" actId="6549"/>
        <pc:sldMkLst>
          <pc:docMk/>
          <pc:sldMk cId="1550914750" sldId="2147377566"/>
        </pc:sldMkLst>
        <pc:spChg chg="mod">
          <ac:chgData name="Karanfil, Fatih" userId="0cc277bf-29b4-42b7-8562-324ba398aeda" providerId="ADAL" clId="{6A225BEB-A289-42A6-87E8-137E9FB4663D}" dt="2023-10-29T14:21:07.885" v="793" actId="1035"/>
          <ac:spMkLst>
            <pc:docMk/>
            <pc:sldMk cId="1550914750" sldId="2147377566"/>
            <ac:spMk id="2" creationId="{A5CD14D3-350E-9759-ED70-772B28E932EA}"/>
          </ac:spMkLst>
        </pc:spChg>
        <pc:spChg chg="mod">
          <ac:chgData name="Karanfil, Fatih" userId="0cc277bf-29b4-42b7-8562-324ba398aeda" providerId="ADAL" clId="{6A225BEB-A289-42A6-87E8-137E9FB4663D}" dt="2023-10-29T14:21:07.885" v="793" actId="1035"/>
          <ac:spMkLst>
            <pc:docMk/>
            <pc:sldMk cId="1550914750" sldId="2147377566"/>
            <ac:spMk id="4" creationId="{1D7C4944-EA12-02DA-8160-E63FAF81170E}"/>
          </ac:spMkLst>
        </pc:spChg>
        <pc:spChg chg="mod">
          <ac:chgData name="Karanfil, Fatih" userId="0cc277bf-29b4-42b7-8562-324ba398aeda" providerId="ADAL" clId="{6A225BEB-A289-42A6-87E8-137E9FB4663D}" dt="2023-10-29T14:21:07.885" v="793" actId="1035"/>
          <ac:spMkLst>
            <pc:docMk/>
            <pc:sldMk cId="1550914750" sldId="2147377566"/>
            <ac:spMk id="8" creationId="{EE122764-B4D3-642A-9886-AB50FAFDA189}"/>
          </ac:spMkLst>
        </pc:spChg>
        <pc:spChg chg="mod">
          <ac:chgData name="Karanfil, Fatih" userId="0cc277bf-29b4-42b7-8562-324ba398aeda" providerId="ADAL" clId="{6A225BEB-A289-42A6-87E8-137E9FB4663D}" dt="2023-10-29T14:21:07.885" v="793" actId="1035"/>
          <ac:spMkLst>
            <pc:docMk/>
            <pc:sldMk cId="1550914750" sldId="2147377566"/>
            <ac:spMk id="11" creationId="{E25B94B0-1DAD-EC75-E80F-D42D38626258}"/>
          </ac:spMkLst>
        </pc:spChg>
        <pc:spChg chg="mod">
          <ac:chgData name="Karanfil, Fatih" userId="0cc277bf-29b4-42b7-8562-324ba398aeda" providerId="ADAL" clId="{6A225BEB-A289-42A6-87E8-137E9FB4663D}" dt="2023-10-29T14:33:48.126" v="993" actId="6549"/>
          <ac:spMkLst>
            <pc:docMk/>
            <pc:sldMk cId="1550914750" sldId="2147377566"/>
            <ac:spMk id="13" creationId="{55068CF5-16B8-F93C-0983-EE1AA6419181}"/>
          </ac:spMkLst>
        </pc:spChg>
      </pc:sldChg>
      <pc:sldChg chg="modSp">
        <pc:chgData name="Karanfil, Fatih" userId="0cc277bf-29b4-42b7-8562-324ba398aeda" providerId="ADAL" clId="{6A225BEB-A289-42A6-87E8-137E9FB4663D}" dt="2023-10-29T13:54:27.721" v="91" actId="20577"/>
        <pc:sldMkLst>
          <pc:docMk/>
          <pc:sldMk cId="3847213699" sldId="2147377567"/>
        </pc:sldMkLst>
        <pc:spChg chg="mod">
          <ac:chgData name="Karanfil, Fatih" userId="0cc277bf-29b4-42b7-8562-324ba398aeda" providerId="ADAL" clId="{6A225BEB-A289-42A6-87E8-137E9FB4663D}" dt="2023-10-29T13:54:27.721" v="91" actId="20577"/>
          <ac:spMkLst>
            <pc:docMk/>
            <pc:sldMk cId="3847213699" sldId="2147377567"/>
            <ac:spMk id="13" creationId="{B2FBD021-14EE-590D-C33F-3A246ECD1468}"/>
          </ac:spMkLst>
        </pc:spChg>
      </pc:sldChg>
      <pc:sldChg chg="addSp delSp modSp mod delAnim modAnim">
        <pc:chgData name="Karanfil, Fatih" userId="0cc277bf-29b4-42b7-8562-324ba398aeda" providerId="ADAL" clId="{6A225BEB-A289-42A6-87E8-137E9FB4663D}" dt="2023-10-29T14:03:00.728" v="290" actId="20577"/>
        <pc:sldMkLst>
          <pc:docMk/>
          <pc:sldMk cId="4255672765" sldId="2147377568"/>
        </pc:sldMkLst>
        <pc:spChg chg="add mod">
          <ac:chgData name="Karanfil, Fatih" userId="0cc277bf-29b4-42b7-8562-324ba398aeda" providerId="ADAL" clId="{6A225BEB-A289-42A6-87E8-137E9FB4663D}" dt="2023-10-29T14:03:00.728" v="290" actId="20577"/>
          <ac:spMkLst>
            <pc:docMk/>
            <pc:sldMk cId="4255672765" sldId="2147377568"/>
            <ac:spMk id="2" creationId="{BE154F1E-4F1F-8DB7-4B5C-2025C401D992}"/>
          </ac:spMkLst>
        </pc:spChg>
        <pc:spChg chg="add mod">
          <ac:chgData name="Karanfil, Fatih" userId="0cc277bf-29b4-42b7-8562-324ba398aeda" providerId="ADAL" clId="{6A225BEB-A289-42A6-87E8-137E9FB4663D}" dt="2023-10-29T14:00:43.411" v="240" actId="20577"/>
          <ac:spMkLst>
            <pc:docMk/>
            <pc:sldMk cId="4255672765" sldId="2147377568"/>
            <ac:spMk id="3" creationId="{79E37B64-6F0A-F45A-4C6C-559B93B4F2C6}"/>
          </ac:spMkLst>
        </pc:spChg>
        <pc:spChg chg="add mod">
          <ac:chgData name="Karanfil, Fatih" userId="0cc277bf-29b4-42b7-8562-324ba398aeda" providerId="ADAL" clId="{6A225BEB-A289-42A6-87E8-137E9FB4663D}" dt="2023-10-29T12:03:44.985" v="60"/>
          <ac:spMkLst>
            <pc:docMk/>
            <pc:sldMk cId="4255672765" sldId="2147377568"/>
            <ac:spMk id="4" creationId="{EAD30AC1-D295-1B3A-2251-AE69BECA01E9}"/>
          </ac:spMkLst>
        </pc:spChg>
        <pc:spChg chg="topLvl">
          <ac:chgData name="Karanfil, Fatih" userId="0cc277bf-29b4-42b7-8562-324ba398aeda" providerId="ADAL" clId="{6A225BEB-A289-42A6-87E8-137E9FB4663D}" dt="2023-10-29T12:03:42.739" v="59" actId="21"/>
          <ac:spMkLst>
            <pc:docMk/>
            <pc:sldMk cId="4255672765" sldId="2147377568"/>
            <ac:spMk id="26" creationId="{15FF5FAB-7D7E-BFBA-15FB-C5CE9C7ADB4B}"/>
          </ac:spMkLst>
        </pc:spChg>
        <pc:spChg chg="del">
          <ac:chgData name="Karanfil, Fatih" userId="0cc277bf-29b4-42b7-8562-324ba398aeda" providerId="ADAL" clId="{6A225BEB-A289-42A6-87E8-137E9FB4663D}" dt="2023-10-29T12:02:58.412" v="55" actId="21"/>
          <ac:spMkLst>
            <pc:docMk/>
            <pc:sldMk cId="4255672765" sldId="2147377568"/>
            <ac:spMk id="27" creationId="{73D25619-D48B-D6BD-6FFC-7429AD523EB4}"/>
          </ac:spMkLst>
        </pc:spChg>
        <pc:spChg chg="del">
          <ac:chgData name="Karanfil, Fatih" userId="0cc277bf-29b4-42b7-8562-324ba398aeda" providerId="ADAL" clId="{6A225BEB-A289-42A6-87E8-137E9FB4663D}" dt="2023-10-29T12:03:33.158" v="57" actId="21"/>
          <ac:spMkLst>
            <pc:docMk/>
            <pc:sldMk cId="4255672765" sldId="2147377568"/>
            <ac:spMk id="28" creationId="{3CDBA1F1-EA26-4AA0-9324-7C2A542F8C3A}"/>
          </ac:spMkLst>
        </pc:spChg>
        <pc:spChg chg="del topLvl">
          <ac:chgData name="Karanfil, Fatih" userId="0cc277bf-29b4-42b7-8562-324ba398aeda" providerId="ADAL" clId="{6A225BEB-A289-42A6-87E8-137E9FB4663D}" dt="2023-10-29T12:03:42.739" v="59" actId="21"/>
          <ac:spMkLst>
            <pc:docMk/>
            <pc:sldMk cId="4255672765" sldId="2147377568"/>
            <ac:spMk id="31" creationId="{88EFC6C4-0DE8-6AAB-A570-CA2C730AB0B3}"/>
          </ac:spMkLst>
        </pc:spChg>
        <pc:grpChg chg="del">
          <ac:chgData name="Karanfil, Fatih" userId="0cc277bf-29b4-42b7-8562-324ba398aeda" providerId="ADAL" clId="{6A225BEB-A289-42A6-87E8-137E9FB4663D}" dt="2023-10-29T12:03:42.739" v="59" actId="21"/>
          <ac:grpSpMkLst>
            <pc:docMk/>
            <pc:sldMk cId="4255672765" sldId="2147377568"/>
            <ac:grpSpMk id="25" creationId="{A75D700D-B881-D1E8-F388-14F9E749B0B4}"/>
          </ac:grpSpMkLst>
        </pc:grpChg>
        <pc:graphicFrameChg chg="mod">
          <ac:chgData name="Karanfil, Fatih" userId="0cc277bf-29b4-42b7-8562-324ba398aeda" providerId="ADAL" clId="{6A225BEB-A289-42A6-87E8-137E9FB4663D}" dt="2023-10-29T14:01:32.539" v="258" actId="20577"/>
          <ac:graphicFrameMkLst>
            <pc:docMk/>
            <pc:sldMk cId="4255672765" sldId="2147377568"/>
            <ac:graphicFrameMk id="34" creationId="{F2E07350-9F10-6FE7-40CE-5272B51AE5EE}"/>
          </ac:graphicFrameMkLst>
        </pc:graphicFrameChg>
      </pc:sldChg>
      <pc:sldChg chg="ord">
        <pc:chgData name="Karanfil, Fatih" userId="0cc277bf-29b4-42b7-8562-324ba398aeda" providerId="ADAL" clId="{6A225BEB-A289-42A6-87E8-137E9FB4663D}" dt="2023-10-29T13:54:17.123" v="80"/>
        <pc:sldMkLst>
          <pc:docMk/>
          <pc:sldMk cId="395862399" sldId="2147377569"/>
        </pc:sldMkLst>
      </pc:sldChg>
      <pc:sldChg chg="addSp modSp mod modAnim">
        <pc:chgData name="Karanfil, Fatih" userId="0cc277bf-29b4-42b7-8562-324ba398aeda" providerId="ADAL" clId="{6A225BEB-A289-42A6-87E8-137E9FB4663D}" dt="2023-10-29T14:34:28.168" v="1006"/>
        <pc:sldMkLst>
          <pc:docMk/>
          <pc:sldMk cId="1723644273" sldId="2147377570"/>
        </pc:sldMkLst>
        <pc:spChg chg="mod">
          <ac:chgData name="Karanfil, Fatih" userId="0cc277bf-29b4-42b7-8562-324ba398aeda" providerId="ADAL" clId="{6A225BEB-A289-42A6-87E8-137E9FB4663D}" dt="2023-10-29T14:32:01.961" v="984" actId="1035"/>
          <ac:spMkLst>
            <pc:docMk/>
            <pc:sldMk cId="1723644273" sldId="2147377570"/>
            <ac:spMk id="2" creationId="{85E41557-459B-40F6-3DB8-1C0748548667}"/>
          </ac:spMkLst>
        </pc:spChg>
        <pc:spChg chg="add mod">
          <ac:chgData name="Karanfil, Fatih" userId="0cc277bf-29b4-42b7-8562-324ba398aeda" providerId="ADAL" clId="{6A225BEB-A289-42A6-87E8-137E9FB4663D}" dt="2023-10-29T14:32:49.047" v="992" actId="14100"/>
          <ac:spMkLst>
            <pc:docMk/>
            <pc:sldMk cId="1723644273" sldId="2147377570"/>
            <ac:spMk id="3" creationId="{3609E5FD-5A28-9639-6846-26AE71A1C0AA}"/>
          </ac:spMkLst>
        </pc:spChg>
        <pc:spChg chg="mod">
          <ac:chgData name="Karanfil, Fatih" userId="0cc277bf-29b4-42b7-8562-324ba398aeda" providerId="ADAL" clId="{6A225BEB-A289-42A6-87E8-137E9FB4663D}" dt="2023-10-29T14:31:44.144" v="964" actId="1036"/>
          <ac:spMkLst>
            <pc:docMk/>
            <pc:sldMk cId="1723644273" sldId="2147377570"/>
            <ac:spMk id="19" creationId="{4F581ABB-C820-E583-CB89-2042AFAC3896}"/>
          </ac:spMkLst>
        </pc:spChg>
        <pc:spChg chg="mod">
          <ac:chgData name="Karanfil, Fatih" userId="0cc277bf-29b4-42b7-8562-324ba398aeda" providerId="ADAL" clId="{6A225BEB-A289-42A6-87E8-137E9FB4663D}" dt="2023-10-29T14:31:44.144" v="964" actId="1036"/>
          <ac:spMkLst>
            <pc:docMk/>
            <pc:sldMk cId="1723644273" sldId="2147377570"/>
            <ac:spMk id="20" creationId="{3BC134D4-9B2F-CAF6-012C-842E4C1F85F7}"/>
          </ac:spMkLst>
        </pc:spChg>
        <pc:spChg chg="mod">
          <ac:chgData name="Karanfil, Fatih" userId="0cc277bf-29b4-42b7-8562-324ba398aeda" providerId="ADAL" clId="{6A225BEB-A289-42A6-87E8-137E9FB4663D}" dt="2023-10-29T14:31:44.144" v="964" actId="1036"/>
          <ac:spMkLst>
            <pc:docMk/>
            <pc:sldMk cId="1723644273" sldId="2147377570"/>
            <ac:spMk id="21" creationId="{CFCA30BF-C116-54E3-1D2F-C820E800C5FF}"/>
          </ac:spMkLst>
        </pc:spChg>
        <pc:spChg chg="mod">
          <ac:chgData name="Karanfil, Fatih" userId="0cc277bf-29b4-42b7-8562-324ba398aeda" providerId="ADAL" clId="{6A225BEB-A289-42A6-87E8-137E9FB4663D}" dt="2023-10-29T14:31:44.144" v="964" actId="1036"/>
          <ac:spMkLst>
            <pc:docMk/>
            <pc:sldMk cId="1723644273" sldId="2147377570"/>
            <ac:spMk id="23" creationId="{027B38A1-D41A-C52F-5C2A-9FC199FFFE58}"/>
          </ac:spMkLst>
        </pc:spChg>
        <pc:spChg chg="mod">
          <ac:chgData name="Karanfil, Fatih" userId="0cc277bf-29b4-42b7-8562-324ba398aeda" providerId="ADAL" clId="{6A225BEB-A289-42A6-87E8-137E9FB4663D}" dt="2023-10-29T14:31:44.144" v="964" actId="1036"/>
          <ac:spMkLst>
            <pc:docMk/>
            <pc:sldMk cId="1723644273" sldId="2147377570"/>
            <ac:spMk id="28" creationId="{53E29FEC-976E-F305-F2C9-6E96C304F8F5}"/>
          </ac:spMkLst>
        </pc:spChg>
        <pc:spChg chg="mod">
          <ac:chgData name="Karanfil, Fatih" userId="0cc277bf-29b4-42b7-8562-324ba398aeda" providerId="ADAL" clId="{6A225BEB-A289-42A6-87E8-137E9FB4663D}" dt="2023-10-29T14:31:44.144" v="964" actId="1036"/>
          <ac:spMkLst>
            <pc:docMk/>
            <pc:sldMk cId="1723644273" sldId="2147377570"/>
            <ac:spMk id="30" creationId="{349655D9-707D-C7CB-2C3B-C0B7D4FDCABC}"/>
          </ac:spMkLst>
        </pc:spChg>
        <pc:spChg chg="mod">
          <ac:chgData name="Karanfil, Fatih" userId="0cc277bf-29b4-42b7-8562-324ba398aeda" providerId="ADAL" clId="{6A225BEB-A289-42A6-87E8-137E9FB4663D}" dt="2023-10-29T14:31:44.144" v="964" actId="1036"/>
          <ac:spMkLst>
            <pc:docMk/>
            <pc:sldMk cId="1723644273" sldId="2147377570"/>
            <ac:spMk id="31" creationId="{FA951B0C-6E7D-2D71-AA80-84E601B0B372}"/>
          </ac:spMkLst>
        </pc:spChg>
        <pc:spChg chg="mod">
          <ac:chgData name="Karanfil, Fatih" userId="0cc277bf-29b4-42b7-8562-324ba398aeda" providerId="ADAL" clId="{6A225BEB-A289-42A6-87E8-137E9FB4663D}" dt="2023-10-29T14:31:44.144" v="964" actId="1036"/>
          <ac:spMkLst>
            <pc:docMk/>
            <pc:sldMk cId="1723644273" sldId="2147377570"/>
            <ac:spMk id="32" creationId="{2EB2390D-975B-9D08-9DCC-BF72CE9B02A4}"/>
          </ac:spMkLst>
        </pc:spChg>
        <pc:spChg chg="mod">
          <ac:chgData name="Karanfil, Fatih" userId="0cc277bf-29b4-42b7-8562-324ba398aeda" providerId="ADAL" clId="{6A225BEB-A289-42A6-87E8-137E9FB4663D}" dt="2023-10-29T13:59:08.961" v="152" actId="20577"/>
          <ac:spMkLst>
            <pc:docMk/>
            <pc:sldMk cId="1723644273" sldId="2147377570"/>
            <ac:spMk id="35" creationId="{2B8BA6D8-9DF9-F30D-6CB0-1B2D89BD51E4}"/>
          </ac:spMkLst>
        </pc:spChg>
        <pc:spChg chg="mod">
          <ac:chgData name="Karanfil, Fatih" userId="0cc277bf-29b4-42b7-8562-324ba398aeda" providerId="ADAL" clId="{6A225BEB-A289-42A6-87E8-137E9FB4663D}" dt="2023-10-29T14:31:44.144" v="964" actId="1036"/>
          <ac:spMkLst>
            <pc:docMk/>
            <pc:sldMk cId="1723644273" sldId="2147377570"/>
            <ac:spMk id="39" creationId="{A7F7A1A6-67CD-8AEF-A20B-0AF436203FF3}"/>
          </ac:spMkLst>
        </pc:spChg>
        <pc:grpChg chg="mod">
          <ac:chgData name="Karanfil, Fatih" userId="0cc277bf-29b4-42b7-8562-324ba398aeda" providerId="ADAL" clId="{6A225BEB-A289-42A6-87E8-137E9FB4663D}" dt="2023-10-29T14:31:44.144" v="964" actId="1036"/>
          <ac:grpSpMkLst>
            <pc:docMk/>
            <pc:sldMk cId="1723644273" sldId="2147377570"/>
            <ac:grpSpMk id="34" creationId="{95523318-60FB-A392-B785-589949CCB405}"/>
          </ac:grpSpMkLst>
        </pc:grpChg>
        <pc:picChg chg="mod">
          <ac:chgData name="Karanfil, Fatih" userId="0cc277bf-29b4-42b7-8562-324ba398aeda" providerId="ADAL" clId="{6A225BEB-A289-42A6-87E8-137E9FB4663D}" dt="2023-10-29T14:31:44.144" v="964" actId="1036"/>
          <ac:picMkLst>
            <pc:docMk/>
            <pc:sldMk cId="1723644273" sldId="2147377570"/>
            <ac:picMk id="42" creationId="{E57AE55F-ED31-DDEB-DED5-68355048B25A}"/>
          </ac:picMkLst>
        </pc:picChg>
        <pc:picChg chg="mod">
          <ac:chgData name="Karanfil, Fatih" userId="0cc277bf-29b4-42b7-8562-324ba398aeda" providerId="ADAL" clId="{6A225BEB-A289-42A6-87E8-137E9FB4663D}" dt="2023-10-29T14:31:44.144" v="964" actId="1036"/>
          <ac:picMkLst>
            <pc:docMk/>
            <pc:sldMk cId="1723644273" sldId="2147377570"/>
            <ac:picMk id="44" creationId="{0F368C2A-B1BC-7777-84E9-1C515FC145F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969E95-8A41-45A7-A46C-53BE883D9A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0D661F-D017-498C-9E49-C0B8D61B41D2}">
      <dgm:prSet phldrT="[Text]" custT="1"/>
      <dgm:spPr/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1800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rPr>
            <a:t>Which effect holds greater significance?</a:t>
          </a:r>
          <a:endParaRPr lang="en-US" sz="1800" dirty="0"/>
        </a:p>
      </dgm:t>
    </dgm:pt>
    <dgm:pt modelId="{27B3C793-6C4F-4B4F-B4FC-AF02C471DDE6}" type="parTrans" cxnId="{B3847210-7859-46C6-8FE8-0D74A8C4AC12}">
      <dgm:prSet/>
      <dgm:spPr/>
      <dgm:t>
        <a:bodyPr/>
        <a:lstStyle/>
        <a:p>
          <a:endParaRPr lang="en-US" sz="2800"/>
        </a:p>
      </dgm:t>
    </dgm:pt>
    <dgm:pt modelId="{A39728E8-F62B-4E1E-B14F-7959708F5E90}" type="sibTrans" cxnId="{B3847210-7859-46C6-8FE8-0D74A8C4AC12}">
      <dgm:prSet/>
      <dgm:spPr/>
      <dgm:t>
        <a:bodyPr/>
        <a:lstStyle/>
        <a:p>
          <a:endParaRPr lang="en-US" sz="2800"/>
        </a:p>
      </dgm:t>
    </dgm:pt>
    <dgm:pt modelId="{D36451D2-2D1B-46CD-A01E-B8A2A2B32EFA}">
      <dgm:prSet phldrT="[Text]" custT="1"/>
      <dgm:spPr/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1800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rPr>
            <a:t>What is the magnitude of the oil price risk premium? </a:t>
          </a:r>
          <a:endParaRPr lang="en-US" sz="1800" dirty="0"/>
        </a:p>
      </dgm:t>
    </dgm:pt>
    <dgm:pt modelId="{1706E7AC-2042-405B-8C91-A945519B225B}" type="parTrans" cxnId="{781901FD-CBA6-4D83-9621-466D5F98810D}">
      <dgm:prSet/>
      <dgm:spPr/>
      <dgm:t>
        <a:bodyPr/>
        <a:lstStyle/>
        <a:p>
          <a:endParaRPr lang="en-US" sz="2800"/>
        </a:p>
      </dgm:t>
    </dgm:pt>
    <dgm:pt modelId="{027F39ED-0875-4451-B597-EB7C63D58512}" type="sibTrans" cxnId="{781901FD-CBA6-4D83-9621-466D5F98810D}">
      <dgm:prSet/>
      <dgm:spPr/>
      <dgm:t>
        <a:bodyPr/>
        <a:lstStyle/>
        <a:p>
          <a:endParaRPr lang="en-US" sz="2800"/>
        </a:p>
      </dgm:t>
    </dgm:pt>
    <dgm:pt modelId="{BAEE44D3-426C-4237-9977-86FFD56DB628}">
      <dgm:prSet phldrT="[Text]" custT="1"/>
      <dgm:spPr/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1800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rPr>
            <a:t>Do the effects vary significantly? </a:t>
          </a:r>
          <a:endParaRPr lang="en-US" sz="1800" dirty="0"/>
        </a:p>
      </dgm:t>
    </dgm:pt>
    <dgm:pt modelId="{DB9C510C-E565-481C-8028-0FC3026E6953}" type="parTrans" cxnId="{226836A2-7636-457B-8D3F-9AA89D5AACD1}">
      <dgm:prSet/>
      <dgm:spPr/>
      <dgm:t>
        <a:bodyPr/>
        <a:lstStyle/>
        <a:p>
          <a:endParaRPr lang="en-US" sz="2800"/>
        </a:p>
      </dgm:t>
    </dgm:pt>
    <dgm:pt modelId="{21C87090-2752-4C9C-88C6-868139A65B8D}" type="sibTrans" cxnId="{226836A2-7636-457B-8D3F-9AA89D5AACD1}">
      <dgm:prSet/>
      <dgm:spPr/>
      <dgm:t>
        <a:bodyPr/>
        <a:lstStyle/>
        <a:p>
          <a:endParaRPr lang="en-US" sz="2800"/>
        </a:p>
      </dgm:t>
    </dgm:pt>
    <dgm:pt modelId="{93FFF5C0-3C20-4A31-9B88-2227725FE9C7}" type="pres">
      <dgm:prSet presAssocID="{F7969E95-8A41-45A7-A46C-53BE883D9AD9}" presName="linear" presStyleCnt="0">
        <dgm:presLayoutVars>
          <dgm:dir/>
          <dgm:animLvl val="lvl"/>
          <dgm:resizeHandles val="exact"/>
        </dgm:presLayoutVars>
      </dgm:prSet>
      <dgm:spPr/>
    </dgm:pt>
    <dgm:pt modelId="{85B81628-B2C6-435D-BAFF-16631CE3E333}" type="pres">
      <dgm:prSet presAssocID="{600D661F-D017-498C-9E49-C0B8D61B41D2}" presName="parentLin" presStyleCnt="0"/>
      <dgm:spPr/>
    </dgm:pt>
    <dgm:pt modelId="{328A37B6-B058-4C71-AAB4-D3DFA02D4927}" type="pres">
      <dgm:prSet presAssocID="{600D661F-D017-498C-9E49-C0B8D61B41D2}" presName="parentLeftMargin" presStyleLbl="node1" presStyleIdx="0" presStyleCnt="3"/>
      <dgm:spPr/>
    </dgm:pt>
    <dgm:pt modelId="{7D9DA708-BD77-4906-902E-765B455CB3BE}" type="pres">
      <dgm:prSet presAssocID="{600D661F-D017-498C-9E49-C0B8D61B41D2}" presName="parentText" presStyleLbl="node1" presStyleIdx="0" presStyleCnt="3" custScaleX="133886">
        <dgm:presLayoutVars>
          <dgm:chMax val="0"/>
          <dgm:bulletEnabled val="1"/>
        </dgm:presLayoutVars>
      </dgm:prSet>
      <dgm:spPr/>
    </dgm:pt>
    <dgm:pt modelId="{F83F7FAB-86AC-4FA7-BE30-0D0455578FE0}" type="pres">
      <dgm:prSet presAssocID="{600D661F-D017-498C-9E49-C0B8D61B41D2}" presName="negativeSpace" presStyleCnt="0"/>
      <dgm:spPr/>
    </dgm:pt>
    <dgm:pt modelId="{27C55B06-4A97-48E2-892F-300AD118505E}" type="pres">
      <dgm:prSet presAssocID="{600D661F-D017-498C-9E49-C0B8D61B41D2}" presName="childText" presStyleLbl="conFgAcc1" presStyleIdx="0" presStyleCnt="3">
        <dgm:presLayoutVars>
          <dgm:bulletEnabled val="1"/>
        </dgm:presLayoutVars>
      </dgm:prSet>
      <dgm:spPr/>
    </dgm:pt>
    <dgm:pt modelId="{50C20F48-566D-495D-B0DD-4FED6318CB40}" type="pres">
      <dgm:prSet presAssocID="{A39728E8-F62B-4E1E-B14F-7959708F5E90}" presName="spaceBetweenRectangles" presStyleCnt="0"/>
      <dgm:spPr/>
    </dgm:pt>
    <dgm:pt modelId="{8EF144CD-BACA-4C5D-8FBB-F29D9462D4A5}" type="pres">
      <dgm:prSet presAssocID="{D36451D2-2D1B-46CD-A01E-B8A2A2B32EFA}" presName="parentLin" presStyleCnt="0"/>
      <dgm:spPr/>
    </dgm:pt>
    <dgm:pt modelId="{9EF4EC8B-AA57-4820-BDC1-6AE51ECAF6AD}" type="pres">
      <dgm:prSet presAssocID="{D36451D2-2D1B-46CD-A01E-B8A2A2B32EFA}" presName="parentLeftMargin" presStyleLbl="node1" presStyleIdx="0" presStyleCnt="3"/>
      <dgm:spPr/>
    </dgm:pt>
    <dgm:pt modelId="{708A4EE3-91D8-4EF3-96AF-1F03768FC20A}" type="pres">
      <dgm:prSet presAssocID="{D36451D2-2D1B-46CD-A01E-B8A2A2B32EFA}" presName="parentText" presStyleLbl="node1" presStyleIdx="1" presStyleCnt="3" custScaleX="134064">
        <dgm:presLayoutVars>
          <dgm:chMax val="0"/>
          <dgm:bulletEnabled val="1"/>
        </dgm:presLayoutVars>
      </dgm:prSet>
      <dgm:spPr/>
    </dgm:pt>
    <dgm:pt modelId="{832D397B-925D-435F-95CA-5123D2F5B81A}" type="pres">
      <dgm:prSet presAssocID="{D36451D2-2D1B-46CD-A01E-B8A2A2B32EFA}" presName="negativeSpace" presStyleCnt="0"/>
      <dgm:spPr/>
    </dgm:pt>
    <dgm:pt modelId="{7BB31117-F62B-4829-951A-144D9D1D2919}" type="pres">
      <dgm:prSet presAssocID="{D36451D2-2D1B-46CD-A01E-B8A2A2B32EFA}" presName="childText" presStyleLbl="conFgAcc1" presStyleIdx="1" presStyleCnt="3">
        <dgm:presLayoutVars>
          <dgm:bulletEnabled val="1"/>
        </dgm:presLayoutVars>
      </dgm:prSet>
      <dgm:spPr/>
    </dgm:pt>
    <dgm:pt modelId="{B5515F38-F666-462D-980B-61E445E324CF}" type="pres">
      <dgm:prSet presAssocID="{027F39ED-0875-4451-B597-EB7C63D58512}" presName="spaceBetweenRectangles" presStyleCnt="0"/>
      <dgm:spPr/>
    </dgm:pt>
    <dgm:pt modelId="{8B2B5AA2-FD0C-46BA-861B-CE12A3EEFF0E}" type="pres">
      <dgm:prSet presAssocID="{BAEE44D3-426C-4237-9977-86FFD56DB628}" presName="parentLin" presStyleCnt="0"/>
      <dgm:spPr/>
    </dgm:pt>
    <dgm:pt modelId="{FBBDB46D-D080-48A5-9EFE-2B92B9199491}" type="pres">
      <dgm:prSet presAssocID="{BAEE44D3-426C-4237-9977-86FFD56DB628}" presName="parentLeftMargin" presStyleLbl="node1" presStyleIdx="1" presStyleCnt="3"/>
      <dgm:spPr/>
    </dgm:pt>
    <dgm:pt modelId="{55321774-AEAE-48C0-AD7A-5AF1CAD2A7E4}" type="pres">
      <dgm:prSet presAssocID="{BAEE44D3-426C-4237-9977-86FFD56DB628}" presName="parentText" presStyleLbl="node1" presStyleIdx="2" presStyleCnt="3" custScaleX="134155">
        <dgm:presLayoutVars>
          <dgm:chMax val="0"/>
          <dgm:bulletEnabled val="1"/>
        </dgm:presLayoutVars>
      </dgm:prSet>
      <dgm:spPr/>
    </dgm:pt>
    <dgm:pt modelId="{F14333D1-0D7B-448F-A7BF-137F4303615D}" type="pres">
      <dgm:prSet presAssocID="{BAEE44D3-426C-4237-9977-86FFD56DB628}" presName="negativeSpace" presStyleCnt="0"/>
      <dgm:spPr/>
    </dgm:pt>
    <dgm:pt modelId="{80DC8CE5-9436-4DDB-BE78-A6992A969238}" type="pres">
      <dgm:prSet presAssocID="{BAEE44D3-426C-4237-9977-86FFD56DB62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3847210-7859-46C6-8FE8-0D74A8C4AC12}" srcId="{F7969E95-8A41-45A7-A46C-53BE883D9AD9}" destId="{600D661F-D017-498C-9E49-C0B8D61B41D2}" srcOrd="0" destOrd="0" parTransId="{27B3C793-6C4F-4B4F-B4FC-AF02C471DDE6}" sibTransId="{A39728E8-F62B-4E1E-B14F-7959708F5E90}"/>
    <dgm:cxn modelId="{F3B62E15-1458-4C33-B7F7-3AF69EDC8731}" type="presOf" srcId="{BAEE44D3-426C-4237-9977-86FFD56DB628}" destId="{FBBDB46D-D080-48A5-9EFE-2B92B9199491}" srcOrd="0" destOrd="0" presId="urn:microsoft.com/office/officeart/2005/8/layout/list1"/>
    <dgm:cxn modelId="{25B31464-249B-4914-82B3-AE6E6556A79C}" type="presOf" srcId="{600D661F-D017-498C-9E49-C0B8D61B41D2}" destId="{7D9DA708-BD77-4906-902E-765B455CB3BE}" srcOrd="1" destOrd="0" presId="urn:microsoft.com/office/officeart/2005/8/layout/list1"/>
    <dgm:cxn modelId="{64DAC54E-086E-426E-93CC-D6B839937876}" type="presOf" srcId="{D36451D2-2D1B-46CD-A01E-B8A2A2B32EFA}" destId="{708A4EE3-91D8-4EF3-96AF-1F03768FC20A}" srcOrd="1" destOrd="0" presId="urn:microsoft.com/office/officeart/2005/8/layout/list1"/>
    <dgm:cxn modelId="{AAD0ED7C-243B-43D3-ABDD-1FC23AA62603}" type="presOf" srcId="{D36451D2-2D1B-46CD-A01E-B8A2A2B32EFA}" destId="{9EF4EC8B-AA57-4820-BDC1-6AE51ECAF6AD}" srcOrd="0" destOrd="0" presId="urn:microsoft.com/office/officeart/2005/8/layout/list1"/>
    <dgm:cxn modelId="{226836A2-7636-457B-8D3F-9AA89D5AACD1}" srcId="{F7969E95-8A41-45A7-A46C-53BE883D9AD9}" destId="{BAEE44D3-426C-4237-9977-86FFD56DB628}" srcOrd="2" destOrd="0" parTransId="{DB9C510C-E565-481C-8028-0FC3026E6953}" sibTransId="{21C87090-2752-4C9C-88C6-868139A65B8D}"/>
    <dgm:cxn modelId="{92DB9CB3-F080-4697-A705-BB35E6E29EAD}" type="presOf" srcId="{BAEE44D3-426C-4237-9977-86FFD56DB628}" destId="{55321774-AEAE-48C0-AD7A-5AF1CAD2A7E4}" srcOrd="1" destOrd="0" presId="urn:microsoft.com/office/officeart/2005/8/layout/list1"/>
    <dgm:cxn modelId="{32D043B4-3D4D-439C-88B8-347010CA48BC}" type="presOf" srcId="{600D661F-D017-498C-9E49-C0B8D61B41D2}" destId="{328A37B6-B058-4C71-AAB4-D3DFA02D4927}" srcOrd="0" destOrd="0" presId="urn:microsoft.com/office/officeart/2005/8/layout/list1"/>
    <dgm:cxn modelId="{CD5DA2F0-58FB-41A3-8046-26512F5F1CFE}" type="presOf" srcId="{F7969E95-8A41-45A7-A46C-53BE883D9AD9}" destId="{93FFF5C0-3C20-4A31-9B88-2227725FE9C7}" srcOrd="0" destOrd="0" presId="urn:microsoft.com/office/officeart/2005/8/layout/list1"/>
    <dgm:cxn modelId="{781901FD-CBA6-4D83-9621-466D5F98810D}" srcId="{F7969E95-8A41-45A7-A46C-53BE883D9AD9}" destId="{D36451D2-2D1B-46CD-A01E-B8A2A2B32EFA}" srcOrd="1" destOrd="0" parTransId="{1706E7AC-2042-405B-8C91-A945519B225B}" sibTransId="{027F39ED-0875-4451-B597-EB7C63D58512}"/>
    <dgm:cxn modelId="{0EA10556-0A9A-456A-8740-9815AE5B58DF}" type="presParOf" srcId="{93FFF5C0-3C20-4A31-9B88-2227725FE9C7}" destId="{85B81628-B2C6-435D-BAFF-16631CE3E333}" srcOrd="0" destOrd="0" presId="urn:microsoft.com/office/officeart/2005/8/layout/list1"/>
    <dgm:cxn modelId="{1DFA24FB-5FA7-4CD1-B412-81A0C877C960}" type="presParOf" srcId="{85B81628-B2C6-435D-BAFF-16631CE3E333}" destId="{328A37B6-B058-4C71-AAB4-D3DFA02D4927}" srcOrd="0" destOrd="0" presId="urn:microsoft.com/office/officeart/2005/8/layout/list1"/>
    <dgm:cxn modelId="{02690DFD-B248-4E54-B272-4A842E3AD46A}" type="presParOf" srcId="{85B81628-B2C6-435D-BAFF-16631CE3E333}" destId="{7D9DA708-BD77-4906-902E-765B455CB3BE}" srcOrd="1" destOrd="0" presId="urn:microsoft.com/office/officeart/2005/8/layout/list1"/>
    <dgm:cxn modelId="{040455D7-C297-4943-A295-861A286723D6}" type="presParOf" srcId="{93FFF5C0-3C20-4A31-9B88-2227725FE9C7}" destId="{F83F7FAB-86AC-4FA7-BE30-0D0455578FE0}" srcOrd="1" destOrd="0" presId="urn:microsoft.com/office/officeart/2005/8/layout/list1"/>
    <dgm:cxn modelId="{321C3057-A59C-4410-B24F-891449B937FB}" type="presParOf" srcId="{93FFF5C0-3C20-4A31-9B88-2227725FE9C7}" destId="{27C55B06-4A97-48E2-892F-300AD118505E}" srcOrd="2" destOrd="0" presId="urn:microsoft.com/office/officeart/2005/8/layout/list1"/>
    <dgm:cxn modelId="{78C83CE2-9955-4DE4-A5EC-FD4531DF17B4}" type="presParOf" srcId="{93FFF5C0-3C20-4A31-9B88-2227725FE9C7}" destId="{50C20F48-566D-495D-B0DD-4FED6318CB40}" srcOrd="3" destOrd="0" presId="urn:microsoft.com/office/officeart/2005/8/layout/list1"/>
    <dgm:cxn modelId="{E8A57A9D-5200-4A7F-B938-82B802F3B345}" type="presParOf" srcId="{93FFF5C0-3C20-4A31-9B88-2227725FE9C7}" destId="{8EF144CD-BACA-4C5D-8FBB-F29D9462D4A5}" srcOrd="4" destOrd="0" presId="urn:microsoft.com/office/officeart/2005/8/layout/list1"/>
    <dgm:cxn modelId="{E22F5366-DBB5-4797-9A3F-26FE5A51828C}" type="presParOf" srcId="{8EF144CD-BACA-4C5D-8FBB-F29D9462D4A5}" destId="{9EF4EC8B-AA57-4820-BDC1-6AE51ECAF6AD}" srcOrd="0" destOrd="0" presId="urn:microsoft.com/office/officeart/2005/8/layout/list1"/>
    <dgm:cxn modelId="{087EF263-D6AA-4F3D-94A2-02CA444F16AC}" type="presParOf" srcId="{8EF144CD-BACA-4C5D-8FBB-F29D9462D4A5}" destId="{708A4EE3-91D8-4EF3-96AF-1F03768FC20A}" srcOrd="1" destOrd="0" presId="urn:microsoft.com/office/officeart/2005/8/layout/list1"/>
    <dgm:cxn modelId="{0FA175AE-CCBA-4402-B1F6-823EF3E4F812}" type="presParOf" srcId="{93FFF5C0-3C20-4A31-9B88-2227725FE9C7}" destId="{832D397B-925D-435F-95CA-5123D2F5B81A}" srcOrd="5" destOrd="0" presId="urn:microsoft.com/office/officeart/2005/8/layout/list1"/>
    <dgm:cxn modelId="{AAB7A2FC-A46C-4EF3-9C87-F18EAD4CC888}" type="presParOf" srcId="{93FFF5C0-3C20-4A31-9B88-2227725FE9C7}" destId="{7BB31117-F62B-4829-951A-144D9D1D2919}" srcOrd="6" destOrd="0" presId="urn:microsoft.com/office/officeart/2005/8/layout/list1"/>
    <dgm:cxn modelId="{0B7AE98A-F58D-482A-A317-A957AA7E9AFD}" type="presParOf" srcId="{93FFF5C0-3C20-4A31-9B88-2227725FE9C7}" destId="{B5515F38-F666-462D-980B-61E445E324CF}" srcOrd="7" destOrd="0" presId="urn:microsoft.com/office/officeart/2005/8/layout/list1"/>
    <dgm:cxn modelId="{02AFEBE3-5D18-425A-AA97-9C2D51262604}" type="presParOf" srcId="{93FFF5C0-3C20-4A31-9B88-2227725FE9C7}" destId="{8B2B5AA2-FD0C-46BA-861B-CE12A3EEFF0E}" srcOrd="8" destOrd="0" presId="urn:microsoft.com/office/officeart/2005/8/layout/list1"/>
    <dgm:cxn modelId="{0B891CCE-B342-4BEC-B005-AA1BDEC8D7B8}" type="presParOf" srcId="{8B2B5AA2-FD0C-46BA-861B-CE12A3EEFF0E}" destId="{FBBDB46D-D080-48A5-9EFE-2B92B9199491}" srcOrd="0" destOrd="0" presId="urn:microsoft.com/office/officeart/2005/8/layout/list1"/>
    <dgm:cxn modelId="{05A90DEC-5F87-4072-A285-03D300CAFCFC}" type="presParOf" srcId="{8B2B5AA2-FD0C-46BA-861B-CE12A3EEFF0E}" destId="{55321774-AEAE-48C0-AD7A-5AF1CAD2A7E4}" srcOrd="1" destOrd="0" presId="urn:microsoft.com/office/officeart/2005/8/layout/list1"/>
    <dgm:cxn modelId="{FCAD01E4-4EE3-4743-9C0C-245E54B5037A}" type="presParOf" srcId="{93FFF5C0-3C20-4A31-9B88-2227725FE9C7}" destId="{F14333D1-0D7B-448F-A7BF-137F4303615D}" srcOrd="9" destOrd="0" presId="urn:microsoft.com/office/officeart/2005/8/layout/list1"/>
    <dgm:cxn modelId="{0CA437C6-E9E0-4E7D-BD04-EA6457940995}" type="presParOf" srcId="{93FFF5C0-3C20-4A31-9B88-2227725FE9C7}" destId="{80DC8CE5-9436-4DDB-BE78-A6992A96923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969E95-8A41-45A7-A46C-53BE883D9AD9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0D661F-D017-498C-9E49-C0B8D61B41D2}">
      <dgm:prSet phldrT="[Text]" custT="1"/>
      <dgm:spPr/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1800" dirty="0">
              <a:latin typeface="Cambria" panose="02040503050406030204" pitchFamily="18" charset="0"/>
              <a:cs typeface="Arial" panose="020B0604020202020204" pitchFamily="34" charset="0"/>
            </a:rPr>
            <a:t>Significant disparities in country-specific discount rates, emphasizing the importance of selecting accurate discount rates</a:t>
          </a:r>
          <a:endParaRPr lang="en-US" sz="1800" dirty="0"/>
        </a:p>
      </dgm:t>
    </dgm:pt>
    <dgm:pt modelId="{27B3C793-6C4F-4B4F-B4FC-AF02C471DDE6}" type="parTrans" cxnId="{B3847210-7859-46C6-8FE8-0D74A8C4AC12}">
      <dgm:prSet/>
      <dgm:spPr/>
      <dgm:t>
        <a:bodyPr/>
        <a:lstStyle/>
        <a:p>
          <a:endParaRPr lang="en-US" sz="2800"/>
        </a:p>
      </dgm:t>
    </dgm:pt>
    <dgm:pt modelId="{A39728E8-F62B-4E1E-B14F-7959708F5E90}" type="sibTrans" cxnId="{B3847210-7859-46C6-8FE8-0D74A8C4AC12}">
      <dgm:prSet/>
      <dgm:spPr/>
      <dgm:t>
        <a:bodyPr/>
        <a:lstStyle/>
        <a:p>
          <a:endParaRPr lang="en-US" sz="2800"/>
        </a:p>
      </dgm:t>
    </dgm:pt>
    <dgm:pt modelId="{D36451D2-2D1B-46CD-A01E-B8A2A2B32EFA}">
      <dgm:prSet phldrT="[Text]" custT="1"/>
      <dgm:spPr/>
      <dgm:t>
        <a:bodyPr/>
        <a:lstStyle/>
        <a:p>
          <a:pPr>
            <a:buClr>
              <a:schemeClr val="accent2"/>
            </a:buClr>
            <a:buFont typeface="Wingdings" panose="05000000000000000000" pitchFamily="2" charset="2"/>
            <a:buChar char="§"/>
          </a:pPr>
          <a:r>
            <a:rPr lang="en-US" sz="1800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rPr>
            <a:t>High risk premium for (pooled) GCC panel (2.8%)</a:t>
          </a:r>
          <a:endParaRPr lang="en-US" sz="1800" dirty="0"/>
        </a:p>
      </dgm:t>
    </dgm:pt>
    <dgm:pt modelId="{1706E7AC-2042-405B-8C91-A945519B225B}" type="parTrans" cxnId="{781901FD-CBA6-4D83-9621-466D5F98810D}">
      <dgm:prSet/>
      <dgm:spPr/>
      <dgm:t>
        <a:bodyPr/>
        <a:lstStyle/>
        <a:p>
          <a:endParaRPr lang="en-US" sz="2800"/>
        </a:p>
      </dgm:t>
    </dgm:pt>
    <dgm:pt modelId="{027F39ED-0875-4451-B597-EB7C63D58512}" type="sibTrans" cxnId="{781901FD-CBA6-4D83-9621-466D5F98810D}">
      <dgm:prSet/>
      <dgm:spPr/>
      <dgm:t>
        <a:bodyPr/>
        <a:lstStyle/>
        <a:p>
          <a:endParaRPr lang="en-US" sz="2800"/>
        </a:p>
      </dgm:t>
    </dgm:pt>
    <dgm:pt modelId="{93FFF5C0-3C20-4A31-9B88-2227725FE9C7}" type="pres">
      <dgm:prSet presAssocID="{F7969E95-8A41-45A7-A46C-53BE883D9AD9}" presName="linear" presStyleCnt="0">
        <dgm:presLayoutVars>
          <dgm:dir/>
          <dgm:animLvl val="lvl"/>
          <dgm:resizeHandles val="exact"/>
        </dgm:presLayoutVars>
      </dgm:prSet>
      <dgm:spPr/>
    </dgm:pt>
    <dgm:pt modelId="{85B81628-B2C6-435D-BAFF-16631CE3E333}" type="pres">
      <dgm:prSet presAssocID="{600D661F-D017-498C-9E49-C0B8D61B41D2}" presName="parentLin" presStyleCnt="0"/>
      <dgm:spPr/>
    </dgm:pt>
    <dgm:pt modelId="{328A37B6-B058-4C71-AAB4-D3DFA02D4927}" type="pres">
      <dgm:prSet presAssocID="{600D661F-D017-498C-9E49-C0B8D61B41D2}" presName="parentLeftMargin" presStyleLbl="node1" presStyleIdx="0" presStyleCnt="2"/>
      <dgm:spPr/>
    </dgm:pt>
    <dgm:pt modelId="{7D9DA708-BD77-4906-902E-765B455CB3BE}" type="pres">
      <dgm:prSet presAssocID="{600D661F-D017-498C-9E49-C0B8D61B41D2}" presName="parentText" presStyleLbl="node1" presStyleIdx="0" presStyleCnt="2" custScaleX="133886">
        <dgm:presLayoutVars>
          <dgm:chMax val="0"/>
          <dgm:bulletEnabled val="1"/>
        </dgm:presLayoutVars>
      </dgm:prSet>
      <dgm:spPr/>
    </dgm:pt>
    <dgm:pt modelId="{F83F7FAB-86AC-4FA7-BE30-0D0455578FE0}" type="pres">
      <dgm:prSet presAssocID="{600D661F-D017-498C-9E49-C0B8D61B41D2}" presName="negativeSpace" presStyleCnt="0"/>
      <dgm:spPr/>
    </dgm:pt>
    <dgm:pt modelId="{27C55B06-4A97-48E2-892F-300AD118505E}" type="pres">
      <dgm:prSet presAssocID="{600D661F-D017-498C-9E49-C0B8D61B41D2}" presName="childText" presStyleLbl="conFgAcc1" presStyleIdx="0" presStyleCnt="2">
        <dgm:presLayoutVars>
          <dgm:bulletEnabled val="1"/>
        </dgm:presLayoutVars>
      </dgm:prSet>
      <dgm:spPr/>
    </dgm:pt>
    <dgm:pt modelId="{50C20F48-566D-495D-B0DD-4FED6318CB40}" type="pres">
      <dgm:prSet presAssocID="{A39728E8-F62B-4E1E-B14F-7959708F5E90}" presName="spaceBetweenRectangles" presStyleCnt="0"/>
      <dgm:spPr/>
    </dgm:pt>
    <dgm:pt modelId="{8EF144CD-BACA-4C5D-8FBB-F29D9462D4A5}" type="pres">
      <dgm:prSet presAssocID="{D36451D2-2D1B-46CD-A01E-B8A2A2B32EFA}" presName="parentLin" presStyleCnt="0"/>
      <dgm:spPr/>
    </dgm:pt>
    <dgm:pt modelId="{9EF4EC8B-AA57-4820-BDC1-6AE51ECAF6AD}" type="pres">
      <dgm:prSet presAssocID="{D36451D2-2D1B-46CD-A01E-B8A2A2B32EFA}" presName="parentLeftMargin" presStyleLbl="node1" presStyleIdx="0" presStyleCnt="2"/>
      <dgm:spPr/>
    </dgm:pt>
    <dgm:pt modelId="{708A4EE3-91D8-4EF3-96AF-1F03768FC20A}" type="pres">
      <dgm:prSet presAssocID="{D36451D2-2D1B-46CD-A01E-B8A2A2B32EFA}" presName="parentText" presStyleLbl="node1" presStyleIdx="1" presStyleCnt="2" custScaleX="134064">
        <dgm:presLayoutVars>
          <dgm:chMax val="0"/>
          <dgm:bulletEnabled val="1"/>
        </dgm:presLayoutVars>
      </dgm:prSet>
      <dgm:spPr/>
    </dgm:pt>
    <dgm:pt modelId="{832D397B-925D-435F-95CA-5123D2F5B81A}" type="pres">
      <dgm:prSet presAssocID="{D36451D2-2D1B-46CD-A01E-B8A2A2B32EFA}" presName="negativeSpace" presStyleCnt="0"/>
      <dgm:spPr/>
    </dgm:pt>
    <dgm:pt modelId="{7BB31117-F62B-4829-951A-144D9D1D2919}" type="pres">
      <dgm:prSet presAssocID="{D36451D2-2D1B-46CD-A01E-B8A2A2B32EF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3847210-7859-46C6-8FE8-0D74A8C4AC12}" srcId="{F7969E95-8A41-45A7-A46C-53BE883D9AD9}" destId="{600D661F-D017-498C-9E49-C0B8D61B41D2}" srcOrd="0" destOrd="0" parTransId="{27B3C793-6C4F-4B4F-B4FC-AF02C471DDE6}" sibTransId="{A39728E8-F62B-4E1E-B14F-7959708F5E90}"/>
    <dgm:cxn modelId="{25B31464-249B-4914-82B3-AE6E6556A79C}" type="presOf" srcId="{600D661F-D017-498C-9E49-C0B8D61B41D2}" destId="{7D9DA708-BD77-4906-902E-765B455CB3BE}" srcOrd="1" destOrd="0" presId="urn:microsoft.com/office/officeart/2005/8/layout/list1"/>
    <dgm:cxn modelId="{64DAC54E-086E-426E-93CC-D6B839937876}" type="presOf" srcId="{D36451D2-2D1B-46CD-A01E-B8A2A2B32EFA}" destId="{708A4EE3-91D8-4EF3-96AF-1F03768FC20A}" srcOrd="1" destOrd="0" presId="urn:microsoft.com/office/officeart/2005/8/layout/list1"/>
    <dgm:cxn modelId="{AAD0ED7C-243B-43D3-ABDD-1FC23AA62603}" type="presOf" srcId="{D36451D2-2D1B-46CD-A01E-B8A2A2B32EFA}" destId="{9EF4EC8B-AA57-4820-BDC1-6AE51ECAF6AD}" srcOrd="0" destOrd="0" presId="urn:microsoft.com/office/officeart/2005/8/layout/list1"/>
    <dgm:cxn modelId="{32D043B4-3D4D-439C-88B8-347010CA48BC}" type="presOf" srcId="{600D661F-D017-498C-9E49-C0B8D61B41D2}" destId="{328A37B6-B058-4C71-AAB4-D3DFA02D4927}" srcOrd="0" destOrd="0" presId="urn:microsoft.com/office/officeart/2005/8/layout/list1"/>
    <dgm:cxn modelId="{CD5DA2F0-58FB-41A3-8046-26512F5F1CFE}" type="presOf" srcId="{F7969E95-8A41-45A7-A46C-53BE883D9AD9}" destId="{93FFF5C0-3C20-4A31-9B88-2227725FE9C7}" srcOrd="0" destOrd="0" presId="urn:microsoft.com/office/officeart/2005/8/layout/list1"/>
    <dgm:cxn modelId="{781901FD-CBA6-4D83-9621-466D5F98810D}" srcId="{F7969E95-8A41-45A7-A46C-53BE883D9AD9}" destId="{D36451D2-2D1B-46CD-A01E-B8A2A2B32EFA}" srcOrd="1" destOrd="0" parTransId="{1706E7AC-2042-405B-8C91-A945519B225B}" sibTransId="{027F39ED-0875-4451-B597-EB7C63D58512}"/>
    <dgm:cxn modelId="{0EA10556-0A9A-456A-8740-9815AE5B58DF}" type="presParOf" srcId="{93FFF5C0-3C20-4A31-9B88-2227725FE9C7}" destId="{85B81628-B2C6-435D-BAFF-16631CE3E333}" srcOrd="0" destOrd="0" presId="urn:microsoft.com/office/officeart/2005/8/layout/list1"/>
    <dgm:cxn modelId="{1DFA24FB-5FA7-4CD1-B412-81A0C877C960}" type="presParOf" srcId="{85B81628-B2C6-435D-BAFF-16631CE3E333}" destId="{328A37B6-B058-4C71-AAB4-D3DFA02D4927}" srcOrd="0" destOrd="0" presId="urn:microsoft.com/office/officeart/2005/8/layout/list1"/>
    <dgm:cxn modelId="{02690DFD-B248-4E54-B272-4A842E3AD46A}" type="presParOf" srcId="{85B81628-B2C6-435D-BAFF-16631CE3E333}" destId="{7D9DA708-BD77-4906-902E-765B455CB3BE}" srcOrd="1" destOrd="0" presId="urn:microsoft.com/office/officeart/2005/8/layout/list1"/>
    <dgm:cxn modelId="{040455D7-C297-4943-A295-861A286723D6}" type="presParOf" srcId="{93FFF5C0-3C20-4A31-9B88-2227725FE9C7}" destId="{F83F7FAB-86AC-4FA7-BE30-0D0455578FE0}" srcOrd="1" destOrd="0" presId="urn:microsoft.com/office/officeart/2005/8/layout/list1"/>
    <dgm:cxn modelId="{321C3057-A59C-4410-B24F-891449B937FB}" type="presParOf" srcId="{93FFF5C0-3C20-4A31-9B88-2227725FE9C7}" destId="{27C55B06-4A97-48E2-892F-300AD118505E}" srcOrd="2" destOrd="0" presId="urn:microsoft.com/office/officeart/2005/8/layout/list1"/>
    <dgm:cxn modelId="{78C83CE2-9955-4DE4-A5EC-FD4531DF17B4}" type="presParOf" srcId="{93FFF5C0-3C20-4A31-9B88-2227725FE9C7}" destId="{50C20F48-566D-495D-B0DD-4FED6318CB40}" srcOrd="3" destOrd="0" presId="urn:microsoft.com/office/officeart/2005/8/layout/list1"/>
    <dgm:cxn modelId="{E8A57A9D-5200-4A7F-B938-82B802F3B345}" type="presParOf" srcId="{93FFF5C0-3C20-4A31-9B88-2227725FE9C7}" destId="{8EF144CD-BACA-4C5D-8FBB-F29D9462D4A5}" srcOrd="4" destOrd="0" presId="urn:microsoft.com/office/officeart/2005/8/layout/list1"/>
    <dgm:cxn modelId="{E22F5366-DBB5-4797-9A3F-26FE5A51828C}" type="presParOf" srcId="{8EF144CD-BACA-4C5D-8FBB-F29D9462D4A5}" destId="{9EF4EC8B-AA57-4820-BDC1-6AE51ECAF6AD}" srcOrd="0" destOrd="0" presId="urn:microsoft.com/office/officeart/2005/8/layout/list1"/>
    <dgm:cxn modelId="{087EF263-D6AA-4F3D-94A2-02CA444F16AC}" type="presParOf" srcId="{8EF144CD-BACA-4C5D-8FBB-F29D9462D4A5}" destId="{708A4EE3-91D8-4EF3-96AF-1F03768FC20A}" srcOrd="1" destOrd="0" presId="urn:microsoft.com/office/officeart/2005/8/layout/list1"/>
    <dgm:cxn modelId="{0FA175AE-CCBA-4402-B1F6-823EF3E4F812}" type="presParOf" srcId="{93FFF5C0-3C20-4A31-9B88-2227725FE9C7}" destId="{832D397B-925D-435F-95CA-5123D2F5B81A}" srcOrd="5" destOrd="0" presId="urn:microsoft.com/office/officeart/2005/8/layout/list1"/>
    <dgm:cxn modelId="{AAB7A2FC-A46C-4EF3-9C87-F18EAD4CC888}" type="presParOf" srcId="{93FFF5C0-3C20-4A31-9B88-2227725FE9C7}" destId="{7BB31117-F62B-4829-951A-144D9D1D291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55B06-4A97-48E2-892F-300AD118505E}">
      <dsp:nvSpPr>
        <dsp:cNvPr id="0" name=""/>
        <dsp:cNvSpPr/>
      </dsp:nvSpPr>
      <dsp:spPr>
        <a:xfrm>
          <a:off x="0" y="192704"/>
          <a:ext cx="903907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DA708-BD77-4906-902E-765B455CB3BE}">
      <dsp:nvSpPr>
        <dsp:cNvPr id="0" name=""/>
        <dsp:cNvSpPr/>
      </dsp:nvSpPr>
      <dsp:spPr>
        <a:xfrm>
          <a:off x="451512" y="824"/>
          <a:ext cx="8463167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159" tIns="0" rIns="23915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Font typeface="Wingdings" panose="05000000000000000000" pitchFamily="2" charset="2"/>
            <a:buNone/>
          </a:pPr>
          <a:r>
            <a:rPr lang="en-US" sz="1800" kern="1200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rPr>
            <a:t>Which effect holds greater significance?</a:t>
          </a:r>
          <a:endParaRPr lang="en-US" sz="1800" kern="1200" dirty="0"/>
        </a:p>
      </dsp:txBody>
      <dsp:txXfrm>
        <a:off x="470246" y="19558"/>
        <a:ext cx="8425699" cy="346292"/>
      </dsp:txXfrm>
    </dsp:sp>
    <dsp:sp modelId="{7BB31117-F62B-4829-951A-144D9D1D2919}">
      <dsp:nvSpPr>
        <dsp:cNvPr id="0" name=""/>
        <dsp:cNvSpPr/>
      </dsp:nvSpPr>
      <dsp:spPr>
        <a:xfrm>
          <a:off x="0" y="782384"/>
          <a:ext cx="903907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A4EE3-91D8-4EF3-96AF-1F03768FC20A}">
      <dsp:nvSpPr>
        <dsp:cNvPr id="0" name=""/>
        <dsp:cNvSpPr/>
      </dsp:nvSpPr>
      <dsp:spPr>
        <a:xfrm>
          <a:off x="451512" y="590505"/>
          <a:ext cx="8474418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159" tIns="0" rIns="23915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Font typeface="Wingdings" panose="05000000000000000000" pitchFamily="2" charset="2"/>
            <a:buNone/>
          </a:pPr>
          <a:r>
            <a:rPr lang="en-US" sz="1800" kern="1200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rPr>
            <a:t>What is the magnitude of the oil price risk premium? </a:t>
          </a:r>
          <a:endParaRPr lang="en-US" sz="1800" kern="1200" dirty="0"/>
        </a:p>
      </dsp:txBody>
      <dsp:txXfrm>
        <a:off x="470246" y="609239"/>
        <a:ext cx="8436950" cy="346292"/>
      </dsp:txXfrm>
    </dsp:sp>
    <dsp:sp modelId="{80DC8CE5-9436-4DDB-BE78-A6992A969238}">
      <dsp:nvSpPr>
        <dsp:cNvPr id="0" name=""/>
        <dsp:cNvSpPr/>
      </dsp:nvSpPr>
      <dsp:spPr>
        <a:xfrm>
          <a:off x="0" y="1372064"/>
          <a:ext cx="9039076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321774-AEAE-48C0-AD7A-5AF1CAD2A7E4}">
      <dsp:nvSpPr>
        <dsp:cNvPr id="0" name=""/>
        <dsp:cNvSpPr/>
      </dsp:nvSpPr>
      <dsp:spPr>
        <a:xfrm>
          <a:off x="451512" y="1180185"/>
          <a:ext cx="8480171" cy="3837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9159" tIns="0" rIns="23915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Font typeface="Wingdings" panose="05000000000000000000" pitchFamily="2" charset="2"/>
            <a:buNone/>
          </a:pPr>
          <a:r>
            <a:rPr lang="en-US" sz="1800" kern="1200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rPr>
            <a:t>Do the effects vary significantly? </a:t>
          </a:r>
          <a:endParaRPr lang="en-US" sz="1800" kern="1200" dirty="0"/>
        </a:p>
      </dsp:txBody>
      <dsp:txXfrm>
        <a:off x="470246" y="1198919"/>
        <a:ext cx="8442703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55B06-4A97-48E2-892F-300AD118505E}">
      <dsp:nvSpPr>
        <dsp:cNvPr id="0" name=""/>
        <dsp:cNvSpPr/>
      </dsp:nvSpPr>
      <dsp:spPr>
        <a:xfrm>
          <a:off x="0" y="626316"/>
          <a:ext cx="5776761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DA708-BD77-4906-902E-765B455CB3BE}">
      <dsp:nvSpPr>
        <dsp:cNvPr id="0" name=""/>
        <dsp:cNvSpPr/>
      </dsp:nvSpPr>
      <dsp:spPr>
        <a:xfrm>
          <a:off x="288838" y="21155"/>
          <a:ext cx="5413991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843" tIns="0" rIns="15284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Font typeface="Wingdings" panose="05000000000000000000" pitchFamily="2" charset="2"/>
            <a:buNone/>
          </a:pPr>
          <a:r>
            <a:rPr lang="en-US" sz="1800" kern="1200" dirty="0">
              <a:latin typeface="Cambria" panose="02040503050406030204" pitchFamily="18" charset="0"/>
              <a:cs typeface="Arial" panose="020B0604020202020204" pitchFamily="34" charset="0"/>
            </a:rPr>
            <a:t>Significant disparities in country-specific discount rates, emphasizing the importance of selecting accurate discount rates</a:t>
          </a:r>
          <a:endParaRPr lang="en-US" sz="1800" kern="1200" dirty="0"/>
        </a:p>
      </dsp:txBody>
      <dsp:txXfrm>
        <a:off x="347921" y="80238"/>
        <a:ext cx="5295825" cy="1092154"/>
      </dsp:txXfrm>
    </dsp:sp>
    <dsp:sp modelId="{7BB31117-F62B-4829-951A-144D9D1D2919}">
      <dsp:nvSpPr>
        <dsp:cNvPr id="0" name=""/>
        <dsp:cNvSpPr/>
      </dsp:nvSpPr>
      <dsp:spPr>
        <a:xfrm>
          <a:off x="0" y="2486076"/>
          <a:ext cx="5776761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A4EE3-91D8-4EF3-96AF-1F03768FC20A}">
      <dsp:nvSpPr>
        <dsp:cNvPr id="0" name=""/>
        <dsp:cNvSpPr/>
      </dsp:nvSpPr>
      <dsp:spPr>
        <a:xfrm>
          <a:off x="288838" y="1880915"/>
          <a:ext cx="5421189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843" tIns="0" rIns="15284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accent2"/>
            </a:buClr>
            <a:buFont typeface="Wingdings" panose="05000000000000000000" pitchFamily="2" charset="2"/>
            <a:buNone/>
          </a:pPr>
          <a:r>
            <a:rPr lang="en-US" sz="1800" kern="1200" dirty="0"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rPr>
            <a:t>High risk premium for (pooled) GCC panel (2.8%)</a:t>
          </a:r>
          <a:endParaRPr lang="en-US" sz="1800" kern="1200" dirty="0"/>
        </a:p>
      </dsp:txBody>
      <dsp:txXfrm>
        <a:off x="347921" y="1939998"/>
        <a:ext cx="5303023" cy="10921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BA8D2C-EB58-4129-7665-29B846E65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D9DC3E-E2E3-EF46-F90C-267E098BE1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3E170-4486-4E1E-A412-15DD007DDEB4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33D11-279F-E414-FBA2-07E09AF7EA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BF4C5-1351-4D82-D3BD-9D9008432C4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A26B32-9A0F-434F-8DCD-0C370D9A5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963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B0857-D562-4A70-B1E0-7254C594D7D5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94A8B-0269-4C22-A01B-E1F5AB7C1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684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30 October 2023</a:t>
            </a:fld>
            <a:endParaRPr lang="en-US"/>
          </a:p>
        </p:txBody>
      </p:sp>
      <p:sp>
        <p:nvSpPr>
          <p:cNvPr id="51" name="Slide Image Placeholder 50">
            <a:extLst>
              <a:ext uri="{FF2B5EF4-FFF2-40B4-BE49-F238E27FC236}">
                <a16:creationId xmlns:a16="http://schemas.microsoft.com/office/drawing/2014/main" id="{DCE3710F-2356-44F5-A47E-3DFCE8CD4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17550" y="558800"/>
            <a:ext cx="5575300" cy="3136900"/>
          </a:xfrm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CB4BD2-D4F8-BCC8-83FB-C5DA7E24BA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783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398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09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DF34805-1F01-4BDA-A8CA-FCEA2B4BC8D0}" type="datetime3">
              <a:rPr lang="en-US" smtClean="0"/>
              <a:pPr/>
              <a:t>30 October 2023</a:t>
            </a:fld>
            <a:endParaRPr lang="en-US"/>
          </a:p>
        </p:txBody>
      </p:sp>
      <p:sp>
        <p:nvSpPr>
          <p:cNvPr id="51" name="Slide Image Placeholder 50">
            <a:extLst>
              <a:ext uri="{FF2B5EF4-FFF2-40B4-BE49-F238E27FC236}">
                <a16:creationId xmlns:a16="http://schemas.microsoft.com/office/drawing/2014/main" id="{DCE3710F-2356-44F5-A47E-3DFCE8CD4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717550" y="558800"/>
            <a:ext cx="5575300" cy="3136900"/>
          </a:xfrm>
        </p:spPr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B9E527-7605-CD06-ABEC-33A6F9279F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16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7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519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312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1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6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59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94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B94A8B-0269-4C22-A01B-E1F5AB7C1C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8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13" Type="http://schemas.microsoft.com/office/2007/relationships/hdphoto" Target="../media/hdphoto1.wdp"/><Relationship Id="rId3" Type="http://schemas.openxmlformats.org/officeDocument/2006/relationships/tags" Target="../tags/tag23.xml"/><Relationship Id="rId7" Type="http://schemas.openxmlformats.org/officeDocument/2006/relationships/tags" Target="../tags/tag27.xml"/><Relationship Id="rId12" Type="http://schemas.openxmlformats.org/officeDocument/2006/relationships/image" Target="../media/image5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4.jpeg"/><Relationship Id="rId5" Type="http://schemas.openxmlformats.org/officeDocument/2006/relationships/tags" Target="../tags/tag25.xml"/><Relationship Id="rId10" Type="http://schemas.openxmlformats.org/officeDocument/2006/relationships/image" Target="../media/image3.emf"/><Relationship Id="rId4" Type="http://schemas.openxmlformats.org/officeDocument/2006/relationships/tags" Target="../tags/tag24.xml"/><Relationship Id="rId9" Type="http://schemas.openxmlformats.org/officeDocument/2006/relationships/oleObject" Target="../embeddings/oleObject2.bin"/><Relationship Id="rId14" Type="http://schemas.openxmlformats.org/officeDocument/2006/relationships/oleObject" Target="../embeddings/oleObject3.bin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5.xml"/><Relationship Id="rId3" Type="http://schemas.openxmlformats.org/officeDocument/2006/relationships/tags" Target="../tags/tag90.xml"/><Relationship Id="rId7" Type="http://schemas.openxmlformats.org/officeDocument/2006/relationships/tags" Target="../tags/tag94.xml"/><Relationship Id="rId12" Type="http://schemas.openxmlformats.org/officeDocument/2006/relationships/image" Target="../media/image2.emf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6" Type="http://schemas.openxmlformats.org/officeDocument/2006/relationships/tags" Target="../tags/tag93.xml"/><Relationship Id="rId11" Type="http://schemas.openxmlformats.org/officeDocument/2006/relationships/image" Target="../media/image7.emf"/><Relationship Id="rId5" Type="http://schemas.openxmlformats.org/officeDocument/2006/relationships/tags" Target="../tags/tag92.xml"/><Relationship Id="rId10" Type="http://schemas.openxmlformats.org/officeDocument/2006/relationships/oleObject" Target="../embeddings/oleObject13.bin"/><Relationship Id="rId4" Type="http://schemas.openxmlformats.org/officeDocument/2006/relationships/tags" Target="../tags/tag91.xml"/><Relationship Id="rId9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3.xml"/><Relationship Id="rId3" Type="http://schemas.openxmlformats.org/officeDocument/2006/relationships/tags" Target="../tags/tag98.xml"/><Relationship Id="rId7" Type="http://schemas.openxmlformats.org/officeDocument/2006/relationships/tags" Target="../tags/tag102.xml"/><Relationship Id="rId12" Type="http://schemas.openxmlformats.org/officeDocument/2006/relationships/image" Target="../media/image2.emf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tags" Target="../tags/tag101.xml"/><Relationship Id="rId11" Type="http://schemas.openxmlformats.org/officeDocument/2006/relationships/image" Target="../media/image1.emf"/><Relationship Id="rId5" Type="http://schemas.openxmlformats.org/officeDocument/2006/relationships/tags" Target="../tags/tag100.xml"/><Relationship Id="rId10" Type="http://schemas.openxmlformats.org/officeDocument/2006/relationships/oleObject" Target="../embeddings/oleObject14.bin"/><Relationship Id="rId4" Type="http://schemas.openxmlformats.org/officeDocument/2006/relationships/tags" Target="../tags/tag99.xml"/><Relationship Id="rId9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tags" Target="../tags/tag10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10" Type="http://schemas.openxmlformats.org/officeDocument/2006/relationships/image" Target="../media/image2.emf"/><Relationship Id="rId4" Type="http://schemas.openxmlformats.org/officeDocument/2006/relationships/tags" Target="../tags/tag107.xml"/><Relationship Id="rId9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7" Type="http://schemas.openxmlformats.org/officeDocument/2006/relationships/image" Target="../media/image3.emf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oleObject" Target="../embeddings/oleObject16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1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17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118.xml"/><Relationship Id="rId7" Type="http://schemas.openxmlformats.org/officeDocument/2006/relationships/tags" Target="../tags/tag122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tags" Target="../tags/tag121.xml"/><Relationship Id="rId5" Type="http://schemas.openxmlformats.org/officeDocument/2006/relationships/tags" Target="../tags/tag120.xml"/><Relationship Id="rId10" Type="http://schemas.openxmlformats.org/officeDocument/2006/relationships/image" Target="../media/image1.emf"/><Relationship Id="rId4" Type="http://schemas.openxmlformats.org/officeDocument/2006/relationships/tags" Target="../tags/tag119.xml"/><Relationship Id="rId9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125.xml"/><Relationship Id="rId7" Type="http://schemas.openxmlformats.org/officeDocument/2006/relationships/oleObject" Target="../embeddings/oleObject3.bin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slideMaster" Target="../slideMasters/slideMaster1.xml"/><Relationship Id="rId11" Type="http://schemas.microsoft.com/office/2007/relationships/hdphoto" Target="../media/hdphoto1.wdp"/><Relationship Id="rId5" Type="http://schemas.openxmlformats.org/officeDocument/2006/relationships/tags" Target="../tags/tag127.xml"/><Relationship Id="rId10" Type="http://schemas.openxmlformats.org/officeDocument/2006/relationships/image" Target="../media/image5.png"/><Relationship Id="rId4" Type="http://schemas.openxmlformats.org/officeDocument/2006/relationships/tags" Target="../tags/tag126.xml"/><Relationship Id="rId9" Type="http://schemas.openxmlformats.org/officeDocument/2006/relationships/image" Target="../media/image4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151.xml"/><Relationship Id="rId7" Type="http://schemas.openxmlformats.org/officeDocument/2006/relationships/image" Target="../media/image3.emf"/><Relationship Id="rId2" Type="http://schemas.openxmlformats.org/officeDocument/2006/relationships/tags" Target="../tags/tag150.xml"/><Relationship Id="rId1" Type="http://schemas.openxmlformats.org/officeDocument/2006/relationships/tags" Target="../tags/tag149.xml"/><Relationship Id="rId6" Type="http://schemas.openxmlformats.org/officeDocument/2006/relationships/oleObject" Target="../embeddings/oleObject19.bin"/><Relationship Id="rId5" Type="http://schemas.openxmlformats.org/officeDocument/2006/relationships/slideMaster" Target="../slideMasters/slideMaster2.xml"/><Relationship Id="rId10" Type="http://schemas.microsoft.com/office/2007/relationships/hdphoto" Target="../media/hdphoto1.wdp"/><Relationship Id="rId4" Type="http://schemas.openxmlformats.org/officeDocument/2006/relationships/tags" Target="../tags/tag152.xml"/><Relationship Id="rId9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55.xml"/><Relationship Id="rId7" Type="http://schemas.openxmlformats.org/officeDocument/2006/relationships/tags" Target="../tags/tag159.xml"/><Relationship Id="rId2" Type="http://schemas.openxmlformats.org/officeDocument/2006/relationships/tags" Target="../tags/tag154.xml"/><Relationship Id="rId1" Type="http://schemas.openxmlformats.org/officeDocument/2006/relationships/tags" Target="../tags/tag153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10" Type="http://schemas.openxmlformats.org/officeDocument/2006/relationships/image" Target="../media/image1.emf"/><Relationship Id="rId4" Type="http://schemas.openxmlformats.org/officeDocument/2006/relationships/tags" Target="../tags/tag156.xml"/><Relationship Id="rId9" Type="http://schemas.openxmlformats.org/officeDocument/2006/relationships/oleObject" Target="../embeddings/oleObject20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oleObject" Target="../embeddings/oleObject4.bin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12" Type="http://schemas.openxmlformats.org/officeDocument/2006/relationships/slideMaster" Target="../slideMasters/slideMaster1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5" Type="http://schemas.openxmlformats.org/officeDocument/2006/relationships/tags" Target="../tags/tag32.xml"/><Relationship Id="rId15" Type="http://schemas.openxmlformats.org/officeDocument/2006/relationships/oleObject" Target="../embeddings/oleObject5.bin"/><Relationship Id="rId10" Type="http://schemas.openxmlformats.org/officeDocument/2006/relationships/tags" Target="../tags/tag37.xml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tags" Target="../tags/tag162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tags" Target="../tags/tag165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9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tags" Target="../tags/tag168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5" Type="http://schemas.openxmlformats.org/officeDocument/2006/relationships/tags" Target="../tags/tag170.xml"/><Relationship Id="rId4" Type="http://schemas.openxmlformats.org/officeDocument/2006/relationships/tags" Target="../tags/tag169.xml"/><Relationship Id="rId9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tags" Target="../tags/tag174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tags" Target="../tags/tag177.xml"/><Relationship Id="rId11" Type="http://schemas.microsoft.com/office/2007/relationships/hdphoto" Target="../media/hdphoto2.wdp"/><Relationship Id="rId5" Type="http://schemas.openxmlformats.org/officeDocument/2006/relationships/tags" Target="../tags/tag176.xml"/><Relationship Id="rId10" Type="http://schemas.openxmlformats.org/officeDocument/2006/relationships/image" Target="../media/image8.png"/><Relationship Id="rId4" Type="http://schemas.openxmlformats.org/officeDocument/2006/relationships/tags" Target="../tags/tag175.xml"/><Relationship Id="rId9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180.xml"/><Relationship Id="rId7" Type="http://schemas.openxmlformats.org/officeDocument/2006/relationships/tags" Target="../tags/tag184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10" Type="http://schemas.openxmlformats.org/officeDocument/2006/relationships/image" Target="../media/image3.emf"/><Relationship Id="rId4" Type="http://schemas.openxmlformats.org/officeDocument/2006/relationships/tags" Target="../tags/tag181.xml"/><Relationship Id="rId9" Type="http://schemas.openxmlformats.org/officeDocument/2006/relationships/oleObject" Target="../embeddings/oleObject24.bin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image" Target="../media/image2.emf"/><Relationship Id="rId2" Type="http://schemas.openxmlformats.org/officeDocument/2006/relationships/tags" Target="../tags/tag186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image" Target="../media/image1.emf"/><Relationship Id="rId5" Type="http://schemas.openxmlformats.org/officeDocument/2006/relationships/tags" Target="../tags/tag189.xml"/><Relationship Id="rId10" Type="http://schemas.openxmlformats.org/officeDocument/2006/relationships/oleObject" Target="../embeddings/oleObject25.bin"/><Relationship Id="rId4" Type="http://schemas.openxmlformats.org/officeDocument/2006/relationships/tags" Target="../tags/tag188.xml"/><Relationship Id="rId9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200.xml"/><Relationship Id="rId3" Type="http://schemas.openxmlformats.org/officeDocument/2006/relationships/tags" Target="../tags/tag195.xml"/><Relationship Id="rId7" Type="http://schemas.openxmlformats.org/officeDocument/2006/relationships/tags" Target="../tags/tag199.xml"/><Relationship Id="rId12" Type="http://schemas.openxmlformats.org/officeDocument/2006/relationships/image" Target="../media/image2.emf"/><Relationship Id="rId2" Type="http://schemas.openxmlformats.org/officeDocument/2006/relationships/tags" Target="../tags/tag194.xml"/><Relationship Id="rId1" Type="http://schemas.openxmlformats.org/officeDocument/2006/relationships/tags" Target="../tags/tag193.xml"/><Relationship Id="rId6" Type="http://schemas.openxmlformats.org/officeDocument/2006/relationships/tags" Target="../tags/tag198.xml"/><Relationship Id="rId11" Type="http://schemas.openxmlformats.org/officeDocument/2006/relationships/image" Target="../media/image1.emf"/><Relationship Id="rId5" Type="http://schemas.openxmlformats.org/officeDocument/2006/relationships/tags" Target="../tags/tag197.xml"/><Relationship Id="rId10" Type="http://schemas.openxmlformats.org/officeDocument/2006/relationships/oleObject" Target="../embeddings/oleObject26.bin"/><Relationship Id="rId4" Type="http://schemas.openxmlformats.org/officeDocument/2006/relationships/tags" Target="../tags/tag196.xml"/><Relationship Id="rId9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208.xml"/><Relationship Id="rId3" Type="http://schemas.openxmlformats.org/officeDocument/2006/relationships/tags" Target="../tags/tag203.xml"/><Relationship Id="rId7" Type="http://schemas.openxmlformats.org/officeDocument/2006/relationships/tags" Target="../tags/tag207.xml"/><Relationship Id="rId12" Type="http://schemas.openxmlformats.org/officeDocument/2006/relationships/image" Target="../media/image2.emf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6" Type="http://schemas.openxmlformats.org/officeDocument/2006/relationships/tags" Target="../tags/tag206.xml"/><Relationship Id="rId11" Type="http://schemas.openxmlformats.org/officeDocument/2006/relationships/image" Target="../media/image3.emf"/><Relationship Id="rId5" Type="http://schemas.openxmlformats.org/officeDocument/2006/relationships/tags" Target="../tags/tag205.xml"/><Relationship Id="rId10" Type="http://schemas.openxmlformats.org/officeDocument/2006/relationships/oleObject" Target="../embeddings/oleObject27.bin"/><Relationship Id="rId4" Type="http://schemas.openxmlformats.org/officeDocument/2006/relationships/tags" Target="../tags/tag204.xml"/><Relationship Id="rId9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8" Type="http://schemas.openxmlformats.org/officeDocument/2006/relationships/tags" Target="../tags/tag216.xml"/><Relationship Id="rId3" Type="http://schemas.openxmlformats.org/officeDocument/2006/relationships/tags" Target="../tags/tag211.xml"/><Relationship Id="rId7" Type="http://schemas.openxmlformats.org/officeDocument/2006/relationships/tags" Target="../tags/tag215.xml"/><Relationship Id="rId12" Type="http://schemas.openxmlformats.org/officeDocument/2006/relationships/image" Target="../media/image2.emf"/><Relationship Id="rId2" Type="http://schemas.openxmlformats.org/officeDocument/2006/relationships/tags" Target="../tags/tag210.xml"/><Relationship Id="rId1" Type="http://schemas.openxmlformats.org/officeDocument/2006/relationships/tags" Target="../tags/tag209.xml"/><Relationship Id="rId6" Type="http://schemas.openxmlformats.org/officeDocument/2006/relationships/tags" Target="../tags/tag214.xml"/><Relationship Id="rId11" Type="http://schemas.openxmlformats.org/officeDocument/2006/relationships/image" Target="../media/image1.emf"/><Relationship Id="rId5" Type="http://schemas.openxmlformats.org/officeDocument/2006/relationships/tags" Target="../tags/tag213.xml"/><Relationship Id="rId10" Type="http://schemas.openxmlformats.org/officeDocument/2006/relationships/oleObject" Target="../embeddings/oleObject28.bin"/><Relationship Id="rId4" Type="http://schemas.openxmlformats.org/officeDocument/2006/relationships/tags" Target="../tags/tag212.xml"/><Relationship Id="rId9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224.xml"/><Relationship Id="rId3" Type="http://schemas.openxmlformats.org/officeDocument/2006/relationships/tags" Target="../tags/tag219.xml"/><Relationship Id="rId7" Type="http://schemas.openxmlformats.org/officeDocument/2006/relationships/tags" Target="../tags/tag223.xml"/><Relationship Id="rId12" Type="http://schemas.openxmlformats.org/officeDocument/2006/relationships/image" Target="../media/image2.emf"/><Relationship Id="rId2" Type="http://schemas.openxmlformats.org/officeDocument/2006/relationships/tags" Target="../tags/tag218.xml"/><Relationship Id="rId1" Type="http://schemas.openxmlformats.org/officeDocument/2006/relationships/tags" Target="../tags/tag217.xml"/><Relationship Id="rId6" Type="http://schemas.openxmlformats.org/officeDocument/2006/relationships/tags" Target="../tags/tag222.xml"/><Relationship Id="rId11" Type="http://schemas.openxmlformats.org/officeDocument/2006/relationships/image" Target="../media/image3.emf"/><Relationship Id="rId5" Type="http://schemas.openxmlformats.org/officeDocument/2006/relationships/tags" Target="../tags/tag221.xml"/><Relationship Id="rId10" Type="http://schemas.openxmlformats.org/officeDocument/2006/relationships/oleObject" Target="../embeddings/oleObject29.bin"/><Relationship Id="rId4" Type="http://schemas.openxmlformats.org/officeDocument/2006/relationships/tags" Target="../tags/tag220.xml"/><Relationship Id="rId9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12" Type="http://schemas.openxmlformats.org/officeDocument/2006/relationships/image" Target="../media/image2.emf"/><Relationship Id="rId2" Type="http://schemas.openxmlformats.org/officeDocument/2006/relationships/tags" Target="../tags/tag226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image" Target="../media/image3.emf"/><Relationship Id="rId5" Type="http://schemas.openxmlformats.org/officeDocument/2006/relationships/tags" Target="../tags/tag229.xml"/><Relationship Id="rId10" Type="http://schemas.openxmlformats.org/officeDocument/2006/relationships/oleObject" Target="../embeddings/oleObject30.bin"/><Relationship Id="rId4" Type="http://schemas.openxmlformats.org/officeDocument/2006/relationships/tags" Target="../tags/tag228.xml"/><Relationship Id="rId9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41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9" Type="http://schemas.openxmlformats.org/officeDocument/2006/relationships/image" Target="../media/image3.emf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240.xml"/><Relationship Id="rId3" Type="http://schemas.openxmlformats.org/officeDocument/2006/relationships/tags" Target="../tags/tag235.xml"/><Relationship Id="rId7" Type="http://schemas.openxmlformats.org/officeDocument/2006/relationships/tags" Target="../tags/tag239.xml"/><Relationship Id="rId12" Type="http://schemas.openxmlformats.org/officeDocument/2006/relationships/image" Target="../media/image2.emf"/><Relationship Id="rId2" Type="http://schemas.openxmlformats.org/officeDocument/2006/relationships/tags" Target="../tags/tag234.xml"/><Relationship Id="rId1" Type="http://schemas.openxmlformats.org/officeDocument/2006/relationships/tags" Target="../tags/tag233.xml"/><Relationship Id="rId6" Type="http://schemas.openxmlformats.org/officeDocument/2006/relationships/tags" Target="../tags/tag238.xml"/><Relationship Id="rId11" Type="http://schemas.openxmlformats.org/officeDocument/2006/relationships/image" Target="../media/image1.emf"/><Relationship Id="rId5" Type="http://schemas.openxmlformats.org/officeDocument/2006/relationships/tags" Target="../tags/tag237.xml"/><Relationship Id="rId10" Type="http://schemas.openxmlformats.org/officeDocument/2006/relationships/oleObject" Target="../embeddings/oleObject31.bin"/><Relationship Id="rId4" Type="http://schemas.openxmlformats.org/officeDocument/2006/relationships/tags" Target="../tags/tag236.xml"/><Relationship Id="rId9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248.xml"/><Relationship Id="rId3" Type="http://schemas.openxmlformats.org/officeDocument/2006/relationships/tags" Target="../tags/tag243.xml"/><Relationship Id="rId7" Type="http://schemas.openxmlformats.org/officeDocument/2006/relationships/tags" Target="../tags/tag247.xml"/><Relationship Id="rId12" Type="http://schemas.openxmlformats.org/officeDocument/2006/relationships/image" Target="../media/image2.emf"/><Relationship Id="rId2" Type="http://schemas.openxmlformats.org/officeDocument/2006/relationships/tags" Target="../tags/tag242.xml"/><Relationship Id="rId1" Type="http://schemas.openxmlformats.org/officeDocument/2006/relationships/tags" Target="../tags/tag241.xml"/><Relationship Id="rId6" Type="http://schemas.openxmlformats.org/officeDocument/2006/relationships/tags" Target="../tags/tag246.xml"/><Relationship Id="rId11" Type="http://schemas.openxmlformats.org/officeDocument/2006/relationships/image" Target="../media/image3.emf"/><Relationship Id="rId5" Type="http://schemas.openxmlformats.org/officeDocument/2006/relationships/tags" Target="../tags/tag245.xml"/><Relationship Id="rId10" Type="http://schemas.openxmlformats.org/officeDocument/2006/relationships/oleObject" Target="../embeddings/oleObject32.bin"/><Relationship Id="rId4" Type="http://schemas.openxmlformats.org/officeDocument/2006/relationships/tags" Target="../tags/tag244.xml"/><Relationship Id="rId9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tags" Target="../tags/tag251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250.xml"/><Relationship Id="rId1" Type="http://schemas.openxmlformats.org/officeDocument/2006/relationships/tags" Target="../tags/tag249.xml"/><Relationship Id="rId6" Type="http://schemas.openxmlformats.org/officeDocument/2006/relationships/tags" Target="../tags/tag254.xml"/><Relationship Id="rId5" Type="http://schemas.openxmlformats.org/officeDocument/2006/relationships/tags" Target="../tags/tag253.xml"/><Relationship Id="rId10" Type="http://schemas.openxmlformats.org/officeDocument/2006/relationships/image" Target="../media/image2.emf"/><Relationship Id="rId4" Type="http://schemas.openxmlformats.org/officeDocument/2006/relationships/tags" Target="../tags/tag252.xml"/><Relationship Id="rId9" Type="http://schemas.openxmlformats.org/officeDocument/2006/relationships/image" Target="../media/image3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tags" Target="../tags/tag257.xml"/><Relationship Id="rId7" Type="http://schemas.openxmlformats.org/officeDocument/2006/relationships/image" Target="../media/image3.emf"/><Relationship Id="rId2" Type="http://schemas.openxmlformats.org/officeDocument/2006/relationships/tags" Target="../tags/tag256.xml"/><Relationship Id="rId1" Type="http://schemas.openxmlformats.org/officeDocument/2006/relationships/tags" Target="../tags/tag255.xml"/><Relationship Id="rId6" Type="http://schemas.openxmlformats.org/officeDocument/2006/relationships/oleObject" Target="../embeddings/oleObject34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58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60.xml"/><Relationship Id="rId1" Type="http://schemas.openxmlformats.org/officeDocument/2006/relationships/tags" Target="../tags/tag259.x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35.bin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63.xml"/><Relationship Id="rId7" Type="http://schemas.openxmlformats.org/officeDocument/2006/relationships/tags" Target="../tags/tag267.xml"/><Relationship Id="rId2" Type="http://schemas.openxmlformats.org/officeDocument/2006/relationships/tags" Target="../tags/tag262.xml"/><Relationship Id="rId1" Type="http://schemas.openxmlformats.org/officeDocument/2006/relationships/tags" Target="../tags/tag261.xml"/><Relationship Id="rId6" Type="http://schemas.openxmlformats.org/officeDocument/2006/relationships/tags" Target="../tags/tag266.xml"/><Relationship Id="rId5" Type="http://schemas.openxmlformats.org/officeDocument/2006/relationships/tags" Target="../tags/tag265.xml"/><Relationship Id="rId10" Type="http://schemas.openxmlformats.org/officeDocument/2006/relationships/image" Target="../media/image1.emf"/><Relationship Id="rId4" Type="http://schemas.openxmlformats.org/officeDocument/2006/relationships/tags" Target="../tags/tag264.xml"/><Relationship Id="rId9" Type="http://schemas.openxmlformats.org/officeDocument/2006/relationships/oleObject" Target="../embeddings/oleObject36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270.xml"/><Relationship Id="rId7" Type="http://schemas.openxmlformats.org/officeDocument/2006/relationships/oleObject" Target="../embeddings/oleObject3.bin"/><Relationship Id="rId2" Type="http://schemas.openxmlformats.org/officeDocument/2006/relationships/tags" Target="../tags/tag269.xml"/><Relationship Id="rId1" Type="http://schemas.openxmlformats.org/officeDocument/2006/relationships/tags" Target="../tags/tag268.xml"/><Relationship Id="rId6" Type="http://schemas.openxmlformats.org/officeDocument/2006/relationships/slideMaster" Target="../slideMasters/slideMaster2.xml"/><Relationship Id="rId11" Type="http://schemas.microsoft.com/office/2007/relationships/hdphoto" Target="../media/hdphoto1.wdp"/><Relationship Id="rId5" Type="http://schemas.openxmlformats.org/officeDocument/2006/relationships/tags" Target="../tags/tag272.xml"/><Relationship Id="rId10" Type="http://schemas.openxmlformats.org/officeDocument/2006/relationships/image" Target="../media/image5.png"/><Relationship Id="rId4" Type="http://schemas.openxmlformats.org/officeDocument/2006/relationships/tags" Target="../tags/tag271.xml"/><Relationship Id="rId9" Type="http://schemas.openxmlformats.org/officeDocument/2006/relationships/image" Target="../media/image4.jpeg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4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9" Type="http://schemas.openxmlformats.org/officeDocument/2006/relationships/image" Target="../media/image3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91.xml"/><Relationship Id="rId1" Type="http://schemas.openxmlformats.org/officeDocument/2006/relationships/tags" Target="../tags/tag290.xml"/><Relationship Id="rId6" Type="http://schemas.openxmlformats.org/officeDocument/2006/relationships/image" Target="../media/image6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38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92.xml"/><Relationship Id="rId4" Type="http://schemas.openxmlformats.org/officeDocument/2006/relationships/image" Target="../media/image11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293.xml"/><Relationship Id="rId4" Type="http://schemas.openxmlformats.org/officeDocument/2006/relationships/image" Target="../media/image11.emf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95.xml"/><Relationship Id="rId1" Type="http://schemas.openxmlformats.org/officeDocument/2006/relationships/tags" Target="../tags/tag294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1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297.xml"/><Relationship Id="rId1" Type="http://schemas.openxmlformats.org/officeDocument/2006/relationships/tags" Target="../tags/tag296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42.bin"/></Relationships>
</file>

<file path=ppt/slideLayouts/_rels/slideLayout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tags" Target="../tags/tag300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299.xml"/><Relationship Id="rId1" Type="http://schemas.openxmlformats.org/officeDocument/2006/relationships/tags" Target="../tags/tag298.xml"/><Relationship Id="rId6" Type="http://schemas.openxmlformats.org/officeDocument/2006/relationships/tags" Target="../tags/tag303.xml"/><Relationship Id="rId5" Type="http://schemas.openxmlformats.org/officeDocument/2006/relationships/tags" Target="../tags/tag302.xml"/><Relationship Id="rId4" Type="http://schemas.openxmlformats.org/officeDocument/2006/relationships/tags" Target="../tags/tag301.xml"/><Relationship Id="rId9" Type="http://schemas.openxmlformats.org/officeDocument/2006/relationships/image" Target="../media/image1.emf"/></Relationships>
</file>

<file path=ppt/slideLayouts/_rels/slideLayout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tags" Target="../tags/tag306.xml"/><Relationship Id="rId7" Type="http://schemas.openxmlformats.org/officeDocument/2006/relationships/slideMaster" Target="../slideMasters/slideMaster3.xml"/><Relationship Id="rId2" Type="http://schemas.openxmlformats.org/officeDocument/2006/relationships/tags" Target="../tags/tag305.xml"/><Relationship Id="rId1" Type="http://schemas.openxmlformats.org/officeDocument/2006/relationships/tags" Target="../tags/tag304.xml"/><Relationship Id="rId6" Type="http://schemas.openxmlformats.org/officeDocument/2006/relationships/tags" Target="../tags/tag309.xml"/><Relationship Id="rId5" Type="http://schemas.openxmlformats.org/officeDocument/2006/relationships/tags" Target="../tags/tag308.xml"/><Relationship Id="rId4" Type="http://schemas.openxmlformats.org/officeDocument/2006/relationships/tags" Target="../tags/tag307.xml"/><Relationship Id="rId9" Type="http://schemas.openxmlformats.org/officeDocument/2006/relationships/image" Target="../media/image1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11.xml"/><Relationship Id="rId1" Type="http://schemas.openxmlformats.org/officeDocument/2006/relationships/tags" Target="../tags/tag310.xml"/><Relationship Id="rId6" Type="http://schemas.openxmlformats.org/officeDocument/2006/relationships/image" Target="../media/image2.emf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5.bin"/></Relationships>
</file>

<file path=ppt/slideLayouts/_rels/slideLayout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314.xml"/><Relationship Id="rId7" Type="http://schemas.openxmlformats.org/officeDocument/2006/relationships/oleObject" Target="../embeddings/oleObject3.bin"/><Relationship Id="rId2" Type="http://schemas.openxmlformats.org/officeDocument/2006/relationships/tags" Target="../tags/tag313.xml"/><Relationship Id="rId1" Type="http://schemas.openxmlformats.org/officeDocument/2006/relationships/tags" Target="../tags/tag312.xml"/><Relationship Id="rId6" Type="http://schemas.openxmlformats.org/officeDocument/2006/relationships/slideMaster" Target="../slideMasters/slideMaster3.xml"/><Relationship Id="rId11" Type="http://schemas.microsoft.com/office/2007/relationships/hdphoto" Target="../media/hdphoto1.wdp"/><Relationship Id="rId5" Type="http://schemas.openxmlformats.org/officeDocument/2006/relationships/tags" Target="../tags/tag316.xml"/><Relationship Id="rId10" Type="http://schemas.openxmlformats.org/officeDocument/2006/relationships/image" Target="../media/image5.png"/><Relationship Id="rId4" Type="http://schemas.openxmlformats.org/officeDocument/2006/relationships/tags" Target="../tags/tag315.xml"/><Relationship Id="rId9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53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10" Type="http://schemas.openxmlformats.org/officeDocument/2006/relationships/image" Target="../media/image6.png"/><Relationship Id="rId4" Type="http://schemas.openxmlformats.org/officeDocument/2006/relationships/tags" Target="../tags/tag54.xml"/><Relationship Id="rId9" Type="http://schemas.openxmlformats.org/officeDocument/2006/relationships/image" Target="../media/image3.emf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3.xml"/><Relationship Id="rId3" Type="http://schemas.openxmlformats.org/officeDocument/2006/relationships/tags" Target="../tags/tag319.xml"/><Relationship Id="rId7" Type="http://schemas.openxmlformats.org/officeDocument/2006/relationships/tags" Target="../tags/tag323.xml"/><Relationship Id="rId2" Type="http://schemas.openxmlformats.org/officeDocument/2006/relationships/tags" Target="../tags/tag318.xml"/><Relationship Id="rId1" Type="http://schemas.openxmlformats.org/officeDocument/2006/relationships/tags" Target="../tags/tag317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10" Type="http://schemas.openxmlformats.org/officeDocument/2006/relationships/image" Target="../media/image1.emf"/><Relationship Id="rId4" Type="http://schemas.openxmlformats.org/officeDocument/2006/relationships/tags" Target="../tags/tag320.xml"/><Relationship Id="rId9" Type="http://schemas.openxmlformats.org/officeDocument/2006/relationships/oleObject" Target="../embeddings/oleObject5.bin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342.xml"/><Relationship Id="rId1" Type="http://schemas.openxmlformats.org/officeDocument/2006/relationships/tags" Target="../tags/tag341.xml"/><Relationship Id="rId6" Type="http://schemas.openxmlformats.org/officeDocument/2006/relationships/image" Target="../media/image6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47.bin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43.xml"/><Relationship Id="rId4" Type="http://schemas.openxmlformats.org/officeDocument/2006/relationships/image" Target="../media/image11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344.xml"/><Relationship Id="rId4" Type="http://schemas.openxmlformats.org/officeDocument/2006/relationships/image" Target="../media/image11.emf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347.xml"/><Relationship Id="rId7" Type="http://schemas.openxmlformats.org/officeDocument/2006/relationships/oleObject" Target="../embeddings/oleObject3.bin"/><Relationship Id="rId2" Type="http://schemas.openxmlformats.org/officeDocument/2006/relationships/tags" Target="../tags/tag346.xml"/><Relationship Id="rId1" Type="http://schemas.openxmlformats.org/officeDocument/2006/relationships/tags" Target="../tags/tag345.xml"/><Relationship Id="rId6" Type="http://schemas.openxmlformats.org/officeDocument/2006/relationships/slideMaster" Target="../slideMasters/slideMaster4.xml"/><Relationship Id="rId11" Type="http://schemas.microsoft.com/office/2007/relationships/hdphoto" Target="../media/hdphoto1.wdp"/><Relationship Id="rId5" Type="http://schemas.openxmlformats.org/officeDocument/2006/relationships/tags" Target="../tags/tag349.xml"/><Relationship Id="rId10" Type="http://schemas.openxmlformats.org/officeDocument/2006/relationships/image" Target="../media/image5.png"/><Relationship Id="rId4" Type="http://schemas.openxmlformats.org/officeDocument/2006/relationships/tags" Target="../tags/tag348.xml"/><Relationship Id="rId9" Type="http://schemas.openxmlformats.org/officeDocument/2006/relationships/image" Target="../media/image4.jpeg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5" Type="http://schemas.openxmlformats.org/officeDocument/2006/relationships/tags" Target="../tags/tag61.xml"/><Relationship Id="rId10" Type="http://schemas.openxmlformats.org/officeDocument/2006/relationships/image" Target="../media/image3.emf"/><Relationship Id="rId4" Type="http://schemas.openxmlformats.org/officeDocument/2006/relationships/tags" Target="../tags/tag60.xml"/><Relationship Id="rId9" Type="http://schemas.openxmlformats.org/officeDocument/2006/relationships/oleObject" Target="../embeddings/oleObject9.bin"/></Relationships>
</file>

<file path=ppt/slideLayouts/_rels/slideLayout6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4.xml"/><Relationship Id="rId3" Type="http://schemas.openxmlformats.org/officeDocument/2006/relationships/tags" Target="../tags/tag352.xml"/><Relationship Id="rId7" Type="http://schemas.openxmlformats.org/officeDocument/2006/relationships/tags" Target="../tags/tag356.xml"/><Relationship Id="rId2" Type="http://schemas.openxmlformats.org/officeDocument/2006/relationships/tags" Target="../tags/tag351.xml"/><Relationship Id="rId1" Type="http://schemas.openxmlformats.org/officeDocument/2006/relationships/tags" Target="../tags/tag350.xml"/><Relationship Id="rId6" Type="http://schemas.openxmlformats.org/officeDocument/2006/relationships/tags" Target="../tags/tag355.xml"/><Relationship Id="rId5" Type="http://schemas.openxmlformats.org/officeDocument/2006/relationships/tags" Target="../tags/tag354.xml"/><Relationship Id="rId10" Type="http://schemas.openxmlformats.org/officeDocument/2006/relationships/image" Target="../media/image1.emf"/><Relationship Id="rId4" Type="http://schemas.openxmlformats.org/officeDocument/2006/relationships/tags" Target="../tags/tag353.xml"/><Relationship Id="rId9" Type="http://schemas.openxmlformats.org/officeDocument/2006/relationships/oleObject" Target="../embeddings/oleObject5.bin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375.xml"/><Relationship Id="rId1" Type="http://schemas.openxmlformats.org/officeDocument/2006/relationships/tags" Target="../tags/tag374.xml"/><Relationship Id="rId6" Type="http://schemas.openxmlformats.org/officeDocument/2006/relationships/image" Target="../media/image6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1.bin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76.xml"/><Relationship Id="rId4" Type="http://schemas.openxmlformats.org/officeDocument/2006/relationships/image" Target="../media/image11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377.xml"/><Relationship Id="rId4" Type="http://schemas.openxmlformats.org/officeDocument/2006/relationships/image" Target="../media/image11.emf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379.xml"/><Relationship Id="rId4" Type="http://schemas.openxmlformats.org/officeDocument/2006/relationships/image" Target="../media/image11.emf"/></Relationships>
</file>

<file path=ppt/slideLayouts/_rels/slideLayout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382.xml"/><Relationship Id="rId7" Type="http://schemas.openxmlformats.org/officeDocument/2006/relationships/oleObject" Target="../embeddings/oleObject3.bin"/><Relationship Id="rId2" Type="http://schemas.openxmlformats.org/officeDocument/2006/relationships/tags" Target="../tags/tag381.xml"/><Relationship Id="rId1" Type="http://schemas.openxmlformats.org/officeDocument/2006/relationships/tags" Target="../tags/tag380.xml"/><Relationship Id="rId6" Type="http://schemas.openxmlformats.org/officeDocument/2006/relationships/slideMaster" Target="../slideMasters/slideMaster6.xml"/><Relationship Id="rId11" Type="http://schemas.microsoft.com/office/2007/relationships/hdphoto" Target="../media/hdphoto1.wdp"/><Relationship Id="rId5" Type="http://schemas.openxmlformats.org/officeDocument/2006/relationships/tags" Target="../tags/tag384.xml"/><Relationship Id="rId10" Type="http://schemas.openxmlformats.org/officeDocument/2006/relationships/image" Target="../media/image5.png"/><Relationship Id="rId4" Type="http://schemas.openxmlformats.org/officeDocument/2006/relationships/tags" Target="../tags/tag383.xml"/><Relationship Id="rId9" Type="http://schemas.openxmlformats.org/officeDocument/2006/relationships/image" Target="../media/image4.jpeg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2.emf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1.emf"/><Relationship Id="rId5" Type="http://schemas.openxmlformats.org/officeDocument/2006/relationships/tags" Target="../tags/tag68.xml"/><Relationship Id="rId10" Type="http://schemas.openxmlformats.org/officeDocument/2006/relationships/oleObject" Target="../embeddings/oleObject10.bin"/><Relationship Id="rId4" Type="http://schemas.openxmlformats.org/officeDocument/2006/relationships/tags" Target="../tags/tag67.xml"/><Relationship Id="rId9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6.xml"/><Relationship Id="rId3" Type="http://schemas.openxmlformats.org/officeDocument/2006/relationships/tags" Target="../tags/tag387.xml"/><Relationship Id="rId7" Type="http://schemas.openxmlformats.org/officeDocument/2006/relationships/tags" Target="../tags/tag391.xml"/><Relationship Id="rId2" Type="http://schemas.openxmlformats.org/officeDocument/2006/relationships/tags" Target="../tags/tag386.xml"/><Relationship Id="rId1" Type="http://schemas.openxmlformats.org/officeDocument/2006/relationships/tags" Target="../tags/tag385.xml"/><Relationship Id="rId6" Type="http://schemas.openxmlformats.org/officeDocument/2006/relationships/tags" Target="../tags/tag390.xml"/><Relationship Id="rId5" Type="http://schemas.openxmlformats.org/officeDocument/2006/relationships/tags" Target="../tags/tag389.xml"/><Relationship Id="rId10" Type="http://schemas.openxmlformats.org/officeDocument/2006/relationships/image" Target="../media/image1.emf"/><Relationship Id="rId4" Type="http://schemas.openxmlformats.org/officeDocument/2006/relationships/tags" Target="../tags/tag388.xml"/><Relationship Id="rId9" Type="http://schemas.openxmlformats.org/officeDocument/2006/relationships/oleObject" Target="../embeddings/oleObject5.bin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410.xml"/><Relationship Id="rId1" Type="http://schemas.openxmlformats.org/officeDocument/2006/relationships/tags" Target="../tags/tag409.xml"/><Relationship Id="rId6" Type="http://schemas.openxmlformats.org/officeDocument/2006/relationships/image" Target="../media/image6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57.bin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411.xml"/><Relationship Id="rId4" Type="http://schemas.openxmlformats.org/officeDocument/2006/relationships/image" Target="../media/image11.emf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412.xml"/><Relationship Id="rId4" Type="http://schemas.openxmlformats.org/officeDocument/2006/relationships/image" Target="../media/image11.emf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414.xml"/><Relationship Id="rId1" Type="http://schemas.openxmlformats.org/officeDocument/2006/relationships/tags" Target="../tags/tag413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0.bin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433.xml"/><Relationship Id="rId1" Type="http://schemas.openxmlformats.org/officeDocument/2006/relationships/tags" Target="../tags/tag432.xml"/><Relationship Id="rId6" Type="http://schemas.openxmlformats.org/officeDocument/2006/relationships/image" Target="../media/image6.pn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2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434.xml"/><Relationship Id="rId4" Type="http://schemas.openxmlformats.org/officeDocument/2006/relationships/image" Target="../media/image11.emf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image" Target="../media/image2.emf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image" Target="../media/image1.emf"/><Relationship Id="rId5" Type="http://schemas.openxmlformats.org/officeDocument/2006/relationships/tags" Target="../tags/tag76.xml"/><Relationship Id="rId10" Type="http://schemas.openxmlformats.org/officeDocument/2006/relationships/oleObject" Target="../embeddings/oleObject11.bin"/><Relationship Id="rId4" Type="http://schemas.openxmlformats.org/officeDocument/2006/relationships/tags" Target="../tags/tag75.xml"/><Relationship Id="rId9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Master" Target="../slideMasters/slideMaster8.xml"/><Relationship Id="rId1" Type="http://schemas.openxmlformats.org/officeDocument/2006/relationships/tags" Target="../tags/tag435.xml"/><Relationship Id="rId4" Type="http://schemas.openxmlformats.org/officeDocument/2006/relationships/image" Target="../media/image11.emf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437.xml"/><Relationship Id="rId1" Type="http://schemas.openxmlformats.org/officeDocument/2006/relationships/tags" Target="../tags/tag436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65.bin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460.xml"/><Relationship Id="rId7" Type="http://schemas.openxmlformats.org/officeDocument/2006/relationships/oleObject" Target="../embeddings/oleObject67.bin"/><Relationship Id="rId2" Type="http://schemas.openxmlformats.org/officeDocument/2006/relationships/tags" Target="../tags/tag459.xml"/><Relationship Id="rId1" Type="http://schemas.openxmlformats.org/officeDocument/2006/relationships/tags" Target="../tags/tag458.xml"/><Relationship Id="rId6" Type="http://schemas.openxmlformats.org/officeDocument/2006/relationships/slideMaster" Target="../slideMasters/slideMaster9.xml"/><Relationship Id="rId11" Type="http://schemas.microsoft.com/office/2007/relationships/hdphoto" Target="../media/hdphoto1.wdp"/><Relationship Id="rId5" Type="http://schemas.openxmlformats.org/officeDocument/2006/relationships/tags" Target="../tags/tag462.xml"/><Relationship Id="rId10" Type="http://schemas.openxmlformats.org/officeDocument/2006/relationships/image" Target="../media/image5.png"/><Relationship Id="rId4" Type="http://schemas.openxmlformats.org/officeDocument/2006/relationships/tags" Target="../tags/tag461.xml"/><Relationship Id="rId9" Type="http://schemas.openxmlformats.org/officeDocument/2006/relationships/image" Target="../media/image4.jpeg"/></Relationships>
</file>

<file path=ppt/slideLayouts/_rels/slideLayout8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9.xml"/><Relationship Id="rId3" Type="http://schemas.openxmlformats.org/officeDocument/2006/relationships/tags" Target="../tags/tag465.xml"/><Relationship Id="rId7" Type="http://schemas.openxmlformats.org/officeDocument/2006/relationships/tags" Target="../tags/tag469.xml"/><Relationship Id="rId2" Type="http://schemas.openxmlformats.org/officeDocument/2006/relationships/tags" Target="../tags/tag464.xml"/><Relationship Id="rId1" Type="http://schemas.openxmlformats.org/officeDocument/2006/relationships/tags" Target="../tags/tag463.xml"/><Relationship Id="rId6" Type="http://schemas.openxmlformats.org/officeDocument/2006/relationships/tags" Target="../tags/tag468.xml"/><Relationship Id="rId5" Type="http://schemas.openxmlformats.org/officeDocument/2006/relationships/tags" Target="../tags/tag467.xml"/><Relationship Id="rId10" Type="http://schemas.openxmlformats.org/officeDocument/2006/relationships/image" Target="../media/image1.emf"/><Relationship Id="rId4" Type="http://schemas.openxmlformats.org/officeDocument/2006/relationships/tags" Target="../tags/tag466.xml"/><Relationship Id="rId9" Type="http://schemas.openxmlformats.org/officeDocument/2006/relationships/oleObject" Target="../embeddings/oleObject68.bin"/></Relationships>
</file>

<file path=ppt/slideLayouts/_rels/slideLayout8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3" Type="http://schemas.openxmlformats.org/officeDocument/2006/relationships/tags" Target="../tags/tag472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471.xml"/><Relationship Id="rId1" Type="http://schemas.openxmlformats.org/officeDocument/2006/relationships/tags" Target="../tags/tag470.xml"/><Relationship Id="rId6" Type="http://schemas.openxmlformats.org/officeDocument/2006/relationships/tags" Target="../tags/tag475.xml"/><Relationship Id="rId5" Type="http://schemas.openxmlformats.org/officeDocument/2006/relationships/tags" Target="../tags/tag474.xml"/><Relationship Id="rId4" Type="http://schemas.openxmlformats.org/officeDocument/2006/relationships/tags" Target="../tags/tag473.xml"/><Relationship Id="rId9" Type="http://schemas.openxmlformats.org/officeDocument/2006/relationships/image" Target="../media/image3.emf"/></Relationships>
</file>

<file path=ppt/slideLayouts/_rels/slideLayout8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tags" Target="../tags/tag478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477.xml"/><Relationship Id="rId1" Type="http://schemas.openxmlformats.org/officeDocument/2006/relationships/tags" Target="../tags/tag476.xml"/><Relationship Id="rId6" Type="http://schemas.openxmlformats.org/officeDocument/2006/relationships/tags" Target="../tags/tag481.xml"/><Relationship Id="rId5" Type="http://schemas.openxmlformats.org/officeDocument/2006/relationships/tags" Target="../tags/tag480.xml"/><Relationship Id="rId4" Type="http://schemas.openxmlformats.org/officeDocument/2006/relationships/tags" Target="../tags/tag479.xml"/><Relationship Id="rId9" Type="http://schemas.openxmlformats.org/officeDocument/2006/relationships/image" Target="../media/image3.emf"/></Relationships>
</file>

<file path=ppt/slideLayouts/_rels/slideLayout8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tags" Target="../tags/tag484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483.xml"/><Relationship Id="rId1" Type="http://schemas.openxmlformats.org/officeDocument/2006/relationships/tags" Target="../tags/tag482.xml"/><Relationship Id="rId6" Type="http://schemas.openxmlformats.org/officeDocument/2006/relationships/tags" Target="../tags/tag487.xml"/><Relationship Id="rId5" Type="http://schemas.openxmlformats.org/officeDocument/2006/relationships/tags" Target="../tags/tag486.xml"/><Relationship Id="rId10" Type="http://schemas.openxmlformats.org/officeDocument/2006/relationships/image" Target="../media/image6.png"/><Relationship Id="rId4" Type="http://schemas.openxmlformats.org/officeDocument/2006/relationships/tags" Target="../tags/tag485.xml"/><Relationship Id="rId9" Type="http://schemas.openxmlformats.org/officeDocument/2006/relationships/image" Target="../media/image3.emf"/></Relationships>
</file>

<file path=ppt/slideLayouts/_rels/slideLayout89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9.xml"/><Relationship Id="rId3" Type="http://schemas.openxmlformats.org/officeDocument/2006/relationships/tags" Target="../tags/tag490.xml"/><Relationship Id="rId7" Type="http://schemas.openxmlformats.org/officeDocument/2006/relationships/tags" Target="../tags/tag494.xml"/><Relationship Id="rId2" Type="http://schemas.openxmlformats.org/officeDocument/2006/relationships/tags" Target="../tags/tag489.xml"/><Relationship Id="rId1" Type="http://schemas.openxmlformats.org/officeDocument/2006/relationships/tags" Target="../tags/tag488.xml"/><Relationship Id="rId6" Type="http://schemas.openxmlformats.org/officeDocument/2006/relationships/tags" Target="../tags/tag493.xml"/><Relationship Id="rId5" Type="http://schemas.openxmlformats.org/officeDocument/2006/relationships/tags" Target="../tags/tag492.xml"/><Relationship Id="rId10" Type="http://schemas.openxmlformats.org/officeDocument/2006/relationships/image" Target="../media/image3.emf"/><Relationship Id="rId4" Type="http://schemas.openxmlformats.org/officeDocument/2006/relationships/tags" Target="../tags/tag491.xml"/><Relationship Id="rId9" Type="http://schemas.openxmlformats.org/officeDocument/2006/relationships/oleObject" Target="../embeddings/oleObject72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3" Type="http://schemas.openxmlformats.org/officeDocument/2006/relationships/tags" Target="../tags/tag82.xml"/><Relationship Id="rId7" Type="http://schemas.openxmlformats.org/officeDocument/2006/relationships/tags" Target="../tags/tag86.xml"/><Relationship Id="rId12" Type="http://schemas.openxmlformats.org/officeDocument/2006/relationships/image" Target="../media/image2.emf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6" Type="http://schemas.openxmlformats.org/officeDocument/2006/relationships/tags" Target="../tags/tag85.xml"/><Relationship Id="rId11" Type="http://schemas.openxmlformats.org/officeDocument/2006/relationships/image" Target="../media/image1.emf"/><Relationship Id="rId5" Type="http://schemas.openxmlformats.org/officeDocument/2006/relationships/tags" Target="../tags/tag84.xml"/><Relationship Id="rId10" Type="http://schemas.openxmlformats.org/officeDocument/2006/relationships/oleObject" Target="../embeddings/oleObject12.bin"/><Relationship Id="rId4" Type="http://schemas.openxmlformats.org/officeDocument/2006/relationships/tags" Target="../tags/tag83.xml"/><Relationship Id="rId9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8" Type="http://schemas.openxmlformats.org/officeDocument/2006/relationships/tags" Target="../tags/tag502.xml"/><Relationship Id="rId3" Type="http://schemas.openxmlformats.org/officeDocument/2006/relationships/tags" Target="../tags/tag497.xml"/><Relationship Id="rId7" Type="http://schemas.openxmlformats.org/officeDocument/2006/relationships/tags" Target="../tags/tag501.xml"/><Relationship Id="rId12" Type="http://schemas.openxmlformats.org/officeDocument/2006/relationships/image" Target="../media/image2.emf"/><Relationship Id="rId2" Type="http://schemas.openxmlformats.org/officeDocument/2006/relationships/tags" Target="../tags/tag496.xml"/><Relationship Id="rId1" Type="http://schemas.openxmlformats.org/officeDocument/2006/relationships/tags" Target="../tags/tag495.xml"/><Relationship Id="rId6" Type="http://schemas.openxmlformats.org/officeDocument/2006/relationships/tags" Target="../tags/tag500.xml"/><Relationship Id="rId11" Type="http://schemas.openxmlformats.org/officeDocument/2006/relationships/image" Target="../media/image1.emf"/><Relationship Id="rId5" Type="http://schemas.openxmlformats.org/officeDocument/2006/relationships/tags" Target="../tags/tag499.xml"/><Relationship Id="rId10" Type="http://schemas.openxmlformats.org/officeDocument/2006/relationships/oleObject" Target="../embeddings/oleObject73.bin"/><Relationship Id="rId4" Type="http://schemas.openxmlformats.org/officeDocument/2006/relationships/tags" Target="../tags/tag498.xml"/><Relationship Id="rId9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8" Type="http://schemas.openxmlformats.org/officeDocument/2006/relationships/tags" Target="../tags/tag510.xml"/><Relationship Id="rId3" Type="http://schemas.openxmlformats.org/officeDocument/2006/relationships/tags" Target="../tags/tag505.xml"/><Relationship Id="rId7" Type="http://schemas.openxmlformats.org/officeDocument/2006/relationships/tags" Target="../tags/tag509.xml"/><Relationship Id="rId12" Type="http://schemas.openxmlformats.org/officeDocument/2006/relationships/image" Target="../media/image2.emf"/><Relationship Id="rId2" Type="http://schemas.openxmlformats.org/officeDocument/2006/relationships/tags" Target="../tags/tag504.xml"/><Relationship Id="rId1" Type="http://schemas.openxmlformats.org/officeDocument/2006/relationships/tags" Target="../tags/tag503.xml"/><Relationship Id="rId6" Type="http://schemas.openxmlformats.org/officeDocument/2006/relationships/tags" Target="../tags/tag508.xml"/><Relationship Id="rId11" Type="http://schemas.openxmlformats.org/officeDocument/2006/relationships/image" Target="../media/image1.emf"/><Relationship Id="rId5" Type="http://schemas.openxmlformats.org/officeDocument/2006/relationships/tags" Target="../tags/tag507.xml"/><Relationship Id="rId10" Type="http://schemas.openxmlformats.org/officeDocument/2006/relationships/oleObject" Target="../embeddings/oleObject74.bin"/><Relationship Id="rId4" Type="http://schemas.openxmlformats.org/officeDocument/2006/relationships/tags" Target="../tags/tag506.xml"/><Relationship Id="rId9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8" Type="http://schemas.openxmlformats.org/officeDocument/2006/relationships/tags" Target="../tags/tag518.xml"/><Relationship Id="rId3" Type="http://schemas.openxmlformats.org/officeDocument/2006/relationships/tags" Target="../tags/tag513.xml"/><Relationship Id="rId7" Type="http://schemas.openxmlformats.org/officeDocument/2006/relationships/tags" Target="../tags/tag517.xml"/><Relationship Id="rId12" Type="http://schemas.openxmlformats.org/officeDocument/2006/relationships/image" Target="../media/image2.emf"/><Relationship Id="rId2" Type="http://schemas.openxmlformats.org/officeDocument/2006/relationships/tags" Target="../tags/tag512.xml"/><Relationship Id="rId1" Type="http://schemas.openxmlformats.org/officeDocument/2006/relationships/tags" Target="../tags/tag511.xml"/><Relationship Id="rId6" Type="http://schemas.openxmlformats.org/officeDocument/2006/relationships/tags" Target="../tags/tag516.xml"/><Relationship Id="rId11" Type="http://schemas.openxmlformats.org/officeDocument/2006/relationships/image" Target="../media/image1.emf"/><Relationship Id="rId5" Type="http://schemas.openxmlformats.org/officeDocument/2006/relationships/tags" Target="../tags/tag515.xml"/><Relationship Id="rId10" Type="http://schemas.openxmlformats.org/officeDocument/2006/relationships/oleObject" Target="../embeddings/oleObject75.bin"/><Relationship Id="rId4" Type="http://schemas.openxmlformats.org/officeDocument/2006/relationships/tags" Target="../tags/tag514.xml"/><Relationship Id="rId9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8" Type="http://schemas.openxmlformats.org/officeDocument/2006/relationships/tags" Target="../tags/tag526.xml"/><Relationship Id="rId3" Type="http://schemas.openxmlformats.org/officeDocument/2006/relationships/tags" Target="../tags/tag521.xml"/><Relationship Id="rId7" Type="http://schemas.openxmlformats.org/officeDocument/2006/relationships/tags" Target="../tags/tag525.xml"/><Relationship Id="rId12" Type="http://schemas.openxmlformats.org/officeDocument/2006/relationships/image" Target="../media/image2.emf"/><Relationship Id="rId2" Type="http://schemas.openxmlformats.org/officeDocument/2006/relationships/tags" Target="../tags/tag520.xml"/><Relationship Id="rId1" Type="http://schemas.openxmlformats.org/officeDocument/2006/relationships/tags" Target="../tags/tag519.xml"/><Relationship Id="rId6" Type="http://schemas.openxmlformats.org/officeDocument/2006/relationships/tags" Target="../tags/tag524.xml"/><Relationship Id="rId11" Type="http://schemas.openxmlformats.org/officeDocument/2006/relationships/image" Target="../media/image7.emf"/><Relationship Id="rId5" Type="http://schemas.openxmlformats.org/officeDocument/2006/relationships/tags" Target="../tags/tag523.xml"/><Relationship Id="rId10" Type="http://schemas.openxmlformats.org/officeDocument/2006/relationships/oleObject" Target="../embeddings/oleObject76.bin"/><Relationship Id="rId4" Type="http://schemas.openxmlformats.org/officeDocument/2006/relationships/tags" Target="../tags/tag522.xml"/><Relationship Id="rId9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8" Type="http://schemas.openxmlformats.org/officeDocument/2006/relationships/tags" Target="../tags/tag534.xml"/><Relationship Id="rId3" Type="http://schemas.openxmlformats.org/officeDocument/2006/relationships/tags" Target="../tags/tag529.xml"/><Relationship Id="rId7" Type="http://schemas.openxmlformats.org/officeDocument/2006/relationships/tags" Target="../tags/tag533.xml"/><Relationship Id="rId12" Type="http://schemas.openxmlformats.org/officeDocument/2006/relationships/image" Target="../media/image2.emf"/><Relationship Id="rId2" Type="http://schemas.openxmlformats.org/officeDocument/2006/relationships/tags" Target="../tags/tag528.xml"/><Relationship Id="rId1" Type="http://schemas.openxmlformats.org/officeDocument/2006/relationships/tags" Target="../tags/tag527.xml"/><Relationship Id="rId6" Type="http://schemas.openxmlformats.org/officeDocument/2006/relationships/tags" Target="../tags/tag532.xml"/><Relationship Id="rId11" Type="http://schemas.openxmlformats.org/officeDocument/2006/relationships/image" Target="../media/image1.emf"/><Relationship Id="rId5" Type="http://schemas.openxmlformats.org/officeDocument/2006/relationships/tags" Target="../tags/tag531.xml"/><Relationship Id="rId10" Type="http://schemas.openxmlformats.org/officeDocument/2006/relationships/oleObject" Target="../embeddings/oleObject77.bin"/><Relationship Id="rId4" Type="http://schemas.openxmlformats.org/officeDocument/2006/relationships/tags" Target="../tags/tag530.xml"/><Relationship Id="rId9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tags" Target="../tags/tag537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536.xml"/><Relationship Id="rId1" Type="http://schemas.openxmlformats.org/officeDocument/2006/relationships/tags" Target="../tags/tag535.xml"/><Relationship Id="rId6" Type="http://schemas.openxmlformats.org/officeDocument/2006/relationships/tags" Target="../tags/tag540.xml"/><Relationship Id="rId5" Type="http://schemas.openxmlformats.org/officeDocument/2006/relationships/tags" Target="../tags/tag539.xml"/><Relationship Id="rId10" Type="http://schemas.openxmlformats.org/officeDocument/2006/relationships/image" Target="../media/image2.emf"/><Relationship Id="rId4" Type="http://schemas.openxmlformats.org/officeDocument/2006/relationships/tags" Target="../tags/tag538.xml"/><Relationship Id="rId9" Type="http://schemas.openxmlformats.org/officeDocument/2006/relationships/image" Target="../media/image3.emf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tags" Target="../tags/tag543.xml"/><Relationship Id="rId7" Type="http://schemas.openxmlformats.org/officeDocument/2006/relationships/image" Target="../media/image3.emf"/><Relationship Id="rId2" Type="http://schemas.openxmlformats.org/officeDocument/2006/relationships/tags" Target="../tags/tag542.xml"/><Relationship Id="rId1" Type="http://schemas.openxmlformats.org/officeDocument/2006/relationships/tags" Target="../tags/tag541.xml"/><Relationship Id="rId6" Type="http://schemas.openxmlformats.org/officeDocument/2006/relationships/oleObject" Target="../embeddings/oleObject79.bin"/><Relationship Id="rId5" Type="http://schemas.openxmlformats.org/officeDocument/2006/relationships/slideMaster" Target="../slideMasters/slideMaster9.xml"/><Relationship Id="rId4" Type="http://schemas.openxmlformats.org/officeDocument/2006/relationships/tags" Target="../tags/tag544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546.xml"/><Relationship Id="rId1" Type="http://schemas.openxmlformats.org/officeDocument/2006/relationships/tags" Target="../tags/tag545.x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8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6418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ABE20079-317D-4FF6-9684-AA9B0F2E05B7}"/>
              </a:ext>
            </a:extLst>
          </p:cNvPr>
          <p:cNvGrpSpPr/>
          <p:nvPr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22" name="Picture 65" descr="About">
              <a:extLst>
                <a:ext uri="{FF2B5EF4-FFF2-40B4-BE49-F238E27FC236}">
                  <a16:creationId xmlns:a16="http://schemas.microsoft.com/office/drawing/2014/main" id="{957E44BD-EE8D-4695-ABA2-0753259E91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16671B-FB20-4F1D-BBC2-8B2B6B9CFB5B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Group 1">
              <a:extLst>
                <a:ext uri="{FF2B5EF4-FFF2-40B4-BE49-F238E27FC236}">
                  <a16:creationId xmlns:a16="http://schemas.microsoft.com/office/drawing/2014/main" id="{BEA29757-EEB9-441E-8E05-A7FC79B582B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AED4654A-20C8-4FAF-86B1-666B50010C77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4E5FF1D3-8BF9-472B-BD24-2F2AFB803D1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doc id">
              <a:extLst>
                <a:ext uri="{FF2B5EF4-FFF2-40B4-BE49-F238E27FC236}">
                  <a16:creationId xmlns:a16="http://schemas.microsoft.com/office/drawing/2014/main" id="{D32DC00C-C6B9-4638-A668-8F4F2A907D3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0159D0-6749-4DB5-9263-0C2BD85849B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59BA4928-D1F4-4469-8793-2852B2E49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4F280B4-D75B-46AB-A268-90910F535ED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0AB0CD9-1BA9-EDB1-4A11-C080FA1DF1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1276418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592" imgH="591" progId="TCLayout.ActiveDocument.1">
                  <p:embed/>
                </p:oleObj>
              </mc:Choice>
              <mc:Fallback>
                <p:oleObj name="think-cell Slide" r:id="rId1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0AB0CD9-1BA9-EDB1-4A11-C080FA1DF1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E58E711-6B1A-A4EE-E2D3-C799159CDD51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5" name="Picture 65" descr="About">
              <a:extLst>
                <a:ext uri="{FF2B5EF4-FFF2-40B4-BE49-F238E27FC236}">
                  <a16:creationId xmlns:a16="http://schemas.microsoft.com/office/drawing/2014/main" id="{39638C46-CEE4-DDFA-19AC-84AD1A436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065A19-3D68-82C7-21F4-D09B8F4E36D3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Group 1">
              <a:extLst>
                <a:ext uri="{FF2B5EF4-FFF2-40B4-BE49-F238E27FC236}">
                  <a16:creationId xmlns:a16="http://schemas.microsoft.com/office/drawing/2014/main" id="{C90B576D-2FB6-20CB-8320-2D5FE8639A9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34">
              <a:extLst>
                <a:ext uri="{FF2B5EF4-FFF2-40B4-BE49-F238E27FC236}">
                  <a16:creationId xmlns:a16="http://schemas.microsoft.com/office/drawing/2014/main" id="{8A49AE16-D8A4-3006-BAF3-E7EBDAAB51B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5">
              <a:extLst>
                <a:ext uri="{FF2B5EF4-FFF2-40B4-BE49-F238E27FC236}">
                  <a16:creationId xmlns:a16="http://schemas.microsoft.com/office/drawing/2014/main" id="{69533352-BF86-346F-5B6C-7A747A17BC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doc id">
              <a:extLst>
                <a:ext uri="{FF2B5EF4-FFF2-40B4-BE49-F238E27FC236}">
                  <a16:creationId xmlns:a16="http://schemas.microsoft.com/office/drawing/2014/main" id="{25775342-417E-83AE-F867-1336A03898E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562F68-D570-4CA4-D906-B2DC50C8C04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F07E6A-EA10-8C4D-90C9-836A9EA43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945212F-1B29-DA1E-BB6C-ACBFC42B12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9628204E-9659-C3ED-0BAC-90A8166C265D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87410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72" imgH="588" progId="TCLayout.ActiveDocument.1">
                  <p:embed/>
                </p:oleObj>
              </mc:Choice>
              <mc:Fallback>
                <p:oleObj name="think-cell Slide" r:id="rId10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D668F04-7049-40BA-8D63-D8BBB692131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6967728" cy="38472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6" y="6477661"/>
            <a:ext cx="6967729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169A25B-A5F4-4C97-8540-ED9CC98F969D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CD6A66-48C6-4BD2-B9B9-41E1EE0976B5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8416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691290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50854476-2923-4515-A585-4477FF86118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7918704" cy="38472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u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noProof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3CC0EF8-D168-4C66-AFFD-37DF3A91198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5B57B7-BC67-458E-B7B0-A0429154B7BF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88236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46195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8AAF75-30DC-408A-933A-149F2D14D18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989512"/>
          </a:xfrm>
        </p:spPr>
        <p:txBody>
          <a:bodyPr vert="horz">
            <a:noAutofit/>
          </a:bodyPr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856B0F7-D900-4CD7-9173-6BCAEC340F03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3A2897-8F59-42BD-B6DD-251E725B958D}"/>
              </a:ext>
            </a:extLst>
          </p:cNvPr>
          <p:cNvPicPr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57F0324-A612-4AAB-9DC4-C7A748AF3DB1}"/>
              </a:ext>
            </a:extLst>
          </p:cNvPr>
          <p:cNvGrpSpPr/>
          <p:nvPr/>
        </p:nvGrpSpPr>
        <p:grpSpPr>
          <a:xfrm>
            <a:off x="554736" y="6368464"/>
            <a:ext cx="11082528" cy="54693"/>
            <a:chOff x="554736" y="6349068"/>
            <a:chExt cx="11082528" cy="5469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98DE8D2-0E24-4923-8389-7500828D14BF}"/>
                </a:ext>
              </a:extLst>
            </p:cNvPr>
            <p:cNvCxnSpPr/>
            <p:nvPr userDrawn="1"/>
          </p:nvCxnSpPr>
          <p:spPr bwMode="ltGray">
            <a:xfrm flipV="1">
              <a:off x="554741" y="6349072"/>
              <a:ext cx="11082523" cy="17939"/>
            </a:xfrm>
            <a:prstGeom prst="line">
              <a:avLst/>
            </a:prstGeom>
            <a:noFill/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3C7CF2-784C-4329-9D05-25ECFF334BBF}"/>
                </a:ext>
              </a:extLst>
            </p:cNvPr>
            <p:cNvSpPr/>
            <p:nvPr userDrawn="1"/>
          </p:nvSpPr>
          <p:spPr bwMode="ltGray">
            <a:xfrm>
              <a:off x="554736" y="6358042"/>
              <a:ext cx="2797733" cy="45719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09122C-351C-4F9A-98FA-AB182939F686}"/>
                </a:ext>
              </a:extLst>
            </p:cNvPr>
            <p:cNvSpPr/>
            <p:nvPr userDrawn="1"/>
          </p:nvSpPr>
          <p:spPr bwMode="ltGray">
            <a:xfrm>
              <a:off x="10671243" y="6349068"/>
              <a:ext cx="966017" cy="5468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484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964028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85D4E6-1D08-404B-9627-E173C227EB7A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46759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89319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C41EC-7993-4253-98D7-CA91944B259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598057" y="3103027"/>
            <a:ext cx="6995886" cy="65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642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7C58F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5CC27-0034-43C2-8E21-5A68676B54BF}" type="datetime1">
              <a:rPr lang="en-US" smtClean="0"/>
              <a:t>10/30/2023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20" dirty="0"/>
              <a:t>Page </a:t>
            </a:r>
            <a:r>
              <a:rPr lang="en-US" spc="-30" dirty="0"/>
              <a:t>|</a:t>
            </a:r>
            <a:r>
              <a:rPr lang="en-US" spc="150" dirty="0"/>
              <a:t> </a:t>
            </a:r>
            <a:fld id="{81D60167-4931-47E6-BA6A-407CBD079E47}" type="slidenum">
              <a:rPr spc="-30" smtClean="0"/>
              <a:t>‹#›</a:t>
            </a:fld>
            <a:endParaRPr spc="-30" dirty="0"/>
          </a:p>
        </p:txBody>
      </p:sp>
    </p:spTree>
    <p:extLst>
      <p:ext uri="{BB962C8B-B14F-4D97-AF65-F5344CB8AC3E}">
        <p14:creationId xmlns:p14="http://schemas.microsoft.com/office/powerpoint/2010/main" val="990813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26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3248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6418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ABE20079-317D-4FF6-9684-AA9B0F2E05B7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22" name="Picture 65" descr="About">
              <a:extLst>
                <a:ext uri="{FF2B5EF4-FFF2-40B4-BE49-F238E27FC236}">
                  <a16:creationId xmlns:a16="http://schemas.microsoft.com/office/drawing/2014/main" id="{957E44BD-EE8D-4695-ABA2-0753259E91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16671B-FB20-4F1D-BBC2-8B2B6B9CFB5B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Group 1">
              <a:extLst>
                <a:ext uri="{FF2B5EF4-FFF2-40B4-BE49-F238E27FC236}">
                  <a16:creationId xmlns:a16="http://schemas.microsoft.com/office/drawing/2014/main" id="{BEA29757-EEB9-441E-8E05-A7FC79B582B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AED4654A-20C8-4FAF-86B1-666B50010C77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4E5FF1D3-8BF9-472B-BD24-2F2AFB803D1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doc id">
              <a:extLst>
                <a:ext uri="{FF2B5EF4-FFF2-40B4-BE49-F238E27FC236}">
                  <a16:creationId xmlns:a16="http://schemas.microsoft.com/office/drawing/2014/main" id="{D32DC00C-C6B9-4638-A668-8F4F2A907D3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0159D0-6749-4DB5-9263-0C2BD85849B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59BA4928-D1F4-4469-8793-2852B2E49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4F280B4-D75B-46AB-A268-90910F535ED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53535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5874AF67-BBA0-48F4-BB9F-5296344335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5081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5874AF67-BBA0-48F4-BB9F-529634433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2BCB1AD8-BE24-4DE7-B8F8-3F2BF3879474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7" name="Picture 65" descr="About">
              <a:extLst>
                <a:ext uri="{FF2B5EF4-FFF2-40B4-BE49-F238E27FC236}">
                  <a16:creationId xmlns:a16="http://schemas.microsoft.com/office/drawing/2014/main" id="{7FE511F0-A4F5-4357-826B-B0AA3FF3E6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61EC77-5142-4B41-A3DC-755003E75C80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Group 1">
              <a:extLst>
                <a:ext uri="{FF2B5EF4-FFF2-40B4-BE49-F238E27FC236}">
                  <a16:creationId xmlns:a16="http://schemas.microsoft.com/office/drawing/2014/main" id="{1278366A-85FE-49D0-953D-137285A1CA21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4">
              <a:extLst>
                <a:ext uri="{FF2B5EF4-FFF2-40B4-BE49-F238E27FC236}">
                  <a16:creationId xmlns:a16="http://schemas.microsoft.com/office/drawing/2014/main" id="{3F0EFE70-7405-4CD0-BB8B-61FFC3FBB78A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35">
              <a:extLst>
                <a:ext uri="{FF2B5EF4-FFF2-40B4-BE49-F238E27FC236}">
                  <a16:creationId xmlns:a16="http://schemas.microsoft.com/office/drawing/2014/main" id="{9CD899AB-EB02-4EB0-8646-E82A25EFD6C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doc id">
              <a:extLst>
                <a:ext uri="{FF2B5EF4-FFF2-40B4-BE49-F238E27FC236}">
                  <a16:creationId xmlns:a16="http://schemas.microsoft.com/office/drawing/2014/main" id="{BED65756-3D8B-422F-A124-251500423CE4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8469D5B-93E7-4CF1-9E2E-855DDAABA549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6" name="Picture 12">
              <a:extLst>
                <a:ext uri="{FF2B5EF4-FFF2-40B4-BE49-F238E27FC236}">
                  <a16:creationId xmlns:a16="http://schemas.microsoft.com/office/drawing/2014/main" id="{C9778815-DD21-4210-A0D3-874C9A427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4671693-60A6-4BF0-8765-810461097C9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9" name="Documenttype">
            <a:extLst>
              <a:ext uri="{FF2B5EF4-FFF2-40B4-BE49-F238E27FC236}">
                <a16:creationId xmlns:a16="http://schemas.microsoft.com/office/drawing/2014/main" id="{7590D73B-A6D0-4935-AD81-8142A8AFEE3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2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/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20" name="Subtitle">
            <a:extLst>
              <a:ext uri="{FF2B5EF4-FFF2-40B4-BE49-F238E27FC236}">
                <a16:creationId xmlns:a16="http://schemas.microsoft.com/office/drawing/2014/main" id="{6208DDAD-6790-4DEE-BC4E-21410F90F089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776F6699-7A61-4508-8809-872D8E8E0EA1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8594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D01440F-CB45-4B1E-BF2B-97953CB355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748281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D01440F-CB45-4B1E-BF2B-97953CB355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D3A330D-704F-4050-81F6-50A136E7860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3" name="2. Slide Title">
            <a:extLst>
              <a:ext uri="{FF2B5EF4-FFF2-40B4-BE49-F238E27FC236}">
                <a16:creationId xmlns:a16="http://schemas.microsoft.com/office/drawing/2014/main" id="{5C829ED6-90BF-4B02-AD53-C2B66EC5467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3847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0F8ABF34-9C24-45F4-B9AE-EDBE37FAC548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9" name="5. Source" hidden="1">
            <a:extLst>
              <a:ext uri="{FF2B5EF4-FFF2-40B4-BE49-F238E27FC236}">
                <a16:creationId xmlns:a16="http://schemas.microsoft.com/office/drawing/2014/main" id="{0CC39C66-1ED1-4BBF-87FB-6C74C9A461B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0364ABB4-AE33-4DE9-A20C-DBDBFEC0CA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47804A5-610F-459E-875F-60857CBD6FAB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27626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13" imgH="416" progId="TCLayout.ActiveDocument.1">
                  <p:embed/>
                </p:oleObj>
              </mc:Choice>
              <mc:Fallback>
                <p:oleObj name="think-cell Slide" r:id="rId13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2" name="Object 6" hidden="1">
            <a:extLst>
              <a:ext uri="{FF2B5EF4-FFF2-40B4-BE49-F238E27FC236}">
                <a16:creationId xmlns:a16="http://schemas.microsoft.com/office/drawing/2014/main" id="{92C269B7-8CC9-12AD-22BA-C0833C0559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1327626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13" imgH="416" progId="TCLayout.ActiveDocument.1">
                  <p:embed/>
                </p:oleObj>
              </mc:Choice>
              <mc:Fallback>
                <p:oleObj name="think-cell Slide" r:id="rId15" imgW="413" imgH="416" progId="TCLayout.ActiveDocument.1">
                  <p:embed/>
                  <p:pic>
                    <p:nvPicPr>
                      <p:cNvPr id="2" name="Object 6" hidden="1">
                        <a:extLst>
                          <a:ext uri="{FF2B5EF4-FFF2-40B4-BE49-F238E27FC236}">
                            <a16:creationId xmlns:a16="http://schemas.microsoft.com/office/drawing/2014/main" id="{92C269B7-8CC9-12AD-22BA-C0833C0559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EB1C1276-7C36-4B90-E2FA-9DDE37A58B08}"/>
              </a:ext>
            </a:extLst>
          </p:cNvPr>
          <p:cNvSpPr/>
          <p:nvPr userDrawn="1">
            <p:custDataLst>
              <p:tags r:id="rId9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82B7AD4-3A20-417A-CE32-E74B55061B96}"/>
              </a:ext>
            </a:extLst>
          </p:cNvPr>
          <p:cNvSpPr>
            <a:spLocks noChangeArrowheads="1"/>
          </p:cNvSpPr>
          <p:nvPr userDrawn="1">
            <p:custDataLst>
              <p:tags r:id="rId10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83ACE5CF-47AE-4813-D59C-1AC343E4899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1916870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6EDB0C68-81D8-4BCB-8FED-587D098337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37646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6EDB0C68-81D8-4BCB-8FED-587D098337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8EAA134-9792-4D41-898E-A83D3A4E3D6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33F722E2-991C-4728-97C9-8D281DB3C594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79744E48-04EF-4FA7-AF06-13E2E4A9BC5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E8FEB9C-6784-4537-A3A4-FBCC608D7F9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6880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10AAB5F-CF0A-4C58-81CA-92C1A8CB90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9295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10AAB5F-CF0A-4C58-81CA-92C1A8CB90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DA53433-5DFE-4583-A5C0-DE3F3C3DDE8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677DA9EB-F148-4622-AB71-9F38D348578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29A5BC72-B58B-4282-B0EA-EE79CC589D7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22CB34C-37DC-432E-A8CE-747AC8EF1174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744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98064E9-3153-4628-A7D5-81F8DEADB0D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343726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98064E9-3153-4628-A7D5-81F8DEADB0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3FAD0D1-09DE-42C2-8479-DCB9493F9B46}"/>
              </a:ext>
            </a:extLst>
          </p:cNvPr>
          <p:cNvSpPr/>
          <p:nvPr userDrawn="1"/>
        </p:nvSpPr>
        <p:spPr bwMode="ltGray">
          <a:xfrm>
            <a:off x="0" y="5819792"/>
            <a:ext cx="12191999" cy="1038208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err="1">
              <a:solidFill>
                <a:schemeClr val="bg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981030-DF6F-46EC-AA9C-451D8C63B1B3}"/>
              </a:ext>
            </a:extLst>
          </p:cNvPr>
          <p:cNvGrpSpPr/>
          <p:nvPr userDrawn="1"/>
        </p:nvGrpSpPr>
        <p:grpSpPr bwMode="ltGray">
          <a:xfrm>
            <a:off x="4591537" y="0"/>
            <a:ext cx="7600463" cy="5403547"/>
            <a:chOff x="4591537" y="0"/>
            <a:chExt cx="7600463" cy="5403547"/>
          </a:xfrm>
        </p:grpSpPr>
        <p:sp>
          <p:nvSpPr>
            <p:cNvPr id="13" name="Freeform 31">
              <a:extLst>
                <a:ext uri="{FF2B5EF4-FFF2-40B4-BE49-F238E27FC236}">
                  <a16:creationId xmlns:a16="http://schemas.microsoft.com/office/drawing/2014/main" id="{FC204ED4-128C-4092-80A7-3BF276D62593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4" name="Freeform 32">
              <a:extLst>
                <a:ext uri="{FF2B5EF4-FFF2-40B4-BE49-F238E27FC236}">
                  <a16:creationId xmlns:a16="http://schemas.microsoft.com/office/drawing/2014/main" id="{EFBEB147-9868-41C2-BBAF-B359D1F2D31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5" name="Freeform 33">
              <a:extLst>
                <a:ext uri="{FF2B5EF4-FFF2-40B4-BE49-F238E27FC236}">
                  <a16:creationId xmlns:a16="http://schemas.microsoft.com/office/drawing/2014/main" id="{5EF34EEA-27D0-41C5-B8E1-AB97CA3246C2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6" name="Freeform 34">
              <a:extLst>
                <a:ext uri="{FF2B5EF4-FFF2-40B4-BE49-F238E27FC236}">
                  <a16:creationId xmlns:a16="http://schemas.microsoft.com/office/drawing/2014/main" id="{305C7708-781D-4DCC-9792-C108E447517C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17" name="Freeform 35">
              <a:extLst>
                <a:ext uri="{FF2B5EF4-FFF2-40B4-BE49-F238E27FC236}">
                  <a16:creationId xmlns:a16="http://schemas.microsoft.com/office/drawing/2014/main" id="{F277ACC7-F94B-4DA2-90B8-46FEF64AD18F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4055BC4-CE1F-4873-8D4F-3AC91BBB6FA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 bwMode="ltGray">
          <a:xfrm>
            <a:off x="611441" y="542924"/>
            <a:ext cx="2688569" cy="841321"/>
          </a:xfrm>
          <a:prstGeom prst="rect">
            <a:avLst/>
          </a:prstGeom>
        </p:spPr>
      </p:pic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4FCABF2-1291-4CAB-A39C-0FDD2FD8A1F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376B40D-309A-4442-81B2-638CDEBB2F76}"/>
              </a:ext>
            </a:extLst>
          </p:cNvPr>
          <p:cNvSpPr txBox="1"/>
          <p:nvPr userDrawn="1">
            <p:custDataLst>
              <p:tags r:id="rId3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8F89071A-FCD4-4931-B959-81108D770B1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4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21" name="2. Slide Title">
            <a:extLst>
              <a:ext uri="{FF2B5EF4-FFF2-40B4-BE49-F238E27FC236}">
                <a16:creationId xmlns:a16="http://schemas.microsoft.com/office/drawing/2014/main" id="{91CDB4B3-3114-44F6-AD2C-194A932AA26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54736" y="2561414"/>
            <a:ext cx="6760464" cy="1354217"/>
          </a:xfrm>
        </p:spPr>
        <p:txBody>
          <a:bodyPr vert="horz" anchor="b" anchorCtr="0">
            <a:noAutofit/>
          </a:bodyPr>
          <a:lstStyle>
            <a:lvl1pPr rtl="0"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22" name="Subtitle">
            <a:extLst>
              <a:ext uri="{FF2B5EF4-FFF2-40B4-BE49-F238E27FC236}">
                <a16:creationId xmlns:a16="http://schemas.microsoft.com/office/drawing/2014/main" id="{D9BE897E-5FF0-45EC-8297-0A2EAA2F00C0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1941" y="4024099"/>
            <a:ext cx="6760464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2000" dirty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23775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2273FB-3270-4181-86FF-C1D92782D49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77191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2273FB-3270-4181-86FF-C1D92782D4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DE3D51E-EFF4-4CED-8D1C-0D351D7D327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3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FB296734-15F7-4BDF-BF7F-AD560B3E09D7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/>
            </a:lvl1pPr>
          </a:lstStyle>
          <a:p>
            <a:r>
              <a:rPr lang="en-US"/>
              <a:t>“Click to add quote</a:t>
            </a:r>
          </a:p>
        </p:txBody>
      </p:sp>
      <p:sp>
        <p:nvSpPr>
          <p:cNvPr id="9" name="3. Subtitle">
            <a:extLst>
              <a:ext uri="{FF2B5EF4-FFF2-40B4-BE49-F238E27FC236}">
                <a16:creationId xmlns:a16="http://schemas.microsoft.com/office/drawing/2014/main" id="{F91EA195-0A6B-4141-BE0A-C29B8632D98B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quote source</a:t>
            </a:r>
          </a:p>
        </p:txBody>
      </p:sp>
      <p:sp>
        <p:nvSpPr>
          <p:cNvPr id="11" name="5. Source" hidden="1">
            <a:extLst>
              <a:ext uri="{FF2B5EF4-FFF2-40B4-BE49-F238E27FC236}">
                <a16:creationId xmlns:a16="http://schemas.microsoft.com/office/drawing/2014/main" id="{C5FBD0AF-1EDD-41EB-9A6E-173435ADFFE5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878CBA30-A797-424E-A56B-F43F015ECE96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DFDCB49-3E02-46A1-9353-B0FEEED3405C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347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3A3BA4A-22A3-4843-892F-E42C155B42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05001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3A3BA4A-22A3-4843-892F-E42C155B42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A2BA1E0C-CA9F-489D-B144-727B655BD19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7C125983-42A9-42F7-AA00-F56CD87B285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anchor="b">
            <a:noAutofit/>
          </a:bodyPr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D41FF9F-DFB7-4DFF-B338-08A2CA649393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064AC035-5239-45FF-8383-33CBCD30D33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>
                <a:solidFill>
                  <a:schemeClr val="bg2"/>
                </a:solidFill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E97B40B-AFF2-4819-823D-9831ADC756C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CB87B95-6804-46D7-91D5-E78355EFE1A6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455B60-8C61-4F71-BAFD-DC38773026DD}"/>
              </a:ext>
            </a:extLst>
          </p:cNvPr>
          <p:cNvPicPr>
            <a:picLocks/>
          </p:cNvPicPr>
          <p:nvPr userDrawn="1"/>
        </p:nvPicPr>
        <p:blipFill>
          <a:blip r:embed="rId1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21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 hidden="1">
            <a:extLst>
              <a:ext uri="{FF2B5EF4-FFF2-40B4-BE49-F238E27FC236}">
                <a16:creationId xmlns:a16="http://schemas.microsoft.com/office/drawing/2014/main" id="{D6AD2A36-39D2-411F-97A0-A92409896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35938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4" name="Object 2" hidden="1">
                        <a:extLst>
                          <a:ext uri="{FF2B5EF4-FFF2-40B4-BE49-F238E27FC236}">
                            <a16:creationId xmlns:a16="http://schemas.microsoft.com/office/drawing/2014/main" id="{D6AD2A36-39D2-411F-97A0-A92409896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6FA1A46-CC63-4D80-904D-B75922926F0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Dark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F2EA5A09-84EC-4368-8C76-0BEA141A433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 rtl="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BAE0A91-D3D3-4C9A-9F81-3C13D960A341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5. Source" hidden="1">
            <a:extLst>
              <a:ext uri="{FF2B5EF4-FFF2-40B4-BE49-F238E27FC236}">
                <a16:creationId xmlns:a16="http://schemas.microsoft.com/office/drawing/2014/main" id="{6BA86AD8-0ECF-4EA8-B346-D8EA2716E80C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solidFill>
                  <a:schemeClr val="bg2"/>
                </a:solidFill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2635D98B-97DC-4A80-82A3-A8B3C701B736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465575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79EBDD9-E10C-4B21-9AF0-5A0E323D0559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82FCC0-1920-4FD4-AC60-4462FFE896EA}"/>
              </a:ext>
            </a:extLst>
          </p:cNvPr>
          <p:cNvPicPr>
            <a:picLocks/>
          </p:cNvPicPr>
          <p:nvPr userDrawn="1"/>
        </p:nvPicPr>
        <p:blipFill>
          <a:blip r:embed="rId1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3770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F17EEF9-3DB9-4A02-BE2D-DE37DFD2B1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62831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92" imgH="591" progId="TCLayout.ActiveDocument.1">
                  <p:embed/>
                </p:oleObj>
              </mc:Choice>
              <mc:Fallback>
                <p:oleObj name="think-cell Slide" r:id="rId10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F17EEF9-3DB9-4A02-BE2D-DE37DFD2B1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F6D83EC-F243-46BA-8827-531E63D39D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5065776" cy="384721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solidFill>
                  <a:schemeClr val="bg2"/>
                </a:solidFill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6404B0A-A2B8-4CC0-AACE-22B9A9D22DC4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0EC1EC4-B8BC-4D9A-B66A-A8C4493B6DB4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0121B7-700B-4723-A9DC-53DBE1383A54}"/>
              </a:ext>
            </a:extLst>
          </p:cNvPr>
          <p:cNvPicPr>
            <a:picLocks/>
          </p:cNvPicPr>
          <p:nvPr userDrawn="1"/>
        </p:nvPicPr>
        <p:blipFill>
          <a:blip r:embed="rId1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72655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46608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7B8DBD3-5ABF-4E0A-9F2E-53C58888D15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E1D61C74-F3E2-42EF-998D-BEC7B3EBD0B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6967728" cy="384721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48CA3F7F-79C3-4776-BD80-2B6BECA0AF60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6967729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solidFill>
                  <a:schemeClr val="bg2"/>
                </a:solidFill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6F53EF37-F1B6-47E2-A119-A2386F59B295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514F2AC-E093-4146-9C34-6DE7921321FC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1AF7C2F-4368-40B9-82B5-5465B14FBC23}"/>
              </a:ext>
            </a:extLst>
          </p:cNvPr>
          <p:cNvPicPr>
            <a:picLocks/>
          </p:cNvPicPr>
          <p:nvPr userDrawn="1"/>
        </p:nvPicPr>
        <p:blipFill>
          <a:blip r:embed="rId1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060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751094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3" progId="TCLayout.ActiveDocument.1">
                  <p:embed/>
                </p:oleObj>
              </mc:Choice>
              <mc:Fallback>
                <p:oleObj name="think-cell Slide" r:id="rId10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05418DB-2F6D-4E1E-889F-DE7C7630E9D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7918704" cy="384721"/>
          </a:xfrm>
        </p:spPr>
        <p:txBody>
          <a:bodyPr vert="horz"/>
          <a:lstStyle>
            <a:lvl1pPr rtl="0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solidFill>
                  <a:schemeClr val="bg2"/>
                </a:solidFill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noProof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768EECA-1A03-46B2-B9BB-3C455A3710A4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bg2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0134ED8-19D3-4F7B-AD79-4BD4C826B6D5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F8D81E-1CCF-4032-9BB6-A66BCE6600C8}"/>
              </a:ext>
            </a:extLst>
          </p:cNvPr>
          <p:cNvPicPr>
            <a:picLocks/>
          </p:cNvPicPr>
          <p:nvPr userDrawn="1"/>
        </p:nvPicPr>
        <p:blipFill>
          <a:blip r:embed="rId12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5493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1/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F17EEF9-3DB9-4A02-BE2D-DE37DFD2B16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304494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92" imgH="591" progId="TCLayout.ActiveDocument.1">
                  <p:embed/>
                </p:oleObj>
              </mc:Choice>
              <mc:Fallback>
                <p:oleObj name="think-cell Slide" r:id="rId10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F17EEF9-3DB9-4A02-BE2D-DE37DFD2B1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F6D83EC-F243-46BA-8827-531E63D39D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609904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20" name="2. Slide Title">
            <a:extLst>
              <a:ext uri="{FF2B5EF4-FFF2-40B4-BE49-F238E27FC236}">
                <a16:creationId xmlns:a16="http://schemas.microsoft.com/office/drawing/2014/main" id="{80B9914A-DB55-4BC1-945B-6BCB69651471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5065776" cy="384721"/>
          </a:xfrm>
        </p:spPr>
        <p:txBody>
          <a:bodyPr vert="horz"/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3. Subtitle">
            <a:extLst>
              <a:ext uri="{FF2B5EF4-FFF2-40B4-BE49-F238E27FC236}">
                <a16:creationId xmlns:a16="http://schemas.microsoft.com/office/drawing/2014/main" id="{DFAFB1F1-9351-4B71-8B28-70BD6B35E3B1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solidFill>
                  <a:schemeClr val="bg2"/>
                </a:solidFill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6404B0A-A2B8-4CC0-AACE-22B9A9D22DC4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solidFill>
                  <a:schemeClr val="tx1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94E9BA4-7901-4294-9B46-C5E7BDEE1ED1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6A5E6CC-C01A-4949-A946-485A1DCC437D}"/>
              </a:ext>
            </a:extLst>
          </p:cNvPr>
          <p:cNvPicPr>
            <a:picLocks/>
          </p:cNvPicPr>
          <p:nvPr userDrawn="1"/>
        </p:nvPicPr>
        <p:blipFill>
          <a:blip r:embed="rId1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1958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60611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62A08AB-557D-4245-84FA-9DB6B6C6845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lnSpc>
                <a:spcPct val="10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36BD0A4-69D3-402B-A9A9-C50227B15FE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61200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2/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CB55F70-6D9A-415C-82BE-CBDB3A3541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26182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CB55F70-6D9A-415C-82BE-CBDB3A3541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C7B8DBD3-5ABF-4E0A-9F2E-53C58888D15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Dark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4361688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8" name="5. Source" hidden="1">
            <a:extLst>
              <a:ext uri="{FF2B5EF4-FFF2-40B4-BE49-F238E27FC236}">
                <a16:creationId xmlns:a16="http://schemas.microsoft.com/office/drawing/2014/main" id="{143701BF-655B-4E75-9AF7-14445CDB19B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6967729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solidFill>
                  <a:schemeClr val="bg2"/>
                </a:solidFill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>
                <a:solidFill>
                  <a:schemeClr val="tx1"/>
                </a:solidFill>
              </a:rPr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6F53EF37-F1B6-47E2-A119-A2386F59B295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465576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>
            <a:lvl1pPr rtl="0">
              <a:defRPr lang="en-US" sz="800" b="0" dirty="0">
                <a:solidFill>
                  <a:schemeClr val="tx1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2. Slide Title">
            <a:extLst>
              <a:ext uri="{FF2B5EF4-FFF2-40B4-BE49-F238E27FC236}">
                <a16:creationId xmlns:a16="http://schemas.microsoft.com/office/drawing/2014/main" id="{A2A8C6A2-26B8-46D0-B6A4-4D8C91B2772E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anchor="b">
            <a:noAutofit/>
          </a:bodyPr>
          <a:lstStyle>
            <a:lvl1pPr algn="l" rtl="0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63DE0353-99BC-4322-9D9F-E3C1556B87A4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4" y="3659644"/>
            <a:ext cx="3465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9D1C680-B332-4717-977D-1F4D6460B15C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79B5D1-5376-4043-A78C-D70F27A13A8E}"/>
              </a:ext>
            </a:extLst>
          </p:cNvPr>
          <p:cNvPicPr>
            <a:picLocks/>
          </p:cNvPicPr>
          <p:nvPr userDrawn="1"/>
        </p:nvPicPr>
        <p:blipFill>
          <a:blip r:embed="rId1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23639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verse Contrast 3/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B19533A-7C36-4239-BCB1-336E4EF4EA9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53613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3" progId="TCLayout.ActiveDocument.1">
                  <p:embed/>
                </p:oleObj>
              </mc:Choice>
              <mc:Fallback>
                <p:oleObj name="think-cell Slide" r:id="rId10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B19533A-7C36-4239-BCB1-336E4EF4EA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05418DB-2F6D-4E1E-889F-DE7C7630E9D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2" name="RectangleLight">
            <a:extLst>
              <a:ext uri="{FF2B5EF4-FFF2-40B4-BE49-F238E27FC236}">
                <a16:creationId xmlns:a16="http://schemas.microsoft.com/office/drawing/2014/main" id="{65BA59B8-E166-40EF-A08B-73C27149A153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0" y="0"/>
            <a:ext cx="3410584" cy="6858000"/>
          </a:xfrm>
          <a:prstGeom prst="rect">
            <a:avLst/>
          </a:prstGeom>
          <a:solidFill>
            <a:schemeClr val="bg1"/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5. Source" hidden="1">
            <a:extLst>
              <a:ext uri="{FF2B5EF4-FFF2-40B4-BE49-F238E27FC236}">
                <a16:creationId xmlns:a16="http://schemas.microsoft.com/office/drawing/2014/main" id="{4F4B7457-0497-46CF-9E9B-69EB8E74CC1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 noProof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768EECA-1A03-46B2-B9BB-3C455A3710A4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2514600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noAutofit/>
          </a:bodyPr>
          <a:lstStyle>
            <a:lvl1pPr rtl="0">
              <a:defRPr lang="en-US" sz="800" b="0" dirty="0">
                <a:solidFill>
                  <a:schemeClr val="tx1"/>
                </a:solidFill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2. Slide Title">
            <a:extLst>
              <a:ext uri="{FF2B5EF4-FFF2-40B4-BE49-F238E27FC236}">
                <a16:creationId xmlns:a16="http://schemas.microsoft.com/office/drawing/2014/main" id="{201E918A-7ADD-4595-9E5C-36C3D305CA4A}"/>
              </a:ext>
            </a:extLst>
          </p:cNvPr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anchor="b">
            <a:noAutofit/>
          </a:bodyPr>
          <a:lstStyle>
            <a:lvl1pPr rtl="0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3. Subtitle">
            <a:extLst>
              <a:ext uri="{FF2B5EF4-FFF2-40B4-BE49-F238E27FC236}">
                <a16:creationId xmlns:a16="http://schemas.microsoft.com/office/drawing/2014/main" id="{A0895B2F-2F72-4935-BC7F-BEA280D6C542}"/>
              </a:ext>
            </a:extLst>
          </p:cNvPr>
          <p:cNvSpPr>
            <a:spLocks noGrp="1"/>
          </p:cNvSpPr>
          <p:nvPr>
            <p:ph type="subTitle" idx="1"/>
            <p:custDataLst>
              <p:tags r:id="rId7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CB06661-7315-4C49-A82C-EB1DA9CD3A2D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rgbClr val="000000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rgbClr val="000000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0683C08-95BA-49B7-B693-1FAC48CD08C5}"/>
              </a:ext>
            </a:extLst>
          </p:cNvPr>
          <p:cNvPicPr>
            <a:picLocks/>
          </p:cNvPicPr>
          <p:nvPr userDrawn="1"/>
        </p:nvPicPr>
        <p:blipFill>
          <a:blip r:embed="rId1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4401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937BF69-DBBB-44FA-AA65-8999BD8B4E5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71556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937BF69-DBBB-44FA-AA65-8999BD8B4E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440E0BC-D285-4CB0-BC8F-8E2C57BF2A2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5171"/>
            <a:ext cx="11082528" cy="989512"/>
          </a:xfrm>
        </p:spPr>
        <p:txBody>
          <a:bodyPr vert="horz">
            <a:noAutofit/>
          </a:bodyPr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67B1A162-B59D-4B89-B39B-FBDD9E751175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5C5F547-1B1B-411D-99AF-7DE767A71F1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AF2C566-1236-45F8-A90D-7E5982706CEA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2FA8AF-2ABD-488A-8D9D-3A0D58F1B0F3}"/>
              </a:ext>
            </a:extLst>
          </p:cNvPr>
          <p:cNvPicPr>
            <a:picLocks/>
          </p:cNvPicPr>
          <p:nvPr userDrawn="1"/>
        </p:nvPicPr>
        <p:blipFill>
          <a:blip r:embed="rId10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01716AD-1203-4184-94A0-0CD6A08E282A}"/>
              </a:ext>
            </a:extLst>
          </p:cNvPr>
          <p:cNvGrpSpPr/>
          <p:nvPr userDrawn="1"/>
        </p:nvGrpSpPr>
        <p:grpSpPr>
          <a:xfrm>
            <a:off x="554736" y="6368464"/>
            <a:ext cx="11082528" cy="54693"/>
            <a:chOff x="554736" y="6349068"/>
            <a:chExt cx="11082528" cy="54693"/>
          </a:xfrm>
          <a:solidFill>
            <a:schemeClr val="accent1"/>
          </a:solidFill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2EC46E7-358A-49D3-8CBE-A25AF24E6203}"/>
                </a:ext>
              </a:extLst>
            </p:cNvPr>
            <p:cNvCxnSpPr/>
            <p:nvPr userDrawn="1"/>
          </p:nvCxnSpPr>
          <p:spPr bwMode="ltGray">
            <a:xfrm flipV="1">
              <a:off x="554741" y="6349072"/>
              <a:ext cx="11082523" cy="17939"/>
            </a:xfrm>
            <a:prstGeom prst="lin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F3992BA-FAB7-4AD0-97E5-5CEAA68609A1}"/>
                </a:ext>
              </a:extLst>
            </p:cNvPr>
            <p:cNvSpPr/>
            <p:nvPr userDrawn="1"/>
          </p:nvSpPr>
          <p:spPr bwMode="ltGray">
            <a:xfrm>
              <a:off x="554736" y="6358042"/>
              <a:ext cx="2797733" cy="4571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3736874-4AD7-44F9-BFB4-D94B41E5B25B}"/>
                </a:ext>
              </a:extLst>
            </p:cNvPr>
            <p:cNvSpPr/>
            <p:nvPr userDrawn="1"/>
          </p:nvSpPr>
          <p:spPr bwMode="ltGray">
            <a:xfrm>
              <a:off x="10671243" y="6349068"/>
              <a:ext cx="966017" cy="5468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41158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7CD2BF5E-92A7-41C4-93AE-C72274D09CB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600859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7CD2BF5E-92A7-41C4-93AE-C72274D09C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48684DB6-320C-4E95-A29C-791B412C8164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7" name="1. On-page tracker">
            <a:extLst>
              <a:ext uri="{FF2B5EF4-FFF2-40B4-BE49-F238E27FC236}">
                <a16:creationId xmlns:a16="http://schemas.microsoft.com/office/drawing/2014/main" id="{E9E206AB-587F-4AC2-9EF7-AA339899F4B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5E0506A-BAD0-40D6-BEE9-78F4BA0D081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1110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st 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A9CF6F9-3F22-4C1D-8F1F-9500FF4122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85827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A9CF6F9-3F22-4C1D-8F1F-9500FF4122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EED9D83D-9CC3-45F3-876D-CC42BC0B70E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8BB23-3428-4F39-9FE1-8D416950BD2A}"/>
              </a:ext>
            </a:extLst>
          </p:cNvPr>
          <p:cNvPicPr>
            <a:picLocks/>
          </p:cNvPicPr>
          <p:nvPr userDrawn="1"/>
        </p:nvPicPr>
        <p:blipFill>
          <a:blip r:embed="rId6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598057" y="3103027"/>
            <a:ext cx="6995886" cy="65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0422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145928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50284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0AB0CD9-1BA9-EDB1-4A11-C080FA1DF1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76418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0AB0CD9-1BA9-EDB1-4A11-C080FA1DF1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E58E711-6B1A-A4EE-E2D3-C799159CDD51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5" name="Picture 65" descr="About">
              <a:extLst>
                <a:ext uri="{FF2B5EF4-FFF2-40B4-BE49-F238E27FC236}">
                  <a16:creationId xmlns:a16="http://schemas.microsoft.com/office/drawing/2014/main" id="{39638C46-CEE4-DDFA-19AC-84AD1A436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065A19-3D68-82C7-21F4-D09B8F4E36D3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Group 1">
              <a:extLst>
                <a:ext uri="{FF2B5EF4-FFF2-40B4-BE49-F238E27FC236}">
                  <a16:creationId xmlns:a16="http://schemas.microsoft.com/office/drawing/2014/main" id="{C90B576D-2FB6-20CB-8320-2D5FE8639A9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34">
              <a:extLst>
                <a:ext uri="{FF2B5EF4-FFF2-40B4-BE49-F238E27FC236}">
                  <a16:creationId xmlns:a16="http://schemas.microsoft.com/office/drawing/2014/main" id="{8A49AE16-D8A4-3006-BAF3-E7EBDAAB51B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5">
              <a:extLst>
                <a:ext uri="{FF2B5EF4-FFF2-40B4-BE49-F238E27FC236}">
                  <a16:creationId xmlns:a16="http://schemas.microsoft.com/office/drawing/2014/main" id="{69533352-BF86-346F-5B6C-7A747A17BC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doc id">
              <a:extLst>
                <a:ext uri="{FF2B5EF4-FFF2-40B4-BE49-F238E27FC236}">
                  <a16:creationId xmlns:a16="http://schemas.microsoft.com/office/drawing/2014/main" id="{25775342-417E-83AE-F867-1336A03898E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562F68-D570-4CA4-D906-B2DC50C8C04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F07E6A-EA10-8C4D-90C9-836A9EA43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945212F-1B29-DA1E-BB6C-ACBFC42B12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9628204E-9659-C3ED-0BAC-90A8166C265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3447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7C5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D497A-70D3-4528-9C9A-4CE86D692B4B}" type="datetime1">
              <a:rPr lang="en-US" smtClean="0"/>
              <a:t>10/30/2023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3383657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2E7DB-DE05-4F94-BC95-B10E6C621DC8}" type="datetime1">
              <a:rPr lang="en-US" smtClean="0"/>
              <a:t>10/30/2023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13075318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7C5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2932" y="1578991"/>
            <a:ext cx="4142104" cy="4163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838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AD78D-093B-4BEC-90BA-4B8386AC99AD}" type="datetime1">
              <a:rPr lang="en-US" smtClean="0"/>
              <a:t>10/30/2023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268473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76618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15EFC92-5E3D-4BDC-A378-85D30212A9E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0A6A7F9-7F25-47B4-9EFD-7399510D5D35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6192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61" y="1621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1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1" i="0" baseline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591537" y="0"/>
            <a:ext cx="7600463" cy="5403547"/>
            <a:chOff x="4591537" y="0"/>
            <a:chExt cx="7600463" cy="5403547"/>
          </a:xfrm>
        </p:grpSpPr>
        <p:sp>
          <p:nvSpPr>
            <p:cNvPr id="32" name="Freeform 31"/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1" y="6340334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1" y="6647183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900" baseline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ltGray">
          <a:xfrm>
            <a:off x="611441" y="542924"/>
            <a:ext cx="2688569" cy="841321"/>
          </a:xfrm>
          <a:prstGeom prst="rect">
            <a:avLst/>
          </a:prstGeom>
        </p:spPr>
      </p:pic>
      <p:cxnSp>
        <p:nvCxnSpPr>
          <p:cNvPr id="37" name="Straight Connector 36"/>
          <p:cNvCxnSpPr/>
          <p:nvPr userDrawn="1"/>
        </p:nvCxnSpPr>
        <p:spPr bwMode="auto">
          <a:xfrm>
            <a:off x="611441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611441" y="2384443"/>
            <a:ext cx="6027484" cy="55399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3600" b="1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11442" y="4099796"/>
            <a:ext cx="6027484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0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568928"/>
            <a:ext cx="6027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21578336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839411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90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20718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12">
          <p15:clr>
            <a:srgbClr val="000000"/>
          </p15:clr>
        </p15:guide>
        <p15:guide id="2" orient="horz" pos="582">
          <p15:clr>
            <a:srgbClr val="000000"/>
          </p15:clr>
        </p15:guide>
        <p15:guide id="3" orient="horz" pos="3991">
          <p15:clr>
            <a:srgbClr val="000000"/>
          </p15:clr>
        </p15:guide>
        <p15:guide id="4" pos="98">
          <p15:clr>
            <a:srgbClr val="00000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DC3B-555B-46D3-9C82-83C4B92E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CE22-1493-4319-81E7-7DF99C65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2042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66506AC-8BF5-4F95-B0B8-D1B38104601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1828973"/>
              </p:ext>
            </p:extLst>
          </p:nvPr>
        </p:nvGraphicFramePr>
        <p:xfrm>
          <a:off x="1621" y="1621"/>
          <a:ext cx="161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66506AC-8BF5-4F95-B0B8-D1B3810460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21" y="1621"/>
                        <a:ext cx="161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543C4FD2-D3F0-4127-82F9-DB72DAD4350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61977" cy="161974"/>
          </a:xfrm>
          <a:prstGeom prst="rect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>
              <a:solidFill>
                <a:schemeClr val="tx1"/>
              </a:solidFill>
              <a:latin typeface="Arial Nova Light" panose="020B0304020202020204" pitchFamily="34" charset="0"/>
              <a:ea typeface="+mj-ea"/>
              <a:cs typeface="+mj-cs"/>
              <a:sym typeface="Arial Nova Light" panose="020B0304020202020204" pitchFamily="34" charset="0"/>
            </a:endParaRPr>
          </a:p>
        </p:txBody>
      </p:sp>
      <p:sp>
        <p:nvSpPr>
          <p:cNvPr id="3" name="Slide Number"/>
          <p:cNvSpPr txBox="1">
            <a:spLocks/>
          </p:cNvSpPr>
          <p:nvPr/>
        </p:nvSpPr>
        <p:spPr>
          <a:xfrm>
            <a:off x="11626136" y="6564117"/>
            <a:ext cx="158653" cy="160154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/>
            <a:fld id="{42C328C1-A84F-4A39-A664-DBA00541A8C6}" type="slidenum">
              <a:rPr lang="en-US" sz="1020" smtClean="0"/>
              <a:pPr lvl="0"/>
              <a:t>‹#›</a:t>
            </a:fld>
            <a:endParaRPr lang="en-US" sz="1020"/>
          </a:p>
        </p:txBody>
      </p:sp>
      <p:sp>
        <p:nvSpPr>
          <p:cNvPr id="2" name="2. Slide Title"/>
          <p:cNvSpPr>
            <a:spLocks noGrp="1"/>
          </p:cNvSpPr>
          <p:nvPr>
            <p:ph type="title"/>
          </p:nvPr>
        </p:nvSpPr>
        <p:spPr>
          <a:xfrm>
            <a:off x="304516" y="147397"/>
            <a:ext cx="11582954" cy="314028"/>
          </a:xfrm>
        </p:spPr>
        <p:txBody>
          <a:bodyPr vert="horz"/>
          <a:lstStyle>
            <a:lvl1pPr>
              <a:defRPr sz="2041" b="0">
                <a:solidFill>
                  <a:schemeClr val="tx2"/>
                </a:solidFill>
                <a:latin typeface="Arial Nova Light" panose="020B03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F855646-5681-4075-81F9-7EE31D7F86D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4517" y="495481"/>
            <a:ext cx="11584586" cy="256260"/>
          </a:xfrm>
        </p:spPr>
        <p:txBody>
          <a:bodyPr/>
          <a:lstStyle>
            <a:lvl1pPr>
              <a:defRPr/>
            </a:lvl1pPr>
          </a:lstStyle>
          <a:p>
            <a:r>
              <a:rPr lang="en-US" sz="1632" kern="0">
                <a:solidFill>
                  <a:schemeClr val="tx1"/>
                </a:solidFill>
              </a:rPr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7926927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Reportaldemo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F66530A-DD24-411A-B42E-46F1307F4B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61" y="1620"/>
          <a:ext cx="2160" cy="1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F66530A-DD24-411A-B42E-46F1307F4B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0"/>
                        <a:ext cx="2160" cy="1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46140CC-3B3E-495B-BCFB-3737404C7CB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15979" cy="16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041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A042958-2DF9-455C-86B5-C1A01632979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652053" y="6640499"/>
            <a:ext cx="128240" cy="12554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fld id="{42C328C1-A84F-4A39-A664-DBA00541A8C6}" type="slidenum">
              <a:rPr lang="en-US" sz="816" baseline="0" smtClean="0">
                <a:solidFill>
                  <a:srgbClr val="808080"/>
                </a:solidFill>
                <a:latin typeface="+mn-lt"/>
              </a:rPr>
              <a:pPr/>
              <a:t>‹#›</a:t>
            </a:fld>
            <a:endParaRPr lang="en-US" sz="816" baseline="0">
              <a:solidFill>
                <a:srgbClr val="808080"/>
              </a:solidFill>
              <a:latin typeface="+mn-lt"/>
            </a:endParaRPr>
          </a:p>
        </p:txBody>
      </p:sp>
      <p:sp>
        <p:nvSpPr>
          <p:cNvPr id="13" name="Table Placeholder 2">
            <a:extLst>
              <a:ext uri="{FF2B5EF4-FFF2-40B4-BE49-F238E27FC236}">
                <a16:creationId xmlns:a16="http://schemas.microsoft.com/office/drawing/2014/main" id="{37021756-C5E9-4212-9D18-BC3FA12C2F2C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26130" y="613973"/>
            <a:ext cx="11402238" cy="5162792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14" name="Checkme">
            <a:extLst>
              <a:ext uri="{FF2B5EF4-FFF2-40B4-BE49-F238E27FC236}">
                <a16:creationId xmlns:a16="http://schemas.microsoft.com/office/drawing/2014/main" id="{593E23A0-F4B7-4FDA-9D94-D631957C75E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6091" y="46896"/>
            <a:ext cx="3995607" cy="318146"/>
          </a:xfrm>
        </p:spPr>
        <p:txBody>
          <a:bodyPr/>
          <a:lstStyle>
            <a:lvl1pPr>
              <a:defRPr sz="1632"/>
            </a:lvl1pPr>
          </a:lstStyle>
          <a:p>
            <a:pPr lvl="0"/>
            <a:r>
              <a:rPr lang="en-US" sz="1837" err="1"/>
              <a:t>OutbyDemog</a:t>
            </a:r>
            <a:endParaRPr lang="en-US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C0D7C842-1D94-49B9-9086-B789F321299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43809" y="5929886"/>
            <a:ext cx="4157591" cy="281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044132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5"/>
            </p:custDataLst>
          </p:nvPr>
        </p:nvSpPr>
        <p:spPr bwMode="black">
          <a:xfrm>
            <a:off x="11312525" y="6498754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389606062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021235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13" imgH="416" progId="TCLayout.ActiveDocument.1">
                  <p:embed/>
                </p:oleObj>
              </mc:Choice>
              <mc:Fallback>
                <p:oleObj name="think-cell Slide" r:id="rId8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9F741700-5035-4E61-A4AC-1B3C7AE220D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500" b="1" i="0" baseline="0">
              <a:solidFill>
                <a:schemeClr val="bg1"/>
              </a:solidFill>
              <a:latin typeface="Georgia" panose="02040502050405020303" pitchFamily="18" charset="0"/>
              <a:ea typeface="+mj-ea"/>
              <a:cs typeface="+mj-cs"/>
              <a:sym typeface="Georgia" panose="02040502050405020303" pitchFamily="18" charset="0"/>
            </a:endParaRPr>
          </a:p>
        </p:txBody>
      </p:sp>
      <p:sp>
        <p:nvSpPr>
          <p:cNvPr id="15" name="2. Slide Title">
            <a:extLst>
              <a:ext uri="{FF2B5EF4-FFF2-40B4-BE49-F238E27FC236}">
                <a16:creationId xmlns:a16="http://schemas.microsoft.com/office/drawing/2014/main" id="{699FD2C4-82B5-475E-9235-DB128978B618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7315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4736" y="884725"/>
            <a:ext cx="11082528" cy="276999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r>
              <a:rPr lang="en-US" sz="80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A8BAFD1A-3C11-49E6-B76E-5166760AF118}"/>
              </a:ext>
            </a:extLst>
          </p:cNvPr>
          <p:cNvSpPr>
            <a:spLocks noGrp="1"/>
          </p:cNvSpPr>
          <p:nvPr>
            <p:ph type="body" sz="quarter" idx="17" hasCustomPrompt="1"/>
            <p:custDataLst>
              <p:tags r:id="rId6"/>
            </p:custDataLst>
          </p:nvPr>
        </p:nvSpPr>
        <p:spPr>
          <a:xfrm>
            <a:off x="7156704" y="89319"/>
            <a:ext cx="4480560" cy="123111"/>
          </a:xfrm>
        </p:spPr>
        <p:txBody>
          <a:bodyPr anchor="ctr" anchorCtr="0">
            <a:spAutoFit/>
          </a:bodyPr>
          <a:lstStyle>
            <a:lvl1pPr algn="r">
              <a:defRPr sz="800">
                <a:latin typeface="+mn-lt"/>
              </a:defRPr>
            </a:lvl1pPr>
          </a:lstStyle>
          <a:p>
            <a:pPr lvl="0"/>
            <a:r>
              <a:rPr lang="en-US"/>
              <a:t>Chapter › Topic</a:t>
            </a:r>
          </a:p>
        </p:txBody>
      </p:sp>
    </p:spTree>
    <p:extLst>
      <p:ext uri="{BB962C8B-B14F-4D97-AF65-F5344CB8AC3E}">
        <p14:creationId xmlns:p14="http://schemas.microsoft.com/office/powerpoint/2010/main" val="55128890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3452223"/>
              </p:ext>
            </p:extLst>
          </p:nvPr>
        </p:nvGraphicFramePr>
        <p:xfrm>
          <a:off x="2161" y="1621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1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1" i="0" baseline="0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1" y="6340334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1" y="6647183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900" baseline="0">
              <a:solidFill>
                <a:schemeClr val="accent6"/>
              </a:solidFill>
              <a:latin typeface="+mn-lt"/>
            </a:endParaRPr>
          </a:p>
        </p:txBody>
      </p:sp>
      <p:cxnSp>
        <p:nvCxnSpPr>
          <p:cNvPr id="37" name="Straight Connector 36"/>
          <p:cNvCxnSpPr/>
          <p:nvPr userDrawn="1"/>
        </p:nvCxnSpPr>
        <p:spPr bwMode="auto">
          <a:xfrm>
            <a:off x="611441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568928"/>
            <a:ext cx="6027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E68F200-98BD-4196-9A6E-DA5F8EAF21DF}"/>
              </a:ext>
            </a:extLst>
          </p:cNvPr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33258" y="6468512"/>
            <a:ext cx="2889060" cy="2692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224BDBF2-7D42-4FBA-B4D2-F38435BF7B8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808061" y="6583245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1000" baseline="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US" sz="10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1" name="Title Placeholder 2">
            <a:extLst>
              <a:ext uri="{FF2B5EF4-FFF2-40B4-BE49-F238E27FC236}">
                <a16:creationId xmlns:a16="http://schemas.microsoft.com/office/drawing/2014/main" id="{3991CDBB-090A-46BB-9168-BA7D4D993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3258" y="240563"/>
            <a:ext cx="117254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C112D22-48BC-4CFF-B8B2-98DB8CEA6D53}"/>
              </a:ext>
            </a:extLst>
          </p:cNvPr>
          <p:cNvCxnSpPr/>
          <p:nvPr userDrawn="1"/>
        </p:nvCxnSpPr>
        <p:spPr bwMode="ltGray">
          <a:xfrm flipV="1">
            <a:off x="233263" y="6248688"/>
            <a:ext cx="11725480" cy="17939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D096888-0986-433D-A876-41F108CE93BD}"/>
              </a:ext>
            </a:extLst>
          </p:cNvPr>
          <p:cNvSpPr/>
          <p:nvPr userDrawn="1"/>
        </p:nvSpPr>
        <p:spPr bwMode="ltGray">
          <a:xfrm>
            <a:off x="10650379" y="6248684"/>
            <a:ext cx="1308360" cy="54688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F9E2FC7-9183-4B1A-AB5F-490BD9ECB3BF}"/>
              </a:ext>
            </a:extLst>
          </p:cNvPr>
          <p:cNvSpPr/>
          <p:nvPr userDrawn="1"/>
        </p:nvSpPr>
        <p:spPr bwMode="ltGray">
          <a:xfrm>
            <a:off x="233258" y="6257658"/>
            <a:ext cx="2960044" cy="45719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90165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0AB0CD9-1BA9-EDB1-4A11-C080FA1DF1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76418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0AB0CD9-1BA9-EDB1-4A11-C080FA1DF1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E58E711-6B1A-A4EE-E2D3-C799159CDD51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5" name="Picture 65" descr="About">
              <a:extLst>
                <a:ext uri="{FF2B5EF4-FFF2-40B4-BE49-F238E27FC236}">
                  <a16:creationId xmlns:a16="http://schemas.microsoft.com/office/drawing/2014/main" id="{39638C46-CEE4-DDFA-19AC-84AD1A436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065A19-3D68-82C7-21F4-D09B8F4E36D3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Group 1">
              <a:extLst>
                <a:ext uri="{FF2B5EF4-FFF2-40B4-BE49-F238E27FC236}">
                  <a16:creationId xmlns:a16="http://schemas.microsoft.com/office/drawing/2014/main" id="{C90B576D-2FB6-20CB-8320-2D5FE8639A9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34">
              <a:extLst>
                <a:ext uri="{FF2B5EF4-FFF2-40B4-BE49-F238E27FC236}">
                  <a16:creationId xmlns:a16="http://schemas.microsoft.com/office/drawing/2014/main" id="{8A49AE16-D8A4-3006-BAF3-E7EBDAAB51B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5">
              <a:extLst>
                <a:ext uri="{FF2B5EF4-FFF2-40B4-BE49-F238E27FC236}">
                  <a16:creationId xmlns:a16="http://schemas.microsoft.com/office/drawing/2014/main" id="{69533352-BF86-346F-5B6C-7A747A17BC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doc id">
              <a:extLst>
                <a:ext uri="{FF2B5EF4-FFF2-40B4-BE49-F238E27FC236}">
                  <a16:creationId xmlns:a16="http://schemas.microsoft.com/office/drawing/2014/main" id="{25775342-417E-83AE-F867-1336A03898E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562F68-D570-4CA4-D906-B2DC50C8C04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F07E6A-EA10-8C4D-90C9-836A9EA43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945212F-1B29-DA1E-BB6C-ACBFC42B12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9628204E-9659-C3ED-0BAC-90A8166C265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3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6764755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0E45EA-7BE5-442F-9560-4747E835161F}"/>
              </a:ext>
            </a:extLst>
          </p:cNvPr>
          <p:cNvSpPr/>
          <p:nvPr/>
        </p:nvSpPr>
        <p:spPr bwMode="ltGray">
          <a:xfrm>
            <a:off x="0" y="5819792"/>
            <a:ext cx="12191999" cy="1038208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err="1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FE66A3-9B4F-48DD-973A-A48B59160229}"/>
              </a:ext>
            </a:extLst>
          </p:cNvPr>
          <p:cNvGrpSpPr/>
          <p:nvPr/>
        </p:nvGrpSpPr>
        <p:grpSpPr bwMode="ltGray">
          <a:xfrm>
            <a:off x="4591537" y="0"/>
            <a:ext cx="7600463" cy="5403547"/>
            <a:chOff x="4591537" y="0"/>
            <a:chExt cx="7600463" cy="5403547"/>
          </a:xfrm>
        </p:grpSpPr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90667E4D-EBC4-4CC1-9855-F12F3B69DC10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909150F0-9D58-4AFD-98FE-1555B44A5F76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00B217CA-FF7A-4694-A075-3719822C89B1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6E869E1F-0114-4B5B-BC21-BF57D030D68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17B1DBF2-4A23-4E11-BF69-602D78790FD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1E4B8CD-8C13-4621-8127-1565EDA886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 bwMode="ltGray">
          <a:xfrm>
            <a:off x="611441" y="542924"/>
            <a:ext cx="2688569" cy="84132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12F0FC-3EBB-4F50-B895-1F89E7AEBAF7}"/>
              </a:ext>
            </a:extLst>
          </p:cNvPr>
          <p:cNvCxnSpPr/>
          <p:nvPr/>
        </p:nvCxnSpPr>
        <p:spPr bwMode="ltGray">
          <a:xfrm>
            <a:off x="611441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DCF374B-2477-45CD-A00B-B8676A45ACD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54736" y="2561414"/>
            <a:ext cx="6760464" cy="1354217"/>
          </a:xfrm>
        </p:spPr>
        <p:txBody>
          <a:bodyPr vert="horz" anchor="b" anchorCtr="0">
            <a:noAutofit/>
          </a:bodyPr>
          <a:lstStyle>
            <a:lvl1pPr rtl="0"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29" name="Subtitle">
            <a:extLst>
              <a:ext uri="{FF2B5EF4-FFF2-40B4-BE49-F238E27FC236}">
                <a16:creationId xmlns:a16="http://schemas.microsoft.com/office/drawing/2014/main" id="{3BB216A9-7249-4DED-83E2-F9EA93C16100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1941" y="4024099"/>
            <a:ext cx="6760464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2000" dirty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07965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BCAF1-0DFA-4348-8905-15EC744D5BCC}" type="datetime1">
              <a:rPr lang="en-US" smtClean="0"/>
              <a:t>10/30/2023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120338622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2" name="Object 6" hidden="1">
            <a:extLst>
              <a:ext uri="{FF2B5EF4-FFF2-40B4-BE49-F238E27FC236}">
                <a16:creationId xmlns:a16="http://schemas.microsoft.com/office/drawing/2014/main" id="{92C269B7-8CC9-12AD-22BA-C0833C0559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27626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2" name="Object 6" hidden="1">
                        <a:extLst>
                          <a:ext uri="{FF2B5EF4-FFF2-40B4-BE49-F238E27FC236}">
                            <a16:creationId xmlns:a16="http://schemas.microsoft.com/office/drawing/2014/main" id="{92C269B7-8CC9-12AD-22BA-C0833C0559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EB1C1276-7C36-4B90-E2FA-9DDE37A58B08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82B7AD4-3A20-417A-CE32-E74B55061B9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83ACE5CF-47AE-4813-D59C-1AC343E48991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1454740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7C5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2932" y="1578991"/>
            <a:ext cx="4142104" cy="4163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838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F5514-D660-4B1E-BA2F-9D326DCA87F5}" type="datetime1">
              <a:rPr lang="en-US" smtClean="0"/>
              <a:t>10/30/2023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201134899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-Colour-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013315"/>
          </a:xfrm>
        </p:spPr>
        <p:txBody>
          <a:bodyPr/>
          <a:lstStyle>
            <a:lvl1pPr>
              <a:defRPr sz="20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4" hasCustomPrompt="1"/>
          </p:nvPr>
        </p:nvSpPr>
        <p:spPr>
          <a:xfrm>
            <a:off x="838199" y="6299646"/>
            <a:ext cx="9930249" cy="257767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700" spc="0" baseline="0">
                <a:solidFill>
                  <a:srgbClr val="00B050"/>
                </a:solidFill>
                <a:latin typeface="Teshrin AR+LT Bold" panose="02000000000000000000" pitchFamily="50" charset="-78"/>
                <a:ea typeface="Teshrin AR+LT Bold" panose="02000000000000000000" pitchFamily="50" charset="-78"/>
                <a:cs typeface="Teshrin AR+LT Bold" panose="02000000000000000000" pitchFamily="50" charset="-7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sz="1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 I </a:t>
            </a:r>
            <a:r>
              <a:rPr lang="ar-SA" sz="1200" b="1" dirty="0">
                <a:solidFill>
                  <a:srgbClr val="00B050"/>
                </a:solidFill>
                <a:latin typeface="HelveticaNeueLT Arabic 55 Roman" panose="020B0604020202020204" pitchFamily="34" charset="-78"/>
                <a:cs typeface="HelveticaNeueLT Arabic 55 Roman" panose="020B0604020202020204" pitchFamily="34" charset="-78"/>
              </a:rPr>
              <a:t>العوان</a:t>
            </a:r>
            <a:endParaRPr lang="en-PH" sz="1200" b="1" dirty="0">
              <a:solidFill>
                <a:srgbClr val="00B050"/>
              </a:solidFill>
              <a:latin typeface="HelveticaNeueLT Arabic 55 Roman" panose="020B0604020202020204" pitchFamily="34" charset="-78"/>
              <a:cs typeface="HelveticaNeueLT Arabic 55 Roman" panose="020B0604020202020204" pitchFamily="34" charset="-78"/>
            </a:endParaRPr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838200" y="6072704"/>
            <a:ext cx="9930249" cy="218876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kern="700" spc="0" baseline="0">
                <a:solidFill>
                  <a:srgbClr val="112C45"/>
                </a:solidFill>
                <a:latin typeface="Teshrin AR+LT Bold" panose="02000000000000000000" pitchFamily="50" charset="-78"/>
                <a:ea typeface="Teshrin AR+LT Bold" panose="02000000000000000000" pitchFamily="50" charset="-78"/>
                <a:cs typeface="Teshrin AR+LT Bold" panose="02000000000000000000" pitchFamily="50" charset="-7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September 2019</a:t>
            </a:r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0968" y="5997701"/>
            <a:ext cx="1235180" cy="65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9412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3639822"/>
              </p:ext>
            </p:extLst>
          </p:nvPr>
        </p:nvGraphicFramePr>
        <p:xfrm>
          <a:off x="2161" y="1621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1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1" i="0" baseline="0" err="1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591537" y="0"/>
            <a:ext cx="7600463" cy="5403547"/>
            <a:chOff x="4591537" y="0"/>
            <a:chExt cx="7600463" cy="5403547"/>
          </a:xfrm>
        </p:grpSpPr>
        <p:sp>
          <p:nvSpPr>
            <p:cNvPr id="32" name="Freeform 31"/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1" y="6340334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1" y="6647183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900" baseline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ltGray">
          <a:xfrm>
            <a:off x="611441" y="542924"/>
            <a:ext cx="2688569" cy="841321"/>
          </a:xfrm>
          <a:prstGeom prst="rect">
            <a:avLst/>
          </a:prstGeom>
        </p:spPr>
      </p:pic>
      <p:cxnSp>
        <p:nvCxnSpPr>
          <p:cNvPr id="37" name="Straight Connector 36"/>
          <p:cNvCxnSpPr/>
          <p:nvPr userDrawn="1"/>
        </p:nvCxnSpPr>
        <p:spPr bwMode="auto">
          <a:xfrm>
            <a:off x="611441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611441" y="2384443"/>
            <a:ext cx="6027484" cy="55399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3600" b="1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11442" y="4099796"/>
            <a:ext cx="6027484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0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568928"/>
            <a:ext cx="6027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30282121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650469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7996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90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371824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5070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12">
          <p15:clr>
            <a:srgbClr val="000000"/>
          </p15:clr>
        </p15:guide>
        <p15:guide id="2" orient="horz" pos="582">
          <p15:clr>
            <a:srgbClr val="000000"/>
          </p15:clr>
        </p15:guide>
        <p15:guide id="3" orient="horz" pos="3991">
          <p15:clr>
            <a:srgbClr val="000000"/>
          </p15:clr>
        </p15:guide>
        <p15:guide id="4" pos="98">
          <p15:clr>
            <a:srgbClr val="00000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74E7-A1D3-41A5-B97E-54F40554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8BF6-4A3A-451A-9E9B-03D5BB4D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75106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0AB0CD9-1BA9-EDB1-4A11-C080FA1DF1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76418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0AB0CD9-1BA9-EDB1-4A11-C080FA1DF1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E58E711-6B1A-A4EE-E2D3-C799159CDD51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5" name="Picture 65" descr="About">
              <a:extLst>
                <a:ext uri="{FF2B5EF4-FFF2-40B4-BE49-F238E27FC236}">
                  <a16:creationId xmlns:a16="http://schemas.microsoft.com/office/drawing/2014/main" id="{39638C46-CEE4-DDFA-19AC-84AD1A436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065A19-3D68-82C7-21F4-D09B8F4E36D3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Group 1">
              <a:extLst>
                <a:ext uri="{FF2B5EF4-FFF2-40B4-BE49-F238E27FC236}">
                  <a16:creationId xmlns:a16="http://schemas.microsoft.com/office/drawing/2014/main" id="{C90B576D-2FB6-20CB-8320-2D5FE8639A9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34">
              <a:extLst>
                <a:ext uri="{FF2B5EF4-FFF2-40B4-BE49-F238E27FC236}">
                  <a16:creationId xmlns:a16="http://schemas.microsoft.com/office/drawing/2014/main" id="{8A49AE16-D8A4-3006-BAF3-E7EBDAAB51B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5">
              <a:extLst>
                <a:ext uri="{FF2B5EF4-FFF2-40B4-BE49-F238E27FC236}">
                  <a16:creationId xmlns:a16="http://schemas.microsoft.com/office/drawing/2014/main" id="{69533352-BF86-346F-5B6C-7A747A17BC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doc id">
              <a:extLst>
                <a:ext uri="{FF2B5EF4-FFF2-40B4-BE49-F238E27FC236}">
                  <a16:creationId xmlns:a16="http://schemas.microsoft.com/office/drawing/2014/main" id="{25775342-417E-83AE-F867-1336A03898E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562F68-D570-4CA4-D906-B2DC50C8C04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F07E6A-EA10-8C4D-90C9-836A9EA43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945212F-1B29-DA1E-BB6C-ACBFC42B12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9628204E-9659-C3ED-0BAC-90A8166C265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8018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410B2-D16A-4459-A59C-B8C755147317}" type="datetime1">
              <a:rPr lang="en-US" smtClean="0"/>
              <a:t>10/30/2023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4072062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168054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9526043-F22A-4ED3-B0A1-DD7C4F83AF9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3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/>
            </a:lvl1pPr>
          </a:lstStyle>
          <a:p>
            <a:r>
              <a:rPr lang="en-US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quote source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C6334AE-8D78-4A76-A627-5E9B347EF0C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62988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2" name="Object 6" hidden="1">
            <a:extLst>
              <a:ext uri="{FF2B5EF4-FFF2-40B4-BE49-F238E27FC236}">
                <a16:creationId xmlns:a16="http://schemas.microsoft.com/office/drawing/2014/main" id="{92C269B7-8CC9-12AD-22BA-C0833C0559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27626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2" name="Object 6" hidden="1">
                        <a:extLst>
                          <a:ext uri="{FF2B5EF4-FFF2-40B4-BE49-F238E27FC236}">
                            <a16:creationId xmlns:a16="http://schemas.microsoft.com/office/drawing/2014/main" id="{92C269B7-8CC9-12AD-22BA-C0833C0559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EB1C1276-7C36-4B90-E2FA-9DDE37A58B08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82B7AD4-3A20-417A-CE32-E74B55061B9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83ACE5CF-47AE-4813-D59C-1AC343E48991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263626302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7C5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2932" y="1578991"/>
            <a:ext cx="4142104" cy="4163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838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2C375C-1FED-4E71-8F40-2826D292AA24}" type="datetime1">
              <a:rPr lang="en-US" smtClean="0"/>
              <a:t>10/30/2023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101425598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90747723"/>
              </p:ext>
            </p:extLst>
          </p:nvPr>
        </p:nvGraphicFramePr>
        <p:xfrm>
          <a:off x="2161" y="1621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1" y="1621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1" i="0" baseline="0" err="1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591537" y="0"/>
            <a:ext cx="7600463" cy="5403547"/>
            <a:chOff x="4591537" y="0"/>
            <a:chExt cx="7600463" cy="5403547"/>
          </a:xfrm>
        </p:grpSpPr>
        <p:sp>
          <p:nvSpPr>
            <p:cNvPr id="32" name="Freeform 31"/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/>
            </a:p>
          </p:txBody>
        </p:sp>
      </p:grp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1" y="6340334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1" y="6647183"/>
            <a:ext cx="379578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900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900" baseline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ltGray">
          <a:xfrm>
            <a:off x="611441" y="542924"/>
            <a:ext cx="2688569" cy="841321"/>
          </a:xfrm>
          <a:prstGeom prst="rect">
            <a:avLst/>
          </a:prstGeom>
        </p:spPr>
      </p:pic>
      <p:cxnSp>
        <p:nvCxnSpPr>
          <p:cNvPr id="37" name="Straight Connector 36"/>
          <p:cNvCxnSpPr/>
          <p:nvPr userDrawn="1"/>
        </p:nvCxnSpPr>
        <p:spPr bwMode="auto">
          <a:xfrm>
            <a:off x="611441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611441" y="2384443"/>
            <a:ext cx="6027484" cy="553998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3600" b="1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11442" y="4099796"/>
            <a:ext cx="6027484" cy="307777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00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568928"/>
            <a:ext cx="6027484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174185644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0520408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8727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90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873263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274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12">
          <p15:clr>
            <a:srgbClr val="000000"/>
          </p15:clr>
        </p15:guide>
        <p15:guide id="2" orient="horz" pos="582">
          <p15:clr>
            <a:srgbClr val="000000"/>
          </p15:clr>
        </p15:guide>
        <p15:guide id="3" orient="horz" pos="3991">
          <p15:clr>
            <a:srgbClr val="000000"/>
          </p15:clr>
        </p15:guide>
        <p15:guide id="4" pos="98">
          <p15:clr>
            <a:srgbClr val="00000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74E7-A1D3-41A5-B97E-54F40554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8BF6-4A3A-451A-9E9B-03D5BB4DC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4436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DDF49A9-97BB-4220-9745-DCC80746B6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51F5D36-4311-42F7-8CE3-6E04971CAD67}"/>
              </a:ext>
            </a:extLst>
          </p:cNvPr>
          <p:cNvSpPr/>
          <p:nvPr userDrawn="1"/>
        </p:nvSpPr>
        <p:spPr>
          <a:xfrm>
            <a:off x="1170946" y="1289048"/>
            <a:ext cx="6894530" cy="4279901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558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F8FE3-BE5B-470E-A445-C440629E4D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ltGray">
          <a:xfrm>
            <a:off x="243707" y="241358"/>
            <a:ext cx="2444154" cy="76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222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76142438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430570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90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1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4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0AB0CD9-1BA9-EDB1-4A11-C080FA1DF1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2764188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0AB0CD9-1BA9-EDB1-4A11-C080FA1DF1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8E58E711-6B1A-A4EE-E2D3-C799159CDD51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5" name="Picture 65" descr="About">
              <a:extLst>
                <a:ext uri="{FF2B5EF4-FFF2-40B4-BE49-F238E27FC236}">
                  <a16:creationId xmlns:a16="http://schemas.microsoft.com/office/drawing/2014/main" id="{39638C46-CEE4-DDFA-19AC-84AD1A43677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065A19-3D68-82C7-21F4-D09B8F4E36D3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Group 1">
              <a:extLst>
                <a:ext uri="{FF2B5EF4-FFF2-40B4-BE49-F238E27FC236}">
                  <a16:creationId xmlns:a16="http://schemas.microsoft.com/office/drawing/2014/main" id="{C90B576D-2FB6-20CB-8320-2D5FE8639A9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Freeform 34">
              <a:extLst>
                <a:ext uri="{FF2B5EF4-FFF2-40B4-BE49-F238E27FC236}">
                  <a16:creationId xmlns:a16="http://schemas.microsoft.com/office/drawing/2014/main" id="{8A49AE16-D8A4-3006-BAF3-E7EBDAAB51B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35">
              <a:extLst>
                <a:ext uri="{FF2B5EF4-FFF2-40B4-BE49-F238E27FC236}">
                  <a16:creationId xmlns:a16="http://schemas.microsoft.com/office/drawing/2014/main" id="{69533352-BF86-346F-5B6C-7A747A17BC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doc id">
              <a:extLst>
                <a:ext uri="{FF2B5EF4-FFF2-40B4-BE49-F238E27FC236}">
                  <a16:creationId xmlns:a16="http://schemas.microsoft.com/office/drawing/2014/main" id="{25775342-417E-83AE-F867-1336A03898E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E562F68-D570-4CA4-D906-B2DC50C8C045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3F07E6A-EA10-8C4D-90C9-836A9EA43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945212F-1B29-DA1E-BB6C-ACBFC42B127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9628204E-9659-C3ED-0BAC-90A8166C265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55744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DC3B-555B-46D3-9C82-83C4B92E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CCE22-1493-4319-81E7-7DF99C65F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2477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499159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67C50C85-5FB9-4798-A8A4-1DA5B9F3AC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wrap="square" lIns="0" tIns="0" rIns="0" bIns="0" rtlCol="0" anchor="b" anchorCtr="0">
            <a:noAutofit/>
          </a:bodyPr>
          <a:lstStyle>
            <a:lvl1pPr rtl="0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56963FF-ADBA-477A-8328-4F16B44471E4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889876-BA05-49A2-8294-D779E2868DC3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743089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77FF6-3A12-490D-911B-BB9D8DC3731D}" type="datetime1">
              <a:rPr lang="en-US" smtClean="0"/>
              <a:t>10/30/2023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8711283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2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aphicFrame>
        <p:nvGraphicFramePr>
          <p:cNvPr id="2" name="Object 6" hidden="1">
            <a:extLst>
              <a:ext uri="{FF2B5EF4-FFF2-40B4-BE49-F238E27FC236}">
                <a16:creationId xmlns:a16="http://schemas.microsoft.com/office/drawing/2014/main" id="{92C269B7-8CC9-12AD-22BA-C0833C0559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3276267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2" name="Object 6" hidden="1">
                        <a:extLst>
                          <a:ext uri="{FF2B5EF4-FFF2-40B4-BE49-F238E27FC236}">
                            <a16:creationId xmlns:a16="http://schemas.microsoft.com/office/drawing/2014/main" id="{92C269B7-8CC9-12AD-22BA-C0833C0559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EB1C1276-7C36-4B90-E2FA-9DDE37A58B08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82B7AD4-3A20-417A-CE32-E74B55061B96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83ACE5CF-47AE-4813-D59C-1AC343E48991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</p:spTree>
    <p:extLst>
      <p:ext uri="{BB962C8B-B14F-4D97-AF65-F5344CB8AC3E}">
        <p14:creationId xmlns:p14="http://schemas.microsoft.com/office/powerpoint/2010/main" val="77493921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87C58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52932" y="1578991"/>
            <a:ext cx="4142104" cy="4163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83838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8D565-88C0-4AA6-B6E6-6402D6232D8C}" type="datetime1">
              <a:rPr lang="en-US" smtClean="0"/>
              <a:t>10/30/2023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BEBEB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/>
              <a:t>Page </a:t>
            </a:r>
            <a:r>
              <a:rPr spc="-30"/>
              <a:t>|</a:t>
            </a:r>
            <a:r>
              <a:rPr spc="150"/>
              <a:t> </a:t>
            </a:r>
            <a:fld id="{81D60167-4931-47E6-BA6A-407CBD079E47}" type="slidenum">
              <a:rPr spc="-30" dirty="0"/>
              <a:t>‹#›</a:t>
            </a:fld>
            <a:endParaRPr spc="-30"/>
          </a:p>
        </p:txBody>
      </p:sp>
    </p:spTree>
    <p:extLst>
      <p:ext uri="{BB962C8B-B14F-4D97-AF65-F5344CB8AC3E}">
        <p14:creationId xmlns:p14="http://schemas.microsoft.com/office/powerpoint/2010/main" val="286979821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08259569"/>
              </p:ext>
            </p:extLst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64" b="1" i="0" baseline="0" err="1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591537" y="1"/>
            <a:ext cx="7600463" cy="5403547"/>
            <a:chOff x="4591537" y="0"/>
            <a:chExt cx="7600463" cy="5403547"/>
          </a:xfrm>
        </p:grpSpPr>
        <p:sp>
          <p:nvSpPr>
            <p:cNvPr id="32" name="Freeform 31"/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</p:grp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2" y="6340334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2" y="6647183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716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716" baseline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ltGray">
          <a:xfrm>
            <a:off x="611443" y="542925"/>
            <a:ext cx="2688569" cy="841321"/>
          </a:xfrm>
          <a:prstGeom prst="rect">
            <a:avLst/>
          </a:prstGeom>
        </p:spPr>
      </p:pic>
      <p:cxnSp>
        <p:nvCxnSpPr>
          <p:cNvPr id="37" name="Straight Connector 36"/>
          <p:cNvCxnSpPr/>
          <p:nvPr userDrawn="1"/>
        </p:nvCxnSpPr>
        <p:spPr bwMode="auto">
          <a:xfrm>
            <a:off x="611442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611441" y="2384444"/>
            <a:ext cx="6027484" cy="4407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2864" b="1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11442" y="4099796"/>
            <a:ext cx="6027484" cy="3371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591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619262"/>
            <a:ext cx="6027484" cy="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73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221523179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4916260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62334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90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31512439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61460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12">
          <p15:clr>
            <a:srgbClr val="000000"/>
          </p15:clr>
        </p15:guide>
        <p15:guide id="2" orient="horz" pos="582">
          <p15:clr>
            <a:srgbClr val="000000"/>
          </p15:clr>
        </p15:guide>
        <p15:guide id="3" orient="horz" pos="3991">
          <p15:clr>
            <a:srgbClr val="000000"/>
          </p15:clr>
        </p15:guide>
        <p15:guide id="4" pos="98">
          <p15:clr>
            <a:srgbClr val="00000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74E7-A1D3-41A5-B97E-54F40554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8BF6-4A3A-451A-9E9B-03D5BB4DC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208" y="2578999"/>
            <a:ext cx="5853024" cy="9792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8065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16732532"/>
              </p:ext>
            </p:extLst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64" b="1" i="0" baseline="0" err="1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 rot="5400000">
            <a:off x="5274348" y="-59653"/>
            <a:ext cx="6644930" cy="7190377"/>
            <a:chOff x="4591537" y="0"/>
            <a:chExt cx="7600463" cy="5403547"/>
          </a:xfrm>
        </p:grpSpPr>
        <p:sp>
          <p:nvSpPr>
            <p:cNvPr id="32" name="Freeform 31"/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ltGray">
            <a:xfrm>
              <a:off x="6445332" y="0"/>
              <a:ext cx="5507232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ltGray">
            <a:xfrm>
              <a:off x="7057080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</p:grp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2" y="6340334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2" y="6647183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716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716" baseline="0">
              <a:solidFill>
                <a:schemeClr val="accent6"/>
              </a:solidFill>
              <a:latin typeface="+mn-lt"/>
            </a:endParaRPr>
          </a:p>
        </p:txBody>
      </p:sp>
      <p:cxnSp>
        <p:nvCxnSpPr>
          <p:cNvPr id="37" name="Straight Connector 36"/>
          <p:cNvCxnSpPr/>
          <p:nvPr userDrawn="1"/>
        </p:nvCxnSpPr>
        <p:spPr bwMode="auto">
          <a:xfrm>
            <a:off x="611442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11442" y="2993759"/>
            <a:ext cx="4523581" cy="8740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54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619262"/>
            <a:ext cx="6027484" cy="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73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289B8C-0888-4980-A80E-8295A6B9F249}"/>
              </a:ext>
            </a:extLst>
          </p:cNvPr>
          <p:cNvCxnSpPr/>
          <p:nvPr userDrawn="1"/>
        </p:nvCxnSpPr>
        <p:spPr bwMode="ltGray">
          <a:xfrm flipV="1">
            <a:off x="469537" y="934069"/>
            <a:ext cx="10966610" cy="26908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9" name="Title Placeholder 2">
            <a:extLst>
              <a:ext uri="{FF2B5EF4-FFF2-40B4-BE49-F238E27FC236}">
                <a16:creationId xmlns:a16="http://schemas.microsoft.com/office/drawing/2014/main" id="{D66E2747-7733-4D64-B4ED-6606B428E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5414" y="300917"/>
            <a:ext cx="10966610" cy="57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7767847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2171854"/>
              </p:ext>
            </p:extLst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64" b="1" i="0" baseline="0" err="1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>
            <a:off x="4591537" y="1"/>
            <a:ext cx="7600463" cy="5403547"/>
            <a:chOff x="4591537" y="0"/>
            <a:chExt cx="7600463" cy="5403547"/>
          </a:xfrm>
        </p:grpSpPr>
        <p:sp>
          <p:nvSpPr>
            <p:cNvPr id="32" name="Freeform 31"/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</p:grp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2" y="6340334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2" y="6647183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716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716" baseline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ltGray">
          <a:xfrm>
            <a:off x="611443" y="542925"/>
            <a:ext cx="2688569" cy="841321"/>
          </a:xfrm>
          <a:prstGeom prst="rect">
            <a:avLst/>
          </a:prstGeom>
        </p:spPr>
      </p:pic>
      <p:cxnSp>
        <p:nvCxnSpPr>
          <p:cNvPr id="37" name="Straight Connector 36"/>
          <p:cNvCxnSpPr/>
          <p:nvPr userDrawn="1"/>
        </p:nvCxnSpPr>
        <p:spPr bwMode="auto">
          <a:xfrm>
            <a:off x="611442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314" name="Title"/>
          <p:cNvSpPr>
            <a:spLocks noGrp="1" noChangeArrowheads="1"/>
          </p:cNvSpPr>
          <p:nvPr userDrawn="1">
            <p:ph type="ctrTitle"/>
          </p:nvPr>
        </p:nvSpPr>
        <p:spPr bwMode="auto">
          <a:xfrm>
            <a:off x="611441" y="2384444"/>
            <a:ext cx="6027484" cy="440744"/>
          </a:xfrm>
          <a:prstGeom prst="rect">
            <a:avLst/>
          </a:prstGeom>
        </p:spPr>
        <p:txBody>
          <a:bodyPr wrap="square" anchor="t">
            <a:spAutoFit/>
          </a:bodyPr>
          <a:lstStyle>
            <a:lvl1pPr>
              <a:defRPr sz="2864" b="1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</a:defRPr>
            </a:lvl1pPr>
          </a:lstStyle>
          <a:p>
            <a:pPr lvl="0" latinLnBrk="0"/>
            <a:r>
              <a:rPr lang="en-US" noProof="0"/>
              <a:t>Click to edit Master title style</a:t>
            </a: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11442" y="4099796"/>
            <a:ext cx="6027484" cy="33714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1591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619262"/>
            <a:ext cx="6027484" cy="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73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</p:spTree>
    <p:extLst>
      <p:ext uri="{BB962C8B-B14F-4D97-AF65-F5344CB8AC3E}">
        <p14:creationId xmlns:p14="http://schemas.microsoft.com/office/powerpoint/2010/main" val="3563929838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29965020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44550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90">
          <p15:clr>
            <a:srgbClr val="F26B43"/>
          </p15:clr>
        </p15:guide>
        <p15:guide id="2" pos="101">
          <p15:clr>
            <a:srgbClr val="F26B43"/>
          </p15:clr>
        </p15:guide>
        <p15:guide id="3" orient="horz" pos="583">
          <p15:clr>
            <a:srgbClr val="F26B43"/>
          </p15:clr>
        </p15:guide>
        <p15:guide id="4" orient="horz" pos="3990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919277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9D2CA90-0144-4292-9526-98A508F5317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rtl="0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3100D14-C052-4024-9A78-A97D42DA4F4C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E8D274-5DB4-4546-BC58-171503D534AA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564947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1383193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95915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12">
          <p15:clr>
            <a:srgbClr val="000000"/>
          </p15:clr>
        </p15:guide>
        <p15:guide id="2" orient="horz" pos="582">
          <p15:clr>
            <a:srgbClr val="000000"/>
          </p15:clr>
        </p15:guide>
        <p15:guide id="3" orient="horz" pos="3991">
          <p15:clr>
            <a:srgbClr val="000000"/>
          </p15:clr>
        </p15:guide>
        <p15:guide id="4" pos="98">
          <p15:clr>
            <a:srgbClr val="00000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974E7-A1D3-41A5-B97E-54F40554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D8BF6-4A3A-451A-9E9B-03D5BB4DC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6208" y="2578999"/>
            <a:ext cx="5853024" cy="9792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47373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82113718"/>
              </p:ext>
            </p:extLst>
          </p:nvPr>
        </p:nvGraphicFramePr>
        <p:xfrm>
          <a:off x="2162" y="1622"/>
          <a:ext cx="2159" cy="1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2" y="1622"/>
                        <a:ext cx="2159" cy="1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38D18C3-132D-4EA9-A013-8C02F2367BA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864" b="1" i="0" baseline="0" err="1">
              <a:solidFill>
                <a:schemeClr val="tx1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grpSp>
        <p:nvGrpSpPr>
          <p:cNvPr id="2" name="Group 1"/>
          <p:cNvGrpSpPr/>
          <p:nvPr userDrawn="1"/>
        </p:nvGrpSpPr>
        <p:grpSpPr>
          <a:xfrm rot="5400000">
            <a:off x="5274348" y="-59653"/>
            <a:ext cx="6644930" cy="7190377"/>
            <a:chOff x="4591537" y="0"/>
            <a:chExt cx="7600463" cy="5403547"/>
          </a:xfrm>
        </p:grpSpPr>
        <p:sp>
          <p:nvSpPr>
            <p:cNvPr id="32" name="Freeform 31"/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3" name="Freeform 32"/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4" name="Freeform 33"/>
            <p:cNvSpPr>
              <a:spLocks/>
            </p:cNvSpPr>
            <p:nvPr userDrawn="1"/>
          </p:nvSpPr>
          <p:spPr bwMode="ltGray">
            <a:xfrm>
              <a:off x="6445332" y="0"/>
              <a:ext cx="5507232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5" name="Freeform 34"/>
            <p:cNvSpPr>
              <a:spLocks/>
            </p:cNvSpPr>
            <p:nvPr userDrawn="1"/>
          </p:nvSpPr>
          <p:spPr bwMode="ltGray">
            <a:xfrm>
              <a:off x="7057080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  <p:sp>
          <p:nvSpPr>
            <p:cNvPr id="36" name="Freeform 35"/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GB" sz="1465"/>
            </a:p>
          </p:txBody>
        </p:sp>
      </p:grpSp>
      <p:sp>
        <p:nvSpPr>
          <p:cNvPr id="4" name="Working Draft Text" hidden="1"/>
          <p:cNvSpPr txBox="1">
            <a:spLocks noChangeArrowheads="1"/>
          </p:cNvSpPr>
          <p:nvPr userDrawn="1"/>
        </p:nvSpPr>
        <p:spPr bwMode="auto">
          <a:xfrm>
            <a:off x="611442" y="6340334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="1" baseline="0">
                <a:solidFill>
                  <a:schemeClr val="accent6"/>
                </a:solidFill>
                <a:latin typeface="+mn-lt"/>
              </a:rPr>
              <a:t>WORKING DRAFT</a:t>
            </a:r>
          </a:p>
        </p:txBody>
      </p:sp>
      <p:sp>
        <p:nvSpPr>
          <p:cNvPr id="6" name="Working Draft" hidden="1"/>
          <p:cNvSpPr txBox="1">
            <a:spLocks noChangeArrowheads="1"/>
          </p:cNvSpPr>
          <p:nvPr userDrawn="1"/>
        </p:nvSpPr>
        <p:spPr bwMode="auto">
          <a:xfrm>
            <a:off x="611441" y="6493758"/>
            <a:ext cx="4038929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716" baseline="0">
                <a:solidFill>
                  <a:schemeClr val="accent6"/>
                </a:solidFill>
                <a:latin typeface="+mn-lt"/>
              </a:rPr>
              <a:t>Last Modified 9/1/2021 9:10 AM Arab Standard Time</a:t>
            </a:r>
          </a:p>
        </p:txBody>
      </p:sp>
      <p:sp>
        <p:nvSpPr>
          <p:cNvPr id="7" name="Printed" hidden="1"/>
          <p:cNvSpPr txBox="1">
            <a:spLocks noChangeArrowheads="1"/>
          </p:cNvSpPr>
          <p:nvPr userDrawn="1"/>
        </p:nvSpPr>
        <p:spPr bwMode="auto">
          <a:xfrm>
            <a:off x="611442" y="6647183"/>
            <a:ext cx="3795784" cy="110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716" baseline="0">
                <a:solidFill>
                  <a:schemeClr val="accent6"/>
                </a:solidFill>
                <a:latin typeface="+mn-lt"/>
              </a:rPr>
              <a:t>Printed 29/12/2019 07:18 Arab Standard Time</a:t>
            </a:r>
            <a:endParaRPr lang="en-US" sz="716" baseline="0">
              <a:solidFill>
                <a:schemeClr val="accent6"/>
              </a:solidFill>
              <a:latin typeface="+mn-lt"/>
            </a:endParaRPr>
          </a:p>
        </p:txBody>
      </p:sp>
      <p:cxnSp>
        <p:nvCxnSpPr>
          <p:cNvPr id="37" name="Straight Connector 36"/>
          <p:cNvCxnSpPr/>
          <p:nvPr userDrawn="1"/>
        </p:nvCxnSpPr>
        <p:spPr bwMode="auto">
          <a:xfrm>
            <a:off x="611442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17" name="doc id"/>
          <p:cNvSpPr>
            <a:spLocks noChangeArrowheads="1"/>
          </p:cNvSpPr>
          <p:nvPr userDrawn="1"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726814"/>
            <a:endParaRPr lang="en-US" sz="650" baseline="0">
              <a:solidFill>
                <a:schemeClr val="tx1"/>
              </a:solidFill>
              <a:latin typeface="+mn-lt"/>
              <a:ea typeface="+mn-ea"/>
            </a:endParaRPr>
          </a:p>
        </p:txBody>
      </p:sp>
      <p:sp>
        <p:nvSpPr>
          <p:cNvPr id="13315" name="Subtitle"/>
          <p:cNvSpPr>
            <a:spLocks noGrp="1" noChangeArrowheads="1"/>
          </p:cNvSpPr>
          <p:nvPr userDrawn="1">
            <p:ph type="subTitle" idx="1"/>
          </p:nvPr>
        </p:nvSpPr>
        <p:spPr bwMode="auto">
          <a:xfrm>
            <a:off x="611442" y="2993759"/>
            <a:ext cx="4523581" cy="874085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2540" cap="all" baseline="0">
                <a:solidFill>
                  <a:schemeClr val="accent6"/>
                </a:solidFill>
                <a:latin typeface="+mn-lt"/>
                <a:ea typeface="+mn-ea"/>
              </a:defRPr>
            </a:lvl1pPr>
          </a:lstStyle>
          <a:p>
            <a:pPr lvl="0" latinLnBrk="0"/>
            <a:r>
              <a:rPr lang="en-US" noProof="0"/>
              <a:t>Click to edit Master subtitle style</a:t>
            </a:r>
          </a:p>
        </p:txBody>
      </p:sp>
      <p:sp>
        <p:nvSpPr>
          <p:cNvPr id="57" name="Document type" hidden="1"/>
          <p:cNvSpPr txBox="1">
            <a:spLocks noChangeArrowheads="1"/>
          </p:cNvSpPr>
          <p:nvPr userDrawn="1"/>
        </p:nvSpPr>
        <p:spPr bwMode="auto">
          <a:xfrm>
            <a:off x="611441" y="5619262"/>
            <a:ext cx="6027484" cy="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73" baseline="0">
                <a:solidFill>
                  <a:schemeClr val="accent6"/>
                </a:solidFill>
                <a:latin typeface="+mn-lt"/>
              </a:rPr>
              <a:t>Document type | Date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2289B8C-0888-4980-A80E-8295A6B9F249}"/>
              </a:ext>
            </a:extLst>
          </p:cNvPr>
          <p:cNvCxnSpPr/>
          <p:nvPr userDrawn="1"/>
        </p:nvCxnSpPr>
        <p:spPr bwMode="ltGray">
          <a:xfrm flipV="1">
            <a:off x="469537" y="934069"/>
            <a:ext cx="10966610" cy="26908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9" name="Title Placeholder 2">
            <a:extLst>
              <a:ext uri="{FF2B5EF4-FFF2-40B4-BE49-F238E27FC236}">
                <a16:creationId xmlns:a16="http://schemas.microsoft.com/office/drawing/2014/main" id="{D66E2747-7733-4D64-B4ED-6606B428E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65414" y="300917"/>
            <a:ext cx="10966610" cy="57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86273260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910" b="1"/>
            </a:lvl1pPr>
            <a:lvl2pPr marL="363755" indent="0">
              <a:buNone/>
              <a:defRPr sz="1591" b="1"/>
            </a:lvl2pPr>
            <a:lvl3pPr marL="727510" indent="0">
              <a:buNone/>
              <a:defRPr sz="1432" b="1"/>
            </a:lvl3pPr>
            <a:lvl4pPr marL="1091265" indent="0">
              <a:buNone/>
              <a:defRPr sz="1273" b="1"/>
            </a:lvl4pPr>
            <a:lvl5pPr marL="1455020" indent="0">
              <a:buNone/>
              <a:defRPr sz="1273" b="1"/>
            </a:lvl5pPr>
            <a:lvl6pPr marL="1818775" indent="0">
              <a:buNone/>
              <a:defRPr sz="1273" b="1"/>
            </a:lvl6pPr>
            <a:lvl7pPr marL="2182529" indent="0">
              <a:buNone/>
              <a:defRPr sz="1273" b="1"/>
            </a:lvl7pPr>
            <a:lvl8pPr marL="2546285" indent="0">
              <a:buNone/>
              <a:defRPr sz="1273" b="1"/>
            </a:lvl8pPr>
            <a:lvl9pPr marL="2910039" indent="0">
              <a:buNone/>
              <a:defRPr sz="1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910" b="1"/>
            </a:lvl1pPr>
            <a:lvl2pPr marL="363755" indent="0">
              <a:buNone/>
              <a:defRPr sz="1591" b="1"/>
            </a:lvl2pPr>
            <a:lvl3pPr marL="727510" indent="0">
              <a:buNone/>
              <a:defRPr sz="1432" b="1"/>
            </a:lvl3pPr>
            <a:lvl4pPr marL="1091265" indent="0">
              <a:buNone/>
              <a:defRPr sz="1273" b="1"/>
            </a:lvl4pPr>
            <a:lvl5pPr marL="1455020" indent="0">
              <a:buNone/>
              <a:defRPr sz="1273" b="1"/>
            </a:lvl5pPr>
            <a:lvl6pPr marL="1818775" indent="0">
              <a:buNone/>
              <a:defRPr sz="1273" b="1"/>
            </a:lvl6pPr>
            <a:lvl7pPr marL="2182529" indent="0">
              <a:buNone/>
              <a:defRPr sz="1273" b="1"/>
            </a:lvl7pPr>
            <a:lvl8pPr marL="2546285" indent="0">
              <a:buNone/>
              <a:defRPr sz="1273" b="1"/>
            </a:lvl8pPr>
            <a:lvl9pPr marL="2910039" indent="0">
              <a:buNone/>
              <a:defRPr sz="127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F3061AA9-A6A3-4CE1-A856-DD4F656C96FC">
            <a:extLst>
              <a:ext uri="{FF2B5EF4-FFF2-40B4-BE49-F238E27FC236}">
                <a16:creationId xmlns:a16="http://schemas.microsoft.com/office/drawing/2014/main" id="{8CCA7D17-01A1-4ABF-99C8-7197445977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192" y="5862406"/>
            <a:ext cx="1631183" cy="99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399540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3B562A0-3D6C-45D0-9E85-8A28A804D0F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827250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3B562A0-3D6C-45D0-9E85-8A28A804D0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ABE20079-317D-4FF6-9684-AA9B0F2E05B7}"/>
              </a:ext>
            </a:extLst>
          </p:cNvPr>
          <p:cNvGrpSpPr/>
          <p:nvPr userDrawn="1"/>
        </p:nvGrpSpPr>
        <p:grpSpPr bwMode="ltGray">
          <a:xfrm>
            <a:off x="-15898" y="-12038"/>
            <a:ext cx="12207898" cy="6870038"/>
            <a:chOff x="-15898" y="-12038"/>
            <a:chExt cx="12207898" cy="6870038"/>
          </a:xfrm>
        </p:grpSpPr>
        <p:pic>
          <p:nvPicPr>
            <p:cNvPr id="22" name="Picture 65" descr="About">
              <a:extLst>
                <a:ext uri="{FF2B5EF4-FFF2-40B4-BE49-F238E27FC236}">
                  <a16:creationId xmlns:a16="http://schemas.microsoft.com/office/drawing/2014/main" id="{957E44BD-EE8D-4695-ABA2-0753259E916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886" r="5521"/>
            <a:stretch/>
          </p:blipFill>
          <p:spPr bwMode="ltGray">
            <a:xfrm>
              <a:off x="-15898" y="0"/>
              <a:ext cx="12207898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516671B-FB20-4F1D-BBC2-8B2B6B9CFB5B}"/>
                </a:ext>
              </a:extLst>
            </p:cNvPr>
            <p:cNvSpPr/>
            <p:nvPr/>
          </p:nvSpPr>
          <p:spPr bwMode="ltGray">
            <a:xfrm>
              <a:off x="-15898" y="0"/>
              <a:ext cx="12207898" cy="6858000"/>
            </a:xfrm>
            <a:prstGeom prst="rect">
              <a:avLst/>
            </a:prstGeom>
            <a:gradFill flip="none" rotWithShape="1">
              <a:gsLst>
                <a:gs pos="18000">
                  <a:srgbClr val="3F6B39">
                    <a:alpha val="86000"/>
                  </a:srgbClr>
                </a:gs>
                <a:gs pos="100000">
                  <a:srgbClr val="3F6B39">
                    <a:alpha val="35000"/>
                  </a:srgbClr>
                </a:gs>
              </a:gsLst>
              <a:lin ang="0" scaled="1"/>
              <a:tileRect/>
            </a:gradFill>
            <a:ln w="9525" cap="flat" cmpd="sng" algn="ctr">
              <a:solidFill>
                <a:srgbClr val="3F6B39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Group 1">
              <a:extLst>
                <a:ext uri="{FF2B5EF4-FFF2-40B4-BE49-F238E27FC236}">
                  <a16:creationId xmlns:a16="http://schemas.microsoft.com/office/drawing/2014/main" id="{BEA29757-EEB9-441E-8E05-A7FC79B582B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FFFFFF">
                <a:alpha val="36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Freeform 34">
              <a:extLst>
                <a:ext uri="{FF2B5EF4-FFF2-40B4-BE49-F238E27FC236}">
                  <a16:creationId xmlns:a16="http://schemas.microsoft.com/office/drawing/2014/main" id="{AED4654A-20C8-4FAF-86B1-666B50010C77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35">
              <a:extLst>
                <a:ext uri="{FF2B5EF4-FFF2-40B4-BE49-F238E27FC236}">
                  <a16:creationId xmlns:a16="http://schemas.microsoft.com/office/drawing/2014/main" id="{4E5FF1D3-8BF9-472B-BD24-2F2AFB803D13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doc id">
              <a:extLst>
                <a:ext uri="{FF2B5EF4-FFF2-40B4-BE49-F238E27FC236}">
                  <a16:creationId xmlns:a16="http://schemas.microsoft.com/office/drawing/2014/main" id="{D32DC00C-C6B9-4638-A668-8F4F2A907D3B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11064591" y="51833"/>
              <a:ext cx="894152" cy="1247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/>
            <a:lstStyle/>
            <a:p>
              <a:pPr marL="0" marR="0" lvl="0" indent="0" algn="r" defTabSz="9135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16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80159D0-6749-4DB5-9263-0C2BD85849B0}"/>
                </a:ext>
              </a:extLst>
            </p:cNvPr>
            <p:cNvSpPr>
              <a:spLocks/>
            </p:cNvSpPr>
            <p:nvPr/>
          </p:nvSpPr>
          <p:spPr bwMode="ltGray">
            <a:xfrm>
              <a:off x="10427596" y="1569403"/>
              <a:ext cx="1764404" cy="3834145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1 h 5403547"/>
                <a:gd name="connsiteX3" fmla="*/ 23964 w 2519830"/>
                <a:gd name="connsiteY3" fmla="*/ 1 h 5403547"/>
                <a:gd name="connsiteX4" fmla="*/ 755426 w 2519830"/>
                <a:gd name="connsiteY4" fmla="*/ 1569402 h 5403547"/>
                <a:gd name="connsiteX5" fmla="*/ 2519830 w 2519830"/>
                <a:gd name="connsiteY5" fmla="*/ 2390793 h 5403547"/>
                <a:gd name="connsiteX6" fmla="*/ 2519830 w 2519830"/>
                <a:gd name="connsiteY6" fmla="*/ 5403547 h 5403547"/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3964 w 2519830"/>
                <a:gd name="connsiteY2" fmla="*/ 1 h 5403547"/>
                <a:gd name="connsiteX3" fmla="*/ 755426 w 2519830"/>
                <a:gd name="connsiteY3" fmla="*/ 1569402 h 5403547"/>
                <a:gd name="connsiteX4" fmla="*/ 2519830 w 2519830"/>
                <a:gd name="connsiteY4" fmla="*/ 2390793 h 5403547"/>
                <a:gd name="connsiteX5" fmla="*/ 2519830 w 2519830"/>
                <a:gd name="connsiteY5" fmla="*/ 5403547 h 5403547"/>
                <a:gd name="connsiteX6" fmla="*/ 0 w 2519830"/>
                <a:gd name="connsiteY6" fmla="*/ 0 h 5403547"/>
                <a:gd name="connsiteX0" fmla="*/ 0 w 2519830"/>
                <a:gd name="connsiteY0" fmla="*/ 0 h 5403547"/>
                <a:gd name="connsiteX1" fmla="*/ 23964 w 2519830"/>
                <a:gd name="connsiteY1" fmla="*/ 1 h 5403547"/>
                <a:gd name="connsiteX2" fmla="*/ 755426 w 2519830"/>
                <a:gd name="connsiteY2" fmla="*/ 1569402 h 5403547"/>
                <a:gd name="connsiteX3" fmla="*/ 2519830 w 2519830"/>
                <a:gd name="connsiteY3" fmla="*/ 2390793 h 5403547"/>
                <a:gd name="connsiteX4" fmla="*/ 2519830 w 2519830"/>
                <a:gd name="connsiteY4" fmla="*/ 5403547 h 5403547"/>
                <a:gd name="connsiteX5" fmla="*/ 0 w 2519830"/>
                <a:gd name="connsiteY5" fmla="*/ 0 h 5403547"/>
                <a:gd name="connsiteX0" fmla="*/ 2495866 w 2495866"/>
                <a:gd name="connsiteY0" fmla="*/ 5403546 h 5403546"/>
                <a:gd name="connsiteX1" fmla="*/ 0 w 2495866"/>
                <a:gd name="connsiteY1" fmla="*/ 0 h 5403546"/>
                <a:gd name="connsiteX2" fmla="*/ 731462 w 2495866"/>
                <a:gd name="connsiteY2" fmla="*/ 1569401 h 5403546"/>
                <a:gd name="connsiteX3" fmla="*/ 2495866 w 2495866"/>
                <a:gd name="connsiteY3" fmla="*/ 2390792 h 5403546"/>
                <a:gd name="connsiteX4" fmla="*/ 2495866 w 2495866"/>
                <a:gd name="connsiteY4" fmla="*/ 5403546 h 5403546"/>
                <a:gd name="connsiteX0" fmla="*/ 1764404 w 1764404"/>
                <a:gd name="connsiteY0" fmla="*/ 3834145 h 3834145"/>
                <a:gd name="connsiteX1" fmla="*/ 0 w 1764404"/>
                <a:gd name="connsiteY1" fmla="*/ 0 h 3834145"/>
                <a:gd name="connsiteX2" fmla="*/ 1764404 w 1764404"/>
                <a:gd name="connsiteY2" fmla="*/ 821391 h 3834145"/>
                <a:gd name="connsiteX3" fmla="*/ 1764404 w 1764404"/>
                <a:gd name="connsiteY3" fmla="*/ 3834145 h 3834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64404" h="3834145">
                  <a:moveTo>
                    <a:pt x="1764404" y="3834145"/>
                  </a:moveTo>
                  <a:lnTo>
                    <a:pt x="0" y="0"/>
                  </a:lnTo>
                  <a:lnTo>
                    <a:pt x="1764404" y="821391"/>
                  </a:lnTo>
                  <a:lnTo>
                    <a:pt x="1764404" y="3834145"/>
                  </a:lnTo>
                  <a:close/>
                </a:path>
              </a:pathLst>
            </a:custGeom>
            <a:solidFill>
              <a:srgbClr val="FFD100">
                <a:alpha val="49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9" name="Picture 12">
              <a:extLst>
                <a:ext uri="{FF2B5EF4-FFF2-40B4-BE49-F238E27FC236}">
                  <a16:creationId xmlns:a16="http://schemas.microsoft.com/office/drawing/2014/main" id="{59BA4928-D1F4-4469-8793-2852B2E49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 bwMode="ltGray">
            <a:xfrm>
              <a:off x="611441" y="542924"/>
              <a:ext cx="2688569" cy="841321"/>
            </a:xfrm>
            <a:prstGeom prst="rect">
              <a:avLst/>
            </a:prstGeom>
          </p:spPr>
        </p:pic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4F280B4-D75B-46AB-A268-90910F535ED6}"/>
                </a:ext>
              </a:extLst>
            </p:cNvPr>
            <p:cNvSpPr>
              <a:spLocks/>
            </p:cNvSpPr>
            <p:nvPr/>
          </p:nvSpPr>
          <p:spPr bwMode="ltGray">
            <a:xfrm>
              <a:off x="6443063" y="-12038"/>
              <a:ext cx="5474706" cy="4825984"/>
            </a:xfrm>
            <a:custGeom>
              <a:avLst/>
              <a:gdLst>
                <a:gd name="connsiteX0" fmla="*/ 0 w 5474706"/>
                <a:gd name="connsiteY0" fmla="*/ 0 h 4825984"/>
                <a:gd name="connsiteX1" fmla="*/ 610810 w 5474706"/>
                <a:gd name="connsiteY1" fmla="*/ 0 h 4825984"/>
                <a:gd name="connsiteX2" fmla="*/ 3981656 w 5474706"/>
                <a:gd name="connsiteY2" fmla="*/ 1569869 h 4825984"/>
                <a:gd name="connsiteX3" fmla="*/ 3982923 w 5474706"/>
                <a:gd name="connsiteY3" fmla="*/ 1572586 h 4825984"/>
                <a:gd name="connsiteX4" fmla="*/ 3976086 w 5474706"/>
                <a:gd name="connsiteY4" fmla="*/ 1569403 h 4825984"/>
                <a:gd name="connsiteX5" fmla="*/ 5474706 w 5474706"/>
                <a:gd name="connsiteY5" fmla="*/ 4825984 h 4825984"/>
                <a:gd name="connsiteX6" fmla="*/ 1349206 w 5474706"/>
                <a:gd name="connsiteY6" fmla="*/ 2911232 h 4825984"/>
                <a:gd name="connsiteX7" fmla="*/ 510415 w 5474706"/>
                <a:gd name="connsiteY7" fmla="*/ 1101566 h 482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4706" h="4825984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3982923" y="1572586"/>
                  </a:lnTo>
                  <a:lnTo>
                    <a:pt x="3976086" y="1569403"/>
                  </a:lnTo>
                  <a:lnTo>
                    <a:pt x="5474706" y="4825984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5D9E54">
                <a:alpha val="58000"/>
              </a:srgbClr>
            </a:solidFill>
            <a:ln w="0">
              <a:solidFill>
                <a:srgbClr val="8AC58F">
                  <a:lumMod val="60000"/>
                  <a:lumOff val="40000"/>
                </a:srgbClr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C42428D-965F-410A-AAB0-2F4E028AF07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Documenttype">
            <a:extLst>
              <a:ext uri="{FF2B5EF4-FFF2-40B4-BE49-F238E27FC236}">
                <a16:creationId xmlns:a16="http://schemas.microsoft.com/office/drawing/2014/main" id="{0CADA7EB-5C2E-4AD4-A32E-534A28817C8A}"/>
              </a:ext>
            </a:extLst>
          </p:cNvPr>
          <p:cNvSpPr>
            <a:spLocks noGrp="1"/>
          </p:cNvSpPr>
          <p:nvPr>
            <p:ph type="body" sz="quarter" idx="13" hasCustomPrompt="1"/>
            <p:custDataLst>
              <p:tags r:id="rId3"/>
            </p:custDataLst>
          </p:nvPr>
        </p:nvSpPr>
        <p:spPr>
          <a:xfrm>
            <a:off x="550800" y="6192267"/>
            <a:ext cx="6835830" cy="21544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n-US" sz="1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Edit date or title/role</a:t>
            </a:r>
          </a:p>
        </p:txBody>
      </p:sp>
      <p:sp>
        <p:nvSpPr>
          <p:cNvPr id="18" name="Subtitle">
            <a:extLst>
              <a:ext uri="{FF2B5EF4-FFF2-40B4-BE49-F238E27FC236}">
                <a16:creationId xmlns:a16="http://schemas.microsoft.com/office/drawing/2014/main" id="{C85A1636-E33D-4640-A4BA-89E2008C1ED4}"/>
              </a:ext>
            </a:extLst>
          </p:cNvPr>
          <p:cNvSpPr>
            <a:spLocks noGrp="1"/>
          </p:cNvSpPr>
          <p:nvPr>
            <p:ph type="subTitle" idx="1"/>
            <p:custDataLst>
              <p:tags r:id="rId4"/>
            </p:custDataLst>
          </p:nvPr>
        </p:nvSpPr>
        <p:spPr>
          <a:xfrm>
            <a:off x="551941" y="5774658"/>
            <a:ext cx="6835830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n-US" sz="20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AA4E4E19-7239-46DA-AE24-CE9556C9BE7D}"/>
              </a:ext>
            </a:extLst>
          </p:cNvPr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51942" y="2210324"/>
            <a:ext cx="6835830" cy="67710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n-US" sz="440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230660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8EFF8A2-0FB9-4B25-8B8D-49235327498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928981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13" imgH="416" progId="TCLayout.ActiveDocument.1">
                  <p:embed/>
                </p:oleObj>
              </mc:Choice>
              <mc:Fallback>
                <p:oleObj name="think-cell Slide" r:id="rId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8EFF8A2-0FB9-4B25-8B8D-4923532749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FCC3A0E6-E630-4C26-B008-93BA0B5B110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" name="3. Subtitle">
            <a:extLst>
              <a:ext uri="{FF2B5EF4-FFF2-40B4-BE49-F238E27FC236}">
                <a16:creationId xmlns:a16="http://schemas.microsoft.com/office/drawing/2014/main" id="{D4D36123-678D-4B6C-A648-186F85BE34AE}"/>
              </a:ext>
            </a:extLst>
          </p:cNvPr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554736" y="919250"/>
            <a:ext cx="11082528" cy="2462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n-US" b="0" baseline="0" dirty="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6686DBA-90DA-4033-B950-94CBD0D7A425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9238B1D6-2095-4826-AA45-9A4E6F7D1A1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C30AC055-11D5-4540-94E4-C3B7BE6EFD7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0" name="2. Slide Title">
            <a:extLst>
              <a:ext uri="{FF2B5EF4-FFF2-40B4-BE49-F238E27FC236}">
                <a16:creationId xmlns:a16="http://schemas.microsoft.com/office/drawing/2014/main" id="{8326FFD0-8389-4032-AAB8-00C262CAF746}"/>
              </a:ext>
            </a:extLst>
          </p:cNvPr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762235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9BA84E71-6FE7-4585-B82E-BE56033119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44436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9BA84E71-6FE7-4585-B82E-BE56033119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D62A08AB-557D-4245-84FA-9DB6B6C6845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06563"/>
            <a:ext cx="3813048" cy="769441"/>
          </a:xfrm>
          <a:prstGeom prst="rect">
            <a:avLst/>
          </a:prstGeom>
        </p:spPr>
        <p:txBody>
          <a:bodyPr vert="horz" anchor="t">
            <a:noAutofit/>
          </a:bodyPr>
          <a:lstStyle>
            <a:lvl1pPr rtl="0">
              <a:lnSpc>
                <a:spcPct val="100000"/>
              </a:lnSpc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0E2D5DBB-C1B8-4A27-836D-C2E6D553234D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1" name="1. On-page tracker">
            <a:extLst>
              <a:ext uri="{FF2B5EF4-FFF2-40B4-BE49-F238E27FC236}">
                <a16:creationId xmlns:a16="http://schemas.microsoft.com/office/drawing/2014/main" id="{A2582D75-79F8-4634-92EF-A9F0840C018B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36BD0A4-69D3-402B-A9A9-C50227B15FE2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43172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d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C4F5195-E8F7-4A2F-B02E-643BB3D8838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493208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C4F5195-E8F7-4A2F-B02E-643BB3D88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15EFC92-5E3D-4BDC-A378-85D30212A9E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3" name="2. Slide Title">
            <a:extLst>
              <a:ext uri="{FF2B5EF4-FFF2-40B4-BE49-F238E27FC236}">
                <a16:creationId xmlns:a16="http://schemas.microsoft.com/office/drawing/2014/main" id="{064E079D-5BD2-4787-A7F2-0859A1CB5E94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3044280"/>
            <a:ext cx="5065776" cy="769441"/>
          </a:xfrm>
          <a:prstGeom prst="rect">
            <a:avLst/>
          </a:prstGeom>
        </p:spPr>
        <p:txBody>
          <a:bodyPr vert="horz" rIns="365760" anchor="ctr">
            <a:noAutofit/>
          </a:bodyPr>
          <a:lstStyle>
            <a:lvl1pPr rtl="0">
              <a:defRPr>
                <a:ln w="6350" cap="flat">
                  <a:noFill/>
                  <a:miter lim="800000"/>
                </a:ln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C0D33C43-5B9F-44B4-82FA-BAAD11A7FB8E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4983596-431B-4F12-AA07-76914CD3DEE7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0A6A7F9-7F25-47B4-9EFD-7399510D5D35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20801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05B6D76-6B4B-4ED5-B8F1-5D1D098312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525710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05B6D76-6B4B-4ED5-B8F1-5D1D098312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B0E45EA-7BE5-442F-9560-4747E835161F}"/>
              </a:ext>
            </a:extLst>
          </p:cNvPr>
          <p:cNvSpPr/>
          <p:nvPr userDrawn="1"/>
        </p:nvSpPr>
        <p:spPr bwMode="ltGray">
          <a:xfrm>
            <a:off x="0" y="5819792"/>
            <a:ext cx="12191999" cy="1038208"/>
          </a:xfrm>
          <a:prstGeom prst="rect">
            <a:avLst/>
          </a:prstGeom>
          <a:solidFill>
            <a:schemeClr val="bg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>
              <a:spcBef>
                <a:spcPts val="300"/>
              </a:spcBef>
              <a:spcAft>
                <a:spcPts val="300"/>
              </a:spcAft>
            </a:pPr>
            <a:endParaRPr lang="en-US" sz="160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1FE66A3-9B4F-48DD-973A-A48B59160229}"/>
              </a:ext>
            </a:extLst>
          </p:cNvPr>
          <p:cNvGrpSpPr/>
          <p:nvPr userDrawn="1"/>
        </p:nvGrpSpPr>
        <p:grpSpPr bwMode="ltGray">
          <a:xfrm>
            <a:off x="4591537" y="0"/>
            <a:ext cx="7600463" cy="5403547"/>
            <a:chOff x="4591537" y="0"/>
            <a:chExt cx="7600463" cy="5403547"/>
          </a:xfrm>
        </p:grpSpPr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90667E4D-EBC4-4CC1-9855-F12F3B69DC10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9672169" y="0"/>
              <a:ext cx="2519830" cy="5403547"/>
            </a:xfrm>
            <a:custGeom>
              <a:avLst/>
              <a:gdLst>
                <a:gd name="connsiteX0" fmla="*/ 0 w 2519830"/>
                <a:gd name="connsiteY0" fmla="*/ 0 h 5403547"/>
                <a:gd name="connsiteX1" fmla="*/ 2519830 w 2519830"/>
                <a:gd name="connsiteY1" fmla="*/ 0 h 5403547"/>
                <a:gd name="connsiteX2" fmla="*/ 2519830 w 2519830"/>
                <a:gd name="connsiteY2" fmla="*/ 5403547 h 5403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19830" h="5403547">
                  <a:moveTo>
                    <a:pt x="0" y="0"/>
                  </a:moveTo>
                  <a:lnTo>
                    <a:pt x="2519830" y="0"/>
                  </a:lnTo>
                  <a:lnTo>
                    <a:pt x="2519830" y="5403547"/>
                  </a:lnTo>
                  <a:close/>
                </a:path>
              </a:pathLst>
            </a:custGeom>
            <a:solidFill>
              <a:srgbClr val="AAD3A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909150F0-9D58-4AFD-98FE-1555B44A5F76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4591537" y="0"/>
              <a:ext cx="2363578" cy="1100931"/>
            </a:xfrm>
            <a:custGeom>
              <a:avLst/>
              <a:gdLst>
                <a:gd name="connsiteX0" fmla="*/ 0 w 2363578"/>
                <a:gd name="connsiteY0" fmla="*/ 0 h 1100931"/>
                <a:gd name="connsiteX1" fmla="*/ 1853488 w 2363578"/>
                <a:gd name="connsiteY1" fmla="*/ 0 h 1100931"/>
                <a:gd name="connsiteX2" fmla="*/ 2363578 w 2363578"/>
                <a:gd name="connsiteY2" fmla="*/ 1100931 h 1100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3578" h="1100931">
                  <a:moveTo>
                    <a:pt x="0" y="0"/>
                  </a:moveTo>
                  <a:lnTo>
                    <a:pt x="1853488" y="0"/>
                  </a:lnTo>
                  <a:lnTo>
                    <a:pt x="2363578" y="1100931"/>
                  </a:lnTo>
                  <a:close/>
                </a:path>
              </a:pathLst>
            </a:custGeom>
            <a:solidFill>
              <a:srgbClr val="E7F2E8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00B217CA-FF7A-4694-A075-3719822C89B1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6445332" y="0"/>
              <a:ext cx="5507233" cy="4841081"/>
            </a:xfrm>
            <a:custGeom>
              <a:avLst/>
              <a:gdLst>
                <a:gd name="connsiteX0" fmla="*/ 0 w 5507233"/>
                <a:gd name="connsiteY0" fmla="*/ 0 h 4841081"/>
                <a:gd name="connsiteX1" fmla="*/ 610810 w 5507233"/>
                <a:gd name="connsiteY1" fmla="*/ 0 h 4841081"/>
                <a:gd name="connsiteX2" fmla="*/ 3981656 w 5507233"/>
                <a:gd name="connsiteY2" fmla="*/ 1569869 h 4841081"/>
                <a:gd name="connsiteX3" fmla="*/ 4665678 w 5507233"/>
                <a:gd name="connsiteY3" fmla="*/ 3036941 h 4841081"/>
                <a:gd name="connsiteX4" fmla="*/ 5507233 w 5507233"/>
                <a:gd name="connsiteY4" fmla="*/ 4841081 h 4841081"/>
                <a:gd name="connsiteX5" fmla="*/ 1349206 w 5507233"/>
                <a:gd name="connsiteY5" fmla="*/ 2911232 h 4841081"/>
                <a:gd name="connsiteX6" fmla="*/ 510415 w 5507233"/>
                <a:gd name="connsiteY6" fmla="*/ 1101566 h 4841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507233" h="4841081">
                  <a:moveTo>
                    <a:pt x="0" y="0"/>
                  </a:moveTo>
                  <a:lnTo>
                    <a:pt x="610810" y="0"/>
                  </a:lnTo>
                  <a:lnTo>
                    <a:pt x="3981656" y="1569869"/>
                  </a:lnTo>
                  <a:lnTo>
                    <a:pt x="4665678" y="3036941"/>
                  </a:lnTo>
                  <a:lnTo>
                    <a:pt x="5507233" y="4841081"/>
                  </a:lnTo>
                  <a:lnTo>
                    <a:pt x="1349206" y="2911232"/>
                  </a:lnTo>
                  <a:lnTo>
                    <a:pt x="510415" y="1101566"/>
                  </a:lnTo>
                  <a:close/>
                </a:path>
              </a:pathLst>
            </a:custGeom>
            <a:solidFill>
              <a:srgbClr val="C1DEC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6E869E1F-0114-4B5B-BC21-BF57D030D688}"/>
                </a:ext>
              </a:extLst>
            </p:cNvPr>
            <p:cNvSpPr>
              <a:spLocks/>
            </p:cNvSpPr>
            <p:nvPr userDrawn="1"/>
          </p:nvSpPr>
          <p:spPr bwMode="ltGray">
            <a:xfrm>
              <a:off x="7057081" y="0"/>
              <a:ext cx="3369896" cy="1569243"/>
            </a:xfrm>
            <a:custGeom>
              <a:avLst/>
              <a:gdLst>
                <a:gd name="connsiteX0" fmla="*/ 0 w 3369896"/>
                <a:gd name="connsiteY0" fmla="*/ 0 h 1569243"/>
                <a:gd name="connsiteX1" fmla="*/ 2638619 w 3369896"/>
                <a:gd name="connsiteY1" fmla="*/ 0 h 1569243"/>
                <a:gd name="connsiteX2" fmla="*/ 3369896 w 3369896"/>
                <a:gd name="connsiteY2" fmla="*/ 1569243 h 1569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69896" h="1569243">
                  <a:moveTo>
                    <a:pt x="0" y="0"/>
                  </a:moveTo>
                  <a:lnTo>
                    <a:pt x="2638619" y="0"/>
                  </a:lnTo>
                  <a:lnTo>
                    <a:pt x="3369896" y="1569243"/>
                  </a:lnTo>
                  <a:close/>
                </a:path>
              </a:pathLst>
            </a:custGeom>
            <a:solidFill>
              <a:srgbClr val="8AC58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17B1DBF2-4A23-4E11-BF69-602D78790FDD}"/>
                </a:ext>
              </a:extLst>
            </p:cNvPr>
            <p:cNvSpPr>
              <a:spLocks/>
            </p:cNvSpPr>
            <p:nvPr/>
          </p:nvSpPr>
          <p:spPr bwMode="ltGray">
            <a:xfrm>
              <a:off x="9696133" y="1"/>
              <a:ext cx="2495867" cy="2390792"/>
            </a:xfrm>
            <a:custGeom>
              <a:avLst/>
              <a:gdLst>
                <a:gd name="connsiteX0" fmla="*/ 0 w 2495867"/>
                <a:gd name="connsiteY0" fmla="*/ 0 h 2390792"/>
                <a:gd name="connsiteX1" fmla="*/ 2495867 w 2495867"/>
                <a:gd name="connsiteY1" fmla="*/ 0 h 2390792"/>
                <a:gd name="connsiteX2" fmla="*/ 2495867 w 2495867"/>
                <a:gd name="connsiteY2" fmla="*/ 2390792 h 2390792"/>
                <a:gd name="connsiteX3" fmla="*/ 731462 w 2495867"/>
                <a:gd name="connsiteY3" fmla="*/ 1569401 h 23907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5867" h="2390792">
                  <a:moveTo>
                    <a:pt x="0" y="0"/>
                  </a:moveTo>
                  <a:lnTo>
                    <a:pt x="2495867" y="0"/>
                  </a:lnTo>
                  <a:lnTo>
                    <a:pt x="2495867" y="2390792"/>
                  </a:lnTo>
                  <a:lnTo>
                    <a:pt x="731462" y="1569401"/>
                  </a:lnTo>
                  <a:close/>
                </a:path>
              </a:pathLst>
            </a:custGeom>
            <a:solidFill>
              <a:srgbClr val="CEE5C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1E4B8CD-8C13-4621-8127-1565EDA8861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 bwMode="ltGray">
          <a:xfrm>
            <a:off x="611441" y="542924"/>
            <a:ext cx="2688569" cy="84132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112F0FC-3EBB-4F50-B895-1F89E7AEBAF7}"/>
              </a:ext>
            </a:extLst>
          </p:cNvPr>
          <p:cNvCxnSpPr/>
          <p:nvPr userDrawn="1"/>
        </p:nvCxnSpPr>
        <p:spPr bwMode="ltGray">
          <a:xfrm>
            <a:off x="611441" y="6252508"/>
            <a:ext cx="5171091" cy="0"/>
          </a:xfrm>
          <a:prstGeom prst="line">
            <a:avLst/>
          </a:prstGeom>
          <a:noFill/>
          <a:ln w="6350" cap="flat" cmpd="sng" algn="ctr">
            <a:solidFill>
              <a:srgbClr val="FFFFFF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DCF374B-2477-45CD-A00B-B8676A45ACD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4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2. Slide Title">
            <a:extLst>
              <a:ext uri="{FF2B5EF4-FFF2-40B4-BE49-F238E27FC236}">
                <a16:creationId xmlns:a16="http://schemas.microsoft.com/office/drawing/2014/main" id="{99495DFD-8D6A-4DD8-AE3A-47FA42AA0A4F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54736" y="2561414"/>
            <a:ext cx="6760464" cy="1354217"/>
          </a:xfrm>
        </p:spPr>
        <p:txBody>
          <a:bodyPr vert="horz" anchor="b" anchorCtr="0">
            <a:noAutofit/>
          </a:bodyPr>
          <a:lstStyle>
            <a:lvl1pPr rtl="0"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6" name="5. Source" hidden="1">
            <a:extLst>
              <a:ext uri="{FF2B5EF4-FFF2-40B4-BE49-F238E27FC236}">
                <a16:creationId xmlns:a16="http://schemas.microsoft.com/office/drawing/2014/main" id="{B871FE09-BB6E-4334-B0EA-E52395AA61B3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9" name="1. On-page tracker">
            <a:extLst>
              <a:ext uri="{FF2B5EF4-FFF2-40B4-BE49-F238E27FC236}">
                <a16:creationId xmlns:a16="http://schemas.microsoft.com/office/drawing/2014/main" id="{FA764DC8-CEA6-42F3-8E66-7C768AAD275E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29" name="Subtitle">
            <a:extLst>
              <a:ext uri="{FF2B5EF4-FFF2-40B4-BE49-F238E27FC236}">
                <a16:creationId xmlns:a16="http://schemas.microsoft.com/office/drawing/2014/main" id="{3BB216A9-7249-4DED-83E2-F9EA93C16100}"/>
              </a:ext>
            </a:extLst>
          </p:cNvPr>
          <p:cNvSpPr>
            <a:spLocks noGrp="1"/>
          </p:cNvSpPr>
          <p:nvPr>
            <p:ph type="subTitle" idx="1"/>
            <p:custDataLst>
              <p:tags r:id="rId6"/>
            </p:custDataLst>
          </p:nvPr>
        </p:nvSpPr>
        <p:spPr>
          <a:xfrm>
            <a:off x="551941" y="4024099"/>
            <a:ext cx="6760464" cy="30777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noAutofit/>
          </a:bodyPr>
          <a:lstStyle>
            <a:lvl1pPr rtl="0">
              <a:defRPr lang="en-US" sz="2000" dirty="0">
                <a:solidFill>
                  <a:schemeClr val="tx1"/>
                </a:solidFill>
              </a:defRPr>
            </a:lvl1pPr>
          </a:lstStyle>
          <a:p>
            <a:pPr lvl="0">
              <a:buNone/>
            </a:pPr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5320573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EC6EE29E-F64A-419F-BFB0-EEDEB71953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8943577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592" imgH="591" progId="TCLayout.ActiveDocument.1">
                  <p:embed/>
                </p:oleObj>
              </mc:Choice>
              <mc:Fallback>
                <p:oleObj name="think-cell Slide" r:id="rId9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EC6EE29E-F64A-419F-BFB0-EEDEB71953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9526043-F22A-4ED3-B0A1-DD7C4F83AF9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34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8" name="2. Slide Title">
            <a:extLst>
              <a:ext uri="{FF2B5EF4-FFF2-40B4-BE49-F238E27FC236}">
                <a16:creationId xmlns:a16="http://schemas.microsoft.com/office/drawing/2014/main" id="{EA735538-C733-4892-93A4-7B433D8B8293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05712" y="3556229"/>
            <a:ext cx="9180576" cy="523220"/>
          </a:xfrm>
          <a:prstGeom prst="rect">
            <a:avLst/>
          </a:prstGeom>
        </p:spPr>
        <p:txBody>
          <a:bodyPr vert="horz">
            <a:spAutoFit/>
          </a:bodyPr>
          <a:lstStyle>
            <a:lvl1pPr rtl="0">
              <a:lnSpc>
                <a:spcPct val="105000"/>
              </a:lnSpc>
              <a:defRPr sz="3400"/>
            </a:lvl1pPr>
          </a:lstStyle>
          <a:p>
            <a:r>
              <a:rPr lang="en-US"/>
              <a:t>“Click to add quote</a:t>
            </a:r>
          </a:p>
        </p:txBody>
      </p:sp>
      <p:sp>
        <p:nvSpPr>
          <p:cNvPr id="6" name="3. Subtitle">
            <a:extLst>
              <a:ext uri="{FF2B5EF4-FFF2-40B4-BE49-F238E27FC236}">
                <a16:creationId xmlns:a16="http://schemas.microsoft.com/office/drawing/2014/main" id="{8DB5022C-F66C-4018-82F3-195571DDD527}"/>
              </a:ext>
            </a:extLst>
          </p:cNvPr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1505712" y="4284630"/>
            <a:ext cx="91805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quote source</a:t>
            </a:r>
          </a:p>
        </p:txBody>
      </p:sp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97195F4E-ECA7-41A9-AFF3-0C4DAD103DA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556D1499-3230-4098-85B2-D4CC7CA621F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6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C6334AE-8D78-4A76-A627-5E9B347EF0CE}"/>
              </a:ext>
            </a:extLst>
          </p:cNvPr>
          <p:cNvSpPr>
            <a:spLocks noChangeArrowheads="1"/>
          </p:cNvSpPr>
          <p:nvPr userDrawn="1">
            <p:custDataLst>
              <p:tags r:id="rId7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178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3466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725BD87-3C3D-45F6-BBCF-F06FD867659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5065776" cy="38472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5FD5F32-9469-4E0F-8535-8FE3B7C177A6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84504E-EA4A-4DD1-83C0-AC293FB7F9A2}"/>
              </a:ext>
            </a:extLst>
          </p:cNvPr>
          <p:cNvPicPr>
            <a:picLocks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765952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DA8D6A48-EE20-4EB4-A234-9F3B16C0287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63080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DA8D6A48-EE20-4EB4-A234-9F3B16C02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67C50C85-5FB9-4798-A8A4-1DA5B9F3ACC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3413760" y="0"/>
            <a:ext cx="877824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6647A441-8DE4-4236-BCC7-B694B2C59E00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744369"/>
            <a:ext cx="2514600" cy="769441"/>
          </a:xfrm>
        </p:spPr>
        <p:txBody>
          <a:bodyPr vert="horz" wrap="square" lIns="0" tIns="0" rIns="0" bIns="0" rtlCol="0" anchor="b" anchorCtr="0">
            <a:noAutofit/>
          </a:bodyPr>
          <a:lstStyle>
            <a:lvl1pPr rtl="0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A4DBA574-6D59-4DFD-82A7-9B1E9AEB906E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3659644"/>
            <a:ext cx="2514600" cy="49244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25B2DE14-9B3F-4199-B082-9FEB12CE57EA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96552B7E-7081-4EA8-9351-FE4C7216ADF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2514601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56963FF-ADBA-477A-8328-4F16B44471E4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889876-BA05-49A2-8294-D779E2868DC3}"/>
              </a:ext>
            </a:extLst>
          </p:cNvPr>
          <p:cNvPicPr>
            <a:picLocks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2643104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E6E84E-0DE7-4EEF-8932-BF42153B3B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880806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E6E84E-0DE7-4EEF-8932-BF42153B3B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9D2CA90-0144-4292-9526-98A508F5317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RectangleLight">
            <a:extLst>
              <a:ext uri="{FF2B5EF4-FFF2-40B4-BE49-F238E27FC236}">
                <a16:creationId xmlns:a16="http://schemas.microsoft.com/office/drawing/2014/main" id="{3FA229FA-A3E6-464F-8FAE-54175450EBEB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4364736" y="0"/>
            <a:ext cx="782726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4EF89F43-35C6-451B-BBE8-87D2B8B83F5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2744369"/>
            <a:ext cx="3465576" cy="769441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rtl="0"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9F06A69A-B095-4159-932B-3658DD253FDF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5" y="3659644"/>
            <a:ext cx="3465575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DA204BE1-D5C8-4D03-9090-21D41FEC78E0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9C07342-0520-417C-B878-54C94CBD853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465577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3100D14-C052-4024-9A78-A97D42DA4F4C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EE8D274-5DB4-4546-BC58-171503D534AA}"/>
              </a:ext>
            </a:extLst>
          </p:cNvPr>
          <p:cNvPicPr>
            <a:picLocks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469089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6211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725BD87-3C3D-45F6-BBCF-F06FD867659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6092952" y="0"/>
            <a:ext cx="609904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5065776" cy="38472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5065776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E9BE4D1E-183A-499B-BFC7-798294EB7AE9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5FD5F32-9469-4E0F-8535-8FE3B7C177A6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84504E-EA4A-4DD1-83C0-AC293FB7F9A2}"/>
              </a:ext>
            </a:extLst>
          </p:cNvPr>
          <p:cNvPicPr>
            <a:picLocks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655622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293AC4C-5B2F-4A0C-8C9B-7295BEE1F4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549135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572" imgH="588" progId="TCLayout.ActiveDocument.1">
                  <p:embed/>
                </p:oleObj>
              </mc:Choice>
              <mc:Fallback>
                <p:oleObj name="think-cell Slide" r:id="rId10" imgW="572" imgH="58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293AC4C-5B2F-4A0C-8C9B-7295BEE1F4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D668F04-7049-40BA-8D63-D8BBB692131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0415F114-7B0E-43F2-8881-F0D9FB2A643B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6967728" cy="38472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Light">
            <a:extLst>
              <a:ext uri="{FF2B5EF4-FFF2-40B4-BE49-F238E27FC236}">
                <a16:creationId xmlns:a16="http://schemas.microsoft.com/office/drawing/2014/main" id="{2365F90A-9CD8-40EE-93CD-2729135A9569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ltGray">
          <a:xfrm>
            <a:off x="7830312" y="0"/>
            <a:ext cx="4361688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n-US">
              <a:solidFill>
                <a:srgbClr val="F0F0F0"/>
              </a:solidFill>
              <a:latin typeface="Arial" panose="020B0604020202020204" pitchFamily="34" charset="0"/>
            </a:endParaRP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712BED6B-950C-4FB8-AEE1-14FA61D013FF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6967728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5. Source" hidden="1">
            <a:extLst>
              <a:ext uri="{FF2B5EF4-FFF2-40B4-BE49-F238E27FC236}">
                <a16:creationId xmlns:a16="http://schemas.microsoft.com/office/drawing/2014/main" id="{F25A304F-F50E-4F96-991D-CFEB0706017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6967729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7C393009-0681-4A8F-A1E9-19E10A949DCD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169A25B-A5F4-4C97-8540-ED9CC98F969D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CD6A66-48C6-4BD2-B9B9-41E1EE0976B5}"/>
              </a:ext>
            </a:extLst>
          </p:cNvPr>
          <p:cNvPicPr>
            <a:picLocks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139732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/4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9F7114D8-6025-4386-BA96-B034FE6B3CD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42674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13" imgH="416" progId="TCLayout.ActiveDocument.1">
                  <p:embed/>
                </p:oleObj>
              </mc:Choice>
              <mc:Fallback>
                <p:oleObj name="think-cell Slide" r:id="rId10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9F7114D8-6025-4386-BA96-B034FE6B3C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" hidden="1">
            <a:extLst>
              <a:ext uri="{FF2B5EF4-FFF2-40B4-BE49-F238E27FC236}">
                <a16:creationId xmlns:a16="http://schemas.microsoft.com/office/drawing/2014/main" id="{50854476-2923-4515-A585-4477FF86118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3" name="RectangleLight">
            <a:extLst>
              <a:ext uri="{FF2B5EF4-FFF2-40B4-BE49-F238E27FC236}">
                <a16:creationId xmlns:a16="http://schemas.microsoft.com/office/drawing/2014/main" id="{A80E2F68-4ED6-42EF-9858-2FE4B1382825}"/>
              </a:ext>
            </a:extLst>
          </p:cNvPr>
          <p:cNvSpPr/>
          <p:nvPr userDrawn="1">
            <p:custDataLst>
              <p:tags r:id="rId3"/>
            </p:custDataLst>
          </p:nvPr>
        </p:nvSpPr>
        <p:spPr bwMode="ltGray">
          <a:xfrm>
            <a:off x="8781416" y="0"/>
            <a:ext cx="3410584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F0F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" name="2. Slide Title">
            <a:extLst>
              <a:ext uri="{FF2B5EF4-FFF2-40B4-BE49-F238E27FC236}">
                <a16:creationId xmlns:a16="http://schemas.microsoft.com/office/drawing/2014/main" id="{8FFC5EFA-01A0-4033-8D7E-3C2B1F490A3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4736" y="172212"/>
            <a:ext cx="7918704" cy="384721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3. Subtitle">
            <a:extLst>
              <a:ext uri="{FF2B5EF4-FFF2-40B4-BE49-F238E27FC236}">
                <a16:creationId xmlns:a16="http://schemas.microsoft.com/office/drawing/2014/main" id="{1555BB7F-874D-4148-9E84-841F62C8E9D4}"/>
              </a:ext>
            </a:extLst>
          </p:cNvPr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554736" y="919250"/>
            <a:ext cx="7918704" cy="24622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 rtl="0">
              <a:buNone/>
              <a:defRPr sz="1600" b="0" u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" name="5. Source" hidden="1">
            <a:extLst>
              <a:ext uri="{FF2B5EF4-FFF2-40B4-BE49-F238E27FC236}">
                <a16:creationId xmlns:a16="http://schemas.microsoft.com/office/drawing/2014/main" id="{F5E9C22A-A356-4521-A359-338A663DFEA2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 noProof="0"/>
              <a:t>Source: …</a:t>
            </a:r>
          </a:p>
        </p:txBody>
      </p:sp>
      <p:sp>
        <p:nvSpPr>
          <p:cNvPr id="10" name="1. On-page tracker">
            <a:extLst>
              <a:ext uri="{FF2B5EF4-FFF2-40B4-BE49-F238E27FC236}">
                <a16:creationId xmlns:a16="http://schemas.microsoft.com/office/drawing/2014/main" id="{DEC2F904-C5C8-4B39-9C46-6CA56144D86A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7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3CC0EF8-D168-4C66-AFFD-37DF3A91198C}"/>
              </a:ext>
            </a:extLst>
          </p:cNvPr>
          <p:cNvSpPr>
            <a:spLocks noChangeArrowheads="1"/>
          </p:cNvSpPr>
          <p:nvPr userDrawn="1">
            <p:custDataLst>
              <p:tags r:id="rId8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05B57B7-BC67-458E-B7B0-A0429154B7BF}"/>
              </a:ext>
            </a:extLst>
          </p:cNvPr>
          <p:cNvPicPr>
            <a:picLocks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56113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-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648A5D5-75B9-4F02-A4CB-B3C65A9BF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40164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592" imgH="591" progId="TCLayout.ActiveDocument.1">
                  <p:embed/>
                </p:oleObj>
              </mc:Choice>
              <mc:Fallback>
                <p:oleObj name="think-cell Slide" r:id="rId8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648A5D5-75B9-4F02-A4CB-B3C65A9BF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58AAF75-30DC-408A-933A-149F2D14D18F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2. Slide Title">
            <a:extLst>
              <a:ext uri="{FF2B5EF4-FFF2-40B4-BE49-F238E27FC236}">
                <a16:creationId xmlns:a16="http://schemas.microsoft.com/office/drawing/2014/main" id="{6C3D89FC-A4B9-4683-B64F-B0644150274F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54736" y="172212"/>
            <a:ext cx="11082528" cy="989512"/>
          </a:xfrm>
        </p:spPr>
        <p:txBody>
          <a:bodyPr vert="horz">
            <a:noAutofit/>
          </a:bodyPr>
          <a:lstStyle>
            <a:lvl1pPr rt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5. Source" hidden="1">
            <a:extLst>
              <a:ext uri="{FF2B5EF4-FFF2-40B4-BE49-F238E27FC236}">
                <a16:creationId xmlns:a16="http://schemas.microsoft.com/office/drawing/2014/main" id="{81E2484B-3E40-408C-A350-5EB40C8A09F0}"/>
              </a:ext>
            </a:extLst>
          </p:cNvPr>
          <p:cNvSpPr txBox="1"/>
          <p:nvPr userDrawn="1">
            <p:custDataLst>
              <p:tags r:id="rId4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931AA88E-24E2-4493-A340-98EE8666A3B2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856B0F7-D900-4CD7-9173-6BCAEC340F03}"/>
              </a:ext>
            </a:extLst>
          </p:cNvPr>
          <p:cNvSpPr>
            <a:spLocks noChangeArrowheads="1"/>
          </p:cNvSpPr>
          <p:nvPr userDrawn="1">
            <p:custDataLst>
              <p:tags r:id="rId6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03A2897-8F59-42BD-B6DD-251E725B958D}"/>
              </a:ext>
            </a:extLst>
          </p:cNvPr>
          <p:cNvPicPr>
            <a:picLocks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57F0324-A612-4AAB-9DC4-C7A748AF3DB1}"/>
              </a:ext>
            </a:extLst>
          </p:cNvPr>
          <p:cNvGrpSpPr/>
          <p:nvPr userDrawn="1"/>
        </p:nvGrpSpPr>
        <p:grpSpPr>
          <a:xfrm>
            <a:off x="554736" y="6368464"/>
            <a:ext cx="11082528" cy="54693"/>
            <a:chOff x="554736" y="6349068"/>
            <a:chExt cx="11082528" cy="5469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98DE8D2-0E24-4923-8389-7500828D14BF}"/>
                </a:ext>
              </a:extLst>
            </p:cNvPr>
            <p:cNvCxnSpPr/>
            <p:nvPr userDrawn="1"/>
          </p:nvCxnSpPr>
          <p:spPr bwMode="ltGray">
            <a:xfrm flipV="1">
              <a:off x="554741" y="6349072"/>
              <a:ext cx="11082523" cy="17939"/>
            </a:xfrm>
            <a:prstGeom prst="line">
              <a:avLst/>
            </a:prstGeom>
            <a:noFill/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73C7CF2-784C-4329-9D05-25ECFF334BBF}"/>
                </a:ext>
              </a:extLst>
            </p:cNvPr>
            <p:cNvSpPr/>
            <p:nvPr userDrawn="1"/>
          </p:nvSpPr>
          <p:spPr bwMode="ltGray">
            <a:xfrm>
              <a:off x="554736" y="6358042"/>
              <a:ext cx="2797733" cy="45719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09122C-351C-4F9A-98FA-AB182939F686}"/>
                </a:ext>
              </a:extLst>
            </p:cNvPr>
            <p:cNvSpPr/>
            <p:nvPr userDrawn="1"/>
          </p:nvSpPr>
          <p:spPr bwMode="ltGray">
            <a:xfrm>
              <a:off x="10671243" y="6349068"/>
              <a:ext cx="966017" cy="5468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14760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0E9A7C-FB74-480B-8212-8CE5C1AF5D1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56041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592" imgH="591" progId="TCLayout.ActiveDocument.1">
                  <p:embed/>
                </p:oleObj>
              </mc:Choice>
              <mc:Fallback>
                <p:oleObj name="think-cell Slide" r:id="rId6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0E9A7C-FB74-480B-8212-8CE5C1AF5D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5. Source" hidden="1">
            <a:extLst>
              <a:ext uri="{FF2B5EF4-FFF2-40B4-BE49-F238E27FC236}">
                <a16:creationId xmlns:a16="http://schemas.microsoft.com/office/drawing/2014/main" id="{09F9A864-CDB7-4063-BBF8-591908AA18D0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6" y="6477661"/>
            <a:ext cx="7277861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sz="80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Source: …</a:t>
            </a:r>
          </a:p>
        </p:txBody>
      </p:sp>
      <p:sp>
        <p:nvSpPr>
          <p:cNvPr id="8" name="1. On-page tracker">
            <a:extLst>
              <a:ext uri="{FF2B5EF4-FFF2-40B4-BE49-F238E27FC236}">
                <a16:creationId xmlns:a16="http://schemas.microsoft.com/office/drawing/2014/main" id="{BD5E1493-E8EF-4031-B447-85DA0B418111}"/>
              </a:ext>
            </a:extLst>
          </p:cNvPr>
          <p:cNvSpPr>
            <a:spLocks noGrp="1"/>
          </p:cNvSpPr>
          <p:nvPr>
            <p:ph type="body" sz="quarter" idx="10" hasCustomPrompt="1"/>
            <p:custDataLst>
              <p:tags r:id="rId3"/>
            </p:custDataLst>
          </p:nvPr>
        </p:nvSpPr>
        <p:spPr>
          <a:xfrm>
            <a:off x="554735" y="41597"/>
            <a:ext cx="3843338" cy="123111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square" lIns="0" tIns="0" rIns="0" bIns="0" rtlCol="0">
            <a:spAutoFit/>
          </a:bodyPr>
          <a:lstStyle>
            <a:lvl1pPr rtl="0">
              <a:defRPr lang="en-US" sz="800" b="0" dirty="0">
                <a:cs typeface="+mn-cs"/>
              </a:defRPr>
            </a:lvl1pPr>
          </a:lstStyle>
          <a:p>
            <a:pPr lvl="0">
              <a:buNone/>
            </a:pPr>
            <a:r>
              <a:rPr lang="en-US"/>
              <a:t>Add tracker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185D4E6-1D08-404B-9627-E173C227EB7A}"/>
              </a:ext>
            </a:extLst>
          </p:cNvPr>
          <p:cNvSpPr>
            <a:spLocks noChangeArrowheads="1"/>
          </p:cNvSpPr>
          <p:nvPr userDrawn="1">
            <p:custDataLst>
              <p:tags r:id="rId4"/>
            </p:custDataLst>
          </p:nvPr>
        </p:nvSpPr>
        <p:spPr bwMode="black">
          <a:xfrm>
            <a:off x="11312525" y="6595221"/>
            <a:ext cx="325501" cy="1384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900" b="0" smtClean="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00" b="0">
              <a:solidFill>
                <a:schemeClr val="tx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74580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954CCC1-5027-4384-BFF6-B54153C697A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643344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954CCC1-5027-4384-BFF6-B54153C697A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5. Source" hidden="1">
            <a:extLst>
              <a:ext uri="{FF2B5EF4-FFF2-40B4-BE49-F238E27FC236}">
                <a16:creationId xmlns:a16="http://schemas.microsoft.com/office/drawing/2014/main" id="{330AE89A-7771-4A6E-A02D-893DCB66C876}"/>
              </a:ext>
            </a:extLst>
          </p:cNvPr>
          <p:cNvSpPr txBox="1"/>
          <p:nvPr userDrawn="1">
            <p:custDataLst>
              <p:tags r:id="rId2"/>
            </p:custDataLst>
          </p:nvPr>
        </p:nvSpPr>
        <p:spPr>
          <a:xfrm>
            <a:off x="554735" y="6501669"/>
            <a:ext cx="7277861" cy="123111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inden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Segoe UI" panose="020B0502040204020203" pitchFamily="34" charset="0"/>
              <a:buChar char="​"/>
              <a:defRPr lang="en-US" sz="900" dirty="0">
                <a:cs typeface="Arial" panose="020B0604020202020204" pitchFamily="34" charset="0"/>
              </a:defRPr>
            </a:lvl1pPr>
            <a:lvl2pPr marL="228600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"/>
              <a:defRPr sz="1600">
                <a:cs typeface="Arial" panose="020B0604020202020204" pitchFamily="34" charset="0"/>
              </a:defRPr>
            </a:lvl2pPr>
            <a:lvl3pPr marL="515938" indent="-2873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—"/>
              <a:defRPr sz="1600">
                <a:cs typeface="Arial" panose="020B0604020202020204" pitchFamily="34" charset="0"/>
              </a:defRPr>
            </a:lvl3pPr>
            <a:lvl4pPr marL="742950" indent="-18256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»"/>
              <a:defRPr sz="1600">
                <a:cs typeface="Arial" panose="020B0604020202020204" pitchFamily="34" charset="0"/>
              </a:defRPr>
            </a:lvl4pPr>
            <a:lvl5pPr marL="914400" indent="-136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›"/>
              <a:defRPr sz="1600">
                <a:cs typeface="Arial" panose="020B0604020202020204" pitchFamily="34" charset="0"/>
              </a:defRPr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rtl="0"/>
            <a:r>
              <a:rPr lang="en-US" sz="800"/>
              <a:t>Source: 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C41EC-7993-4253-98D7-CA91944B2598}"/>
              </a:ext>
            </a:extLst>
          </p:cNvPr>
          <p:cNvPicPr>
            <a:picLocks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598057" y="3103027"/>
            <a:ext cx="6995886" cy="65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03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tags" Target="../tags/tag8.xml"/><Relationship Id="rId39" Type="http://schemas.openxmlformats.org/officeDocument/2006/relationships/oleObject" Target="../embeddings/oleObject1.bin"/><Relationship Id="rId21" Type="http://schemas.openxmlformats.org/officeDocument/2006/relationships/tags" Target="../tags/tag3.xml"/><Relationship Id="rId34" Type="http://schemas.openxmlformats.org/officeDocument/2006/relationships/tags" Target="../tags/tag16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29" Type="http://schemas.openxmlformats.org/officeDocument/2006/relationships/tags" Target="../tags/tag11.xml"/><Relationship Id="rId41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6.xml"/><Relationship Id="rId32" Type="http://schemas.openxmlformats.org/officeDocument/2006/relationships/tags" Target="../tags/tag14.xml"/><Relationship Id="rId37" Type="http://schemas.openxmlformats.org/officeDocument/2006/relationships/tags" Target="../tags/tag19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28" Type="http://schemas.openxmlformats.org/officeDocument/2006/relationships/tags" Target="../tags/tag10.xml"/><Relationship Id="rId36" Type="http://schemas.openxmlformats.org/officeDocument/2006/relationships/tags" Target="../tags/tag18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1.xml"/><Relationship Id="rId31" Type="http://schemas.openxmlformats.org/officeDocument/2006/relationships/tags" Target="../tags/tag1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Relationship Id="rId27" Type="http://schemas.openxmlformats.org/officeDocument/2006/relationships/tags" Target="../tags/tag9.xml"/><Relationship Id="rId30" Type="http://schemas.openxmlformats.org/officeDocument/2006/relationships/tags" Target="../tags/tag12.xml"/><Relationship Id="rId35" Type="http://schemas.openxmlformats.org/officeDocument/2006/relationships/tags" Target="../tags/tag17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7.xml"/><Relationship Id="rId33" Type="http://schemas.openxmlformats.org/officeDocument/2006/relationships/tags" Target="../tags/tag15.xml"/><Relationship Id="rId38" Type="http://schemas.openxmlformats.org/officeDocument/2006/relationships/tags" Target="../tags/tag20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tags" Target="../tags/tag130.xml"/><Relationship Id="rId39" Type="http://schemas.openxmlformats.org/officeDocument/2006/relationships/tags" Target="../tags/tag143.xml"/><Relationship Id="rId21" Type="http://schemas.openxmlformats.org/officeDocument/2006/relationships/slideLayout" Target="../slideLayouts/slideLayout38.xml"/><Relationship Id="rId34" Type="http://schemas.openxmlformats.org/officeDocument/2006/relationships/tags" Target="../tags/tag138.xml"/><Relationship Id="rId42" Type="http://schemas.openxmlformats.org/officeDocument/2006/relationships/tags" Target="../tags/tag146.xml"/><Relationship Id="rId47" Type="http://schemas.openxmlformats.org/officeDocument/2006/relationships/image" Target="../media/image2.emf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9" Type="http://schemas.openxmlformats.org/officeDocument/2006/relationships/tags" Target="../tags/tag1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tags" Target="../tags/tag128.xml"/><Relationship Id="rId32" Type="http://schemas.openxmlformats.org/officeDocument/2006/relationships/tags" Target="../tags/tag136.xml"/><Relationship Id="rId37" Type="http://schemas.openxmlformats.org/officeDocument/2006/relationships/tags" Target="../tags/tag141.xml"/><Relationship Id="rId40" Type="http://schemas.openxmlformats.org/officeDocument/2006/relationships/tags" Target="../tags/tag144.xml"/><Relationship Id="rId45" Type="http://schemas.openxmlformats.org/officeDocument/2006/relationships/oleObject" Target="../embeddings/oleObject18.bin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theme" Target="../theme/theme2.xml"/><Relationship Id="rId28" Type="http://schemas.openxmlformats.org/officeDocument/2006/relationships/tags" Target="../tags/tag132.xml"/><Relationship Id="rId36" Type="http://schemas.openxmlformats.org/officeDocument/2006/relationships/tags" Target="../tags/tag140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31" Type="http://schemas.openxmlformats.org/officeDocument/2006/relationships/tags" Target="../tags/tag135.xml"/><Relationship Id="rId44" Type="http://schemas.openxmlformats.org/officeDocument/2006/relationships/tags" Target="../tags/tag148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Relationship Id="rId27" Type="http://schemas.openxmlformats.org/officeDocument/2006/relationships/tags" Target="../tags/tag131.xml"/><Relationship Id="rId30" Type="http://schemas.openxmlformats.org/officeDocument/2006/relationships/tags" Target="../tags/tag134.xml"/><Relationship Id="rId35" Type="http://schemas.openxmlformats.org/officeDocument/2006/relationships/tags" Target="../tags/tag139.xml"/><Relationship Id="rId43" Type="http://schemas.openxmlformats.org/officeDocument/2006/relationships/tags" Target="../tags/tag147.xml"/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tags" Target="../tags/tag129.xml"/><Relationship Id="rId33" Type="http://schemas.openxmlformats.org/officeDocument/2006/relationships/tags" Target="../tags/tag137.xml"/><Relationship Id="rId38" Type="http://schemas.openxmlformats.org/officeDocument/2006/relationships/tags" Target="../tags/tag142.xml"/><Relationship Id="rId46" Type="http://schemas.openxmlformats.org/officeDocument/2006/relationships/image" Target="../media/image3.emf"/><Relationship Id="rId20" Type="http://schemas.openxmlformats.org/officeDocument/2006/relationships/slideLayout" Target="../slideLayouts/slideLayout37.xml"/><Relationship Id="rId41" Type="http://schemas.openxmlformats.org/officeDocument/2006/relationships/tags" Target="../tags/tag145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2.xml"/><Relationship Id="rId18" Type="http://schemas.openxmlformats.org/officeDocument/2006/relationships/tags" Target="../tags/tag275.xml"/><Relationship Id="rId26" Type="http://schemas.openxmlformats.org/officeDocument/2006/relationships/tags" Target="../tags/tag283.xml"/><Relationship Id="rId3" Type="http://schemas.openxmlformats.org/officeDocument/2006/relationships/slideLayout" Target="../slideLayouts/slideLayout42.xml"/><Relationship Id="rId21" Type="http://schemas.openxmlformats.org/officeDocument/2006/relationships/tags" Target="../tags/tag278.xml"/><Relationship Id="rId34" Type="http://schemas.openxmlformats.org/officeDocument/2006/relationships/image" Target="../media/image9.emf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tags" Target="../tags/tag274.xml"/><Relationship Id="rId25" Type="http://schemas.openxmlformats.org/officeDocument/2006/relationships/tags" Target="../tags/tag282.xml"/><Relationship Id="rId33" Type="http://schemas.openxmlformats.org/officeDocument/2006/relationships/oleObject" Target="../embeddings/oleObject37.bin"/><Relationship Id="rId2" Type="http://schemas.openxmlformats.org/officeDocument/2006/relationships/slideLayout" Target="../slideLayouts/slideLayout41.xml"/><Relationship Id="rId16" Type="http://schemas.openxmlformats.org/officeDocument/2006/relationships/tags" Target="../tags/tag273.xml"/><Relationship Id="rId20" Type="http://schemas.openxmlformats.org/officeDocument/2006/relationships/tags" Target="../tags/tag277.xml"/><Relationship Id="rId29" Type="http://schemas.openxmlformats.org/officeDocument/2006/relationships/tags" Target="../tags/tag286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tags" Target="../tags/tag281.xml"/><Relationship Id="rId32" Type="http://schemas.openxmlformats.org/officeDocument/2006/relationships/tags" Target="../tags/tag289.xml"/><Relationship Id="rId5" Type="http://schemas.openxmlformats.org/officeDocument/2006/relationships/slideLayout" Target="../slideLayouts/slideLayout44.xml"/><Relationship Id="rId15" Type="http://schemas.openxmlformats.org/officeDocument/2006/relationships/theme" Target="../theme/theme3.xml"/><Relationship Id="rId23" Type="http://schemas.openxmlformats.org/officeDocument/2006/relationships/tags" Target="../tags/tag280.xml"/><Relationship Id="rId28" Type="http://schemas.openxmlformats.org/officeDocument/2006/relationships/tags" Target="../tags/tag285.xml"/><Relationship Id="rId10" Type="http://schemas.openxmlformats.org/officeDocument/2006/relationships/slideLayout" Target="../slideLayouts/slideLayout49.xml"/><Relationship Id="rId19" Type="http://schemas.openxmlformats.org/officeDocument/2006/relationships/tags" Target="../tags/tag276.xml"/><Relationship Id="rId31" Type="http://schemas.openxmlformats.org/officeDocument/2006/relationships/tags" Target="../tags/tag28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tags" Target="../tags/tag279.xml"/><Relationship Id="rId27" Type="http://schemas.openxmlformats.org/officeDocument/2006/relationships/tags" Target="../tags/tag284.xml"/><Relationship Id="rId30" Type="http://schemas.openxmlformats.org/officeDocument/2006/relationships/tags" Target="../tags/tag287.xml"/><Relationship Id="rId35" Type="http://schemas.openxmlformats.org/officeDocument/2006/relationships/image" Target="../media/image2.emf"/><Relationship Id="rId8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tags" Target="../tags/tag327.xml"/><Relationship Id="rId18" Type="http://schemas.openxmlformats.org/officeDocument/2006/relationships/tags" Target="../tags/tag332.xml"/><Relationship Id="rId26" Type="http://schemas.openxmlformats.org/officeDocument/2006/relationships/tags" Target="../tags/tag340.xml"/><Relationship Id="rId3" Type="http://schemas.openxmlformats.org/officeDocument/2006/relationships/slideLayout" Target="../slideLayouts/slideLayout56.xml"/><Relationship Id="rId21" Type="http://schemas.openxmlformats.org/officeDocument/2006/relationships/tags" Target="../tags/tag335.xml"/><Relationship Id="rId7" Type="http://schemas.openxmlformats.org/officeDocument/2006/relationships/slideLayout" Target="../slideLayouts/slideLayout60.xml"/><Relationship Id="rId12" Type="http://schemas.openxmlformats.org/officeDocument/2006/relationships/tags" Target="../tags/tag326.xml"/><Relationship Id="rId17" Type="http://schemas.openxmlformats.org/officeDocument/2006/relationships/tags" Target="../tags/tag331.xml"/><Relationship Id="rId25" Type="http://schemas.openxmlformats.org/officeDocument/2006/relationships/tags" Target="../tags/tag339.xml"/><Relationship Id="rId2" Type="http://schemas.openxmlformats.org/officeDocument/2006/relationships/slideLayout" Target="../slideLayouts/slideLayout55.xml"/><Relationship Id="rId16" Type="http://schemas.openxmlformats.org/officeDocument/2006/relationships/tags" Target="../tags/tag330.xml"/><Relationship Id="rId20" Type="http://schemas.openxmlformats.org/officeDocument/2006/relationships/tags" Target="../tags/tag334.xml"/><Relationship Id="rId29" Type="http://schemas.openxmlformats.org/officeDocument/2006/relationships/image" Target="../media/image2.emf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tags" Target="../tags/tag325.xml"/><Relationship Id="rId24" Type="http://schemas.openxmlformats.org/officeDocument/2006/relationships/tags" Target="../tags/tag338.xml"/><Relationship Id="rId5" Type="http://schemas.openxmlformats.org/officeDocument/2006/relationships/slideLayout" Target="../slideLayouts/slideLayout58.xml"/><Relationship Id="rId15" Type="http://schemas.openxmlformats.org/officeDocument/2006/relationships/tags" Target="../tags/tag329.xml"/><Relationship Id="rId23" Type="http://schemas.openxmlformats.org/officeDocument/2006/relationships/tags" Target="../tags/tag337.xml"/><Relationship Id="rId28" Type="http://schemas.openxmlformats.org/officeDocument/2006/relationships/image" Target="../media/image9.emf"/><Relationship Id="rId10" Type="http://schemas.openxmlformats.org/officeDocument/2006/relationships/tags" Target="../tags/tag324.xml"/><Relationship Id="rId19" Type="http://schemas.openxmlformats.org/officeDocument/2006/relationships/tags" Target="../tags/tag333.xml"/><Relationship Id="rId4" Type="http://schemas.openxmlformats.org/officeDocument/2006/relationships/slideLayout" Target="../slideLayouts/slideLayout57.xml"/><Relationship Id="rId9" Type="http://schemas.openxmlformats.org/officeDocument/2006/relationships/theme" Target="../theme/theme4.xml"/><Relationship Id="rId14" Type="http://schemas.openxmlformats.org/officeDocument/2006/relationships/tags" Target="../tags/tag328.xml"/><Relationship Id="rId22" Type="http://schemas.openxmlformats.org/officeDocument/2006/relationships/tags" Target="../tags/tag336.xml"/><Relationship Id="rId27" Type="http://schemas.openxmlformats.org/officeDocument/2006/relationships/oleObject" Target="../embeddings/oleObject46.bin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359.xml"/><Relationship Id="rId13" Type="http://schemas.openxmlformats.org/officeDocument/2006/relationships/tags" Target="../tags/tag364.xml"/><Relationship Id="rId18" Type="http://schemas.openxmlformats.org/officeDocument/2006/relationships/tags" Target="../tags/tag369.xml"/><Relationship Id="rId3" Type="http://schemas.openxmlformats.org/officeDocument/2006/relationships/slideLayout" Target="../slideLayouts/slideLayout64.xml"/><Relationship Id="rId21" Type="http://schemas.openxmlformats.org/officeDocument/2006/relationships/tags" Target="../tags/tag372.xml"/><Relationship Id="rId7" Type="http://schemas.openxmlformats.org/officeDocument/2006/relationships/tags" Target="../tags/tag358.xml"/><Relationship Id="rId12" Type="http://schemas.openxmlformats.org/officeDocument/2006/relationships/tags" Target="../tags/tag363.xml"/><Relationship Id="rId17" Type="http://schemas.openxmlformats.org/officeDocument/2006/relationships/tags" Target="../tags/tag368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63.xml"/><Relationship Id="rId16" Type="http://schemas.openxmlformats.org/officeDocument/2006/relationships/tags" Target="../tags/tag367.xml"/><Relationship Id="rId20" Type="http://schemas.openxmlformats.org/officeDocument/2006/relationships/tags" Target="../tags/tag371.xml"/><Relationship Id="rId1" Type="http://schemas.openxmlformats.org/officeDocument/2006/relationships/slideLayout" Target="../slideLayouts/slideLayout62.xml"/><Relationship Id="rId6" Type="http://schemas.openxmlformats.org/officeDocument/2006/relationships/tags" Target="../tags/tag357.xml"/><Relationship Id="rId11" Type="http://schemas.openxmlformats.org/officeDocument/2006/relationships/tags" Target="../tags/tag362.xml"/><Relationship Id="rId24" Type="http://schemas.openxmlformats.org/officeDocument/2006/relationships/image" Target="../media/image9.emf"/><Relationship Id="rId5" Type="http://schemas.openxmlformats.org/officeDocument/2006/relationships/theme" Target="../theme/theme5.xml"/><Relationship Id="rId15" Type="http://schemas.openxmlformats.org/officeDocument/2006/relationships/tags" Target="../tags/tag366.xml"/><Relationship Id="rId23" Type="http://schemas.openxmlformats.org/officeDocument/2006/relationships/oleObject" Target="../embeddings/oleObject50.bin"/><Relationship Id="rId10" Type="http://schemas.openxmlformats.org/officeDocument/2006/relationships/tags" Target="../tags/tag361.xml"/><Relationship Id="rId19" Type="http://schemas.openxmlformats.org/officeDocument/2006/relationships/tags" Target="../tags/tag370.xml"/><Relationship Id="rId4" Type="http://schemas.openxmlformats.org/officeDocument/2006/relationships/slideLayout" Target="../slideLayouts/slideLayout65.xml"/><Relationship Id="rId9" Type="http://schemas.openxmlformats.org/officeDocument/2006/relationships/tags" Target="../tags/tag360.xml"/><Relationship Id="rId14" Type="http://schemas.openxmlformats.org/officeDocument/2006/relationships/tags" Target="../tags/tag365.xml"/><Relationship Id="rId22" Type="http://schemas.openxmlformats.org/officeDocument/2006/relationships/tags" Target="../tags/tag37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3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7.xml"/><Relationship Id="rId1" Type="http://schemas.openxmlformats.org/officeDocument/2006/relationships/slideLayout" Target="../slideLayouts/slideLayout66.xml"/><Relationship Id="rId6" Type="http://schemas.openxmlformats.org/officeDocument/2006/relationships/slideLayout" Target="../slideLayouts/slideLayout71.xml"/><Relationship Id="rId11" Type="http://schemas.openxmlformats.org/officeDocument/2006/relationships/image" Target="../media/image14.emf"/><Relationship Id="rId5" Type="http://schemas.openxmlformats.org/officeDocument/2006/relationships/slideLayout" Target="../slideLayouts/slideLayout70.xml"/><Relationship Id="rId10" Type="http://schemas.openxmlformats.org/officeDocument/2006/relationships/oleObject" Target="../embeddings/oleObject54.bin"/><Relationship Id="rId4" Type="http://schemas.openxmlformats.org/officeDocument/2006/relationships/slideLayout" Target="../slideLayouts/slideLayout69.xml"/><Relationship Id="rId9" Type="http://schemas.openxmlformats.org/officeDocument/2006/relationships/tags" Target="../tags/tag378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tags" Target="../tags/tag393.xml"/><Relationship Id="rId13" Type="http://schemas.openxmlformats.org/officeDocument/2006/relationships/tags" Target="../tags/tag398.xml"/><Relationship Id="rId18" Type="http://schemas.openxmlformats.org/officeDocument/2006/relationships/tags" Target="../tags/tag403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75.xml"/><Relationship Id="rId21" Type="http://schemas.openxmlformats.org/officeDocument/2006/relationships/tags" Target="../tags/tag406.xml"/><Relationship Id="rId7" Type="http://schemas.openxmlformats.org/officeDocument/2006/relationships/tags" Target="../tags/tag392.xml"/><Relationship Id="rId12" Type="http://schemas.openxmlformats.org/officeDocument/2006/relationships/tags" Target="../tags/tag397.xml"/><Relationship Id="rId17" Type="http://schemas.openxmlformats.org/officeDocument/2006/relationships/tags" Target="../tags/tag402.xml"/><Relationship Id="rId25" Type="http://schemas.openxmlformats.org/officeDocument/2006/relationships/image" Target="../media/image9.emf"/><Relationship Id="rId2" Type="http://schemas.openxmlformats.org/officeDocument/2006/relationships/slideLayout" Target="../slideLayouts/slideLayout74.xml"/><Relationship Id="rId16" Type="http://schemas.openxmlformats.org/officeDocument/2006/relationships/tags" Target="../tags/tag401.xml"/><Relationship Id="rId20" Type="http://schemas.openxmlformats.org/officeDocument/2006/relationships/tags" Target="../tags/tag405.xml"/><Relationship Id="rId1" Type="http://schemas.openxmlformats.org/officeDocument/2006/relationships/slideLayout" Target="../slideLayouts/slideLayout73.xml"/><Relationship Id="rId6" Type="http://schemas.openxmlformats.org/officeDocument/2006/relationships/theme" Target="../theme/theme7.xml"/><Relationship Id="rId11" Type="http://schemas.openxmlformats.org/officeDocument/2006/relationships/tags" Target="../tags/tag396.xml"/><Relationship Id="rId24" Type="http://schemas.openxmlformats.org/officeDocument/2006/relationships/oleObject" Target="../embeddings/oleObject56.bin"/><Relationship Id="rId5" Type="http://schemas.openxmlformats.org/officeDocument/2006/relationships/slideLayout" Target="../slideLayouts/slideLayout77.xml"/><Relationship Id="rId15" Type="http://schemas.openxmlformats.org/officeDocument/2006/relationships/tags" Target="../tags/tag400.xml"/><Relationship Id="rId23" Type="http://schemas.openxmlformats.org/officeDocument/2006/relationships/tags" Target="../tags/tag408.xml"/><Relationship Id="rId10" Type="http://schemas.openxmlformats.org/officeDocument/2006/relationships/tags" Target="../tags/tag395.xml"/><Relationship Id="rId19" Type="http://schemas.openxmlformats.org/officeDocument/2006/relationships/tags" Target="../tags/tag404.xml"/><Relationship Id="rId4" Type="http://schemas.openxmlformats.org/officeDocument/2006/relationships/slideLayout" Target="../slideLayouts/slideLayout76.xml"/><Relationship Id="rId9" Type="http://schemas.openxmlformats.org/officeDocument/2006/relationships/tags" Target="../tags/tag394.xml"/><Relationship Id="rId14" Type="http://schemas.openxmlformats.org/officeDocument/2006/relationships/tags" Target="../tags/tag399.xml"/><Relationship Id="rId22" Type="http://schemas.openxmlformats.org/officeDocument/2006/relationships/tags" Target="../tags/tag40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tags" Target="../tags/tag415.xml"/><Relationship Id="rId13" Type="http://schemas.openxmlformats.org/officeDocument/2006/relationships/tags" Target="../tags/tag420.xml"/><Relationship Id="rId18" Type="http://schemas.openxmlformats.org/officeDocument/2006/relationships/tags" Target="../tags/tag425.xml"/><Relationship Id="rId26" Type="http://schemas.openxmlformats.org/officeDocument/2006/relationships/image" Target="../media/image9.emf"/><Relationship Id="rId3" Type="http://schemas.openxmlformats.org/officeDocument/2006/relationships/slideLayout" Target="../slideLayouts/slideLayout80.xml"/><Relationship Id="rId21" Type="http://schemas.openxmlformats.org/officeDocument/2006/relationships/tags" Target="../tags/tag428.xml"/><Relationship Id="rId7" Type="http://schemas.openxmlformats.org/officeDocument/2006/relationships/theme" Target="../theme/theme8.xml"/><Relationship Id="rId12" Type="http://schemas.openxmlformats.org/officeDocument/2006/relationships/tags" Target="../tags/tag419.xml"/><Relationship Id="rId17" Type="http://schemas.openxmlformats.org/officeDocument/2006/relationships/tags" Target="../tags/tag424.xml"/><Relationship Id="rId25" Type="http://schemas.openxmlformats.org/officeDocument/2006/relationships/oleObject" Target="../embeddings/oleObject61.bin"/><Relationship Id="rId2" Type="http://schemas.openxmlformats.org/officeDocument/2006/relationships/slideLayout" Target="../slideLayouts/slideLayout79.xml"/><Relationship Id="rId16" Type="http://schemas.openxmlformats.org/officeDocument/2006/relationships/tags" Target="../tags/tag423.xml"/><Relationship Id="rId20" Type="http://schemas.openxmlformats.org/officeDocument/2006/relationships/tags" Target="../tags/tag427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tags" Target="../tags/tag418.xml"/><Relationship Id="rId24" Type="http://schemas.openxmlformats.org/officeDocument/2006/relationships/tags" Target="../tags/tag431.xml"/><Relationship Id="rId5" Type="http://schemas.openxmlformats.org/officeDocument/2006/relationships/slideLayout" Target="../slideLayouts/slideLayout82.xml"/><Relationship Id="rId15" Type="http://schemas.openxmlformats.org/officeDocument/2006/relationships/tags" Target="../tags/tag422.xml"/><Relationship Id="rId23" Type="http://schemas.openxmlformats.org/officeDocument/2006/relationships/tags" Target="../tags/tag430.xml"/><Relationship Id="rId10" Type="http://schemas.openxmlformats.org/officeDocument/2006/relationships/tags" Target="../tags/tag417.xml"/><Relationship Id="rId19" Type="http://schemas.openxmlformats.org/officeDocument/2006/relationships/tags" Target="../tags/tag426.xml"/><Relationship Id="rId4" Type="http://schemas.openxmlformats.org/officeDocument/2006/relationships/slideLayout" Target="../slideLayouts/slideLayout81.xml"/><Relationship Id="rId9" Type="http://schemas.openxmlformats.org/officeDocument/2006/relationships/tags" Target="../tags/tag416.xml"/><Relationship Id="rId14" Type="http://schemas.openxmlformats.org/officeDocument/2006/relationships/tags" Target="../tags/tag421.xml"/><Relationship Id="rId22" Type="http://schemas.openxmlformats.org/officeDocument/2006/relationships/tags" Target="../tags/tag429.xml"/><Relationship Id="rId27" Type="http://schemas.openxmlformats.org/officeDocument/2006/relationships/image" Target="../media/image2.emf"/></Relationships>
</file>

<file path=ppt/slideMasters/_rels/slideMaster9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6.xml"/><Relationship Id="rId18" Type="http://schemas.openxmlformats.org/officeDocument/2006/relationships/tags" Target="../tags/tag440.xml"/><Relationship Id="rId26" Type="http://schemas.openxmlformats.org/officeDocument/2006/relationships/tags" Target="../tags/tag448.xml"/><Relationship Id="rId21" Type="http://schemas.openxmlformats.org/officeDocument/2006/relationships/tags" Target="../tags/tag443.xml"/><Relationship Id="rId34" Type="http://schemas.openxmlformats.org/officeDocument/2006/relationships/tags" Target="../tags/tag456.xml"/><Relationship Id="rId7" Type="http://schemas.openxmlformats.org/officeDocument/2006/relationships/slideLayout" Target="../slideLayouts/slideLayout90.xml"/><Relationship Id="rId12" Type="http://schemas.openxmlformats.org/officeDocument/2006/relationships/slideLayout" Target="../slideLayouts/slideLayout95.xml"/><Relationship Id="rId17" Type="http://schemas.openxmlformats.org/officeDocument/2006/relationships/tags" Target="../tags/tag439.xml"/><Relationship Id="rId25" Type="http://schemas.openxmlformats.org/officeDocument/2006/relationships/tags" Target="../tags/tag447.xml"/><Relationship Id="rId33" Type="http://schemas.openxmlformats.org/officeDocument/2006/relationships/tags" Target="../tags/tag455.xml"/><Relationship Id="rId38" Type="http://schemas.openxmlformats.org/officeDocument/2006/relationships/image" Target="../media/image2.emf"/><Relationship Id="rId2" Type="http://schemas.openxmlformats.org/officeDocument/2006/relationships/slideLayout" Target="../slideLayouts/slideLayout85.xml"/><Relationship Id="rId16" Type="http://schemas.openxmlformats.org/officeDocument/2006/relationships/tags" Target="../tags/tag438.xml"/><Relationship Id="rId20" Type="http://schemas.openxmlformats.org/officeDocument/2006/relationships/tags" Target="../tags/tag442.xml"/><Relationship Id="rId29" Type="http://schemas.openxmlformats.org/officeDocument/2006/relationships/tags" Target="../tags/tag451.xml"/><Relationship Id="rId1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9.xml"/><Relationship Id="rId11" Type="http://schemas.openxmlformats.org/officeDocument/2006/relationships/slideLayout" Target="../slideLayouts/slideLayout94.xml"/><Relationship Id="rId24" Type="http://schemas.openxmlformats.org/officeDocument/2006/relationships/tags" Target="../tags/tag446.xml"/><Relationship Id="rId32" Type="http://schemas.openxmlformats.org/officeDocument/2006/relationships/tags" Target="../tags/tag454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88.xml"/><Relationship Id="rId15" Type="http://schemas.openxmlformats.org/officeDocument/2006/relationships/theme" Target="../theme/theme9.xml"/><Relationship Id="rId23" Type="http://schemas.openxmlformats.org/officeDocument/2006/relationships/tags" Target="../tags/tag445.xml"/><Relationship Id="rId28" Type="http://schemas.openxmlformats.org/officeDocument/2006/relationships/tags" Target="../tags/tag450.xml"/><Relationship Id="rId36" Type="http://schemas.openxmlformats.org/officeDocument/2006/relationships/oleObject" Target="../embeddings/oleObject66.bin"/><Relationship Id="rId10" Type="http://schemas.openxmlformats.org/officeDocument/2006/relationships/slideLayout" Target="../slideLayouts/slideLayout93.xml"/><Relationship Id="rId19" Type="http://schemas.openxmlformats.org/officeDocument/2006/relationships/tags" Target="../tags/tag441.xml"/><Relationship Id="rId31" Type="http://schemas.openxmlformats.org/officeDocument/2006/relationships/tags" Target="../tags/tag453.xml"/><Relationship Id="rId4" Type="http://schemas.openxmlformats.org/officeDocument/2006/relationships/slideLayout" Target="../slideLayouts/slideLayout87.xml"/><Relationship Id="rId9" Type="http://schemas.openxmlformats.org/officeDocument/2006/relationships/slideLayout" Target="../slideLayouts/slideLayout92.xml"/><Relationship Id="rId14" Type="http://schemas.openxmlformats.org/officeDocument/2006/relationships/slideLayout" Target="../slideLayouts/slideLayout97.xml"/><Relationship Id="rId22" Type="http://schemas.openxmlformats.org/officeDocument/2006/relationships/tags" Target="../tags/tag444.xml"/><Relationship Id="rId27" Type="http://schemas.openxmlformats.org/officeDocument/2006/relationships/tags" Target="../tags/tag449.xml"/><Relationship Id="rId30" Type="http://schemas.openxmlformats.org/officeDocument/2006/relationships/tags" Target="../tags/tag452.xml"/><Relationship Id="rId35" Type="http://schemas.openxmlformats.org/officeDocument/2006/relationships/tags" Target="../tags/tag457.xml"/><Relationship Id="rId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3203702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9" imgW="413" imgH="416" progId="TCLayout.ActiveDocument.1">
                  <p:embed/>
                </p:oleObj>
              </mc:Choice>
              <mc:Fallback>
                <p:oleObj name="think-cell Slide" r:id="rId39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5B28737-798E-48D4-BBDB-8EB35CB9FFFB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553972" y="6190849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/>
        </p:nvSpPr>
        <p:spPr>
          <a:xfrm>
            <a:off x="554736" y="1198743"/>
            <a:ext cx="344646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lvl="0"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/>
            <a:r>
              <a:rPr lang="en-US"/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5987738" y="2170800"/>
            <a:ext cx="3049253" cy="4924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Above Chart Exhibit Title</a:t>
            </a:r>
            <a:br>
              <a:rPr lang="en-US"/>
            </a:br>
            <a:r>
              <a:rPr lang="en-US"/>
              <a:t>Unit of Measure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554736" y="1646241"/>
            <a:ext cx="476201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54" name="LegendLines" hidden="1">
            <a:extLst>
              <a:ext uri="{FF2B5EF4-FFF2-40B4-BE49-F238E27FC236}">
                <a16:creationId xmlns:a16="http://schemas.microsoft.com/office/drawing/2014/main" id="{E5A3A058-6B69-4312-AF71-61B1CC1967FA}"/>
              </a:ext>
            </a:extLst>
          </p:cNvPr>
          <p:cNvGrpSpPr/>
          <p:nvPr/>
        </p:nvGrpSpPr>
        <p:grpSpPr>
          <a:xfrm>
            <a:off x="10398782" y="3150223"/>
            <a:ext cx="1251160" cy="958286"/>
            <a:chOff x="10162879" y="3243772"/>
            <a:chExt cx="1251160" cy="958286"/>
          </a:xfrm>
        </p:grpSpPr>
        <p:sp>
          <p:nvSpPr>
            <p:cNvPr id="155" name="Legend1" hidden="1">
              <a:extLst>
                <a:ext uri="{FF2B5EF4-FFF2-40B4-BE49-F238E27FC236}">
                  <a16:creationId xmlns:a16="http://schemas.microsoft.com/office/drawing/2014/main" id="{B1483347-D2CB-45E0-9695-BBA35B33DCFC}"/>
                </a:ext>
              </a:extLst>
            </p:cNvPr>
            <p:cNvSpPr txBox="1"/>
            <p:nvPr/>
          </p:nvSpPr>
          <p:spPr>
            <a:xfrm>
              <a:off x="10886522" y="324377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6" name="Legend2" hidden="1">
              <a:extLst>
                <a:ext uri="{FF2B5EF4-FFF2-40B4-BE49-F238E27FC236}">
                  <a16:creationId xmlns:a16="http://schemas.microsoft.com/office/drawing/2014/main" id="{74639385-1E48-4018-A994-9AC18FC989D1}"/>
                </a:ext>
              </a:extLst>
            </p:cNvPr>
            <p:cNvSpPr txBox="1"/>
            <p:nvPr/>
          </p:nvSpPr>
          <p:spPr>
            <a:xfrm>
              <a:off x="10886522" y="3615193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7" name="Legend3" hidden="1">
              <a:extLst>
                <a:ext uri="{FF2B5EF4-FFF2-40B4-BE49-F238E27FC236}">
                  <a16:creationId xmlns:a16="http://schemas.microsoft.com/office/drawing/2014/main" id="{7B527157-F5B7-4231-9280-9C00C99F750A}"/>
                </a:ext>
              </a:extLst>
            </p:cNvPr>
            <p:cNvSpPr txBox="1"/>
            <p:nvPr/>
          </p:nvSpPr>
          <p:spPr>
            <a:xfrm>
              <a:off x="10886522" y="398661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8" name="LineLegend3" hidden="1">
              <a:extLst>
                <a:ext uri="{FF2B5EF4-FFF2-40B4-BE49-F238E27FC236}">
                  <a16:creationId xmlns:a16="http://schemas.microsoft.com/office/drawing/2014/main" id="{CFC4A46B-4B4C-4E18-8C29-56ED1CA8C9F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ea typeface="+mn-ea"/>
              </a:endParaRPr>
            </a:p>
          </p:txBody>
        </p:sp>
        <p:sp>
          <p:nvSpPr>
            <p:cNvPr id="159" name="LineLegend2" hidden="1">
              <a:extLst>
                <a:ext uri="{FF2B5EF4-FFF2-40B4-BE49-F238E27FC236}">
                  <a16:creationId xmlns:a16="http://schemas.microsoft.com/office/drawing/2014/main" id="{299E6BB7-7600-46F2-A0DA-ADCB38112B6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ea typeface="+mn-ea"/>
              </a:endParaRPr>
            </a:p>
          </p:txBody>
        </p:sp>
        <p:sp>
          <p:nvSpPr>
            <p:cNvPr id="160" name="LineLegend1" hidden="1">
              <a:extLst>
                <a:ext uri="{FF2B5EF4-FFF2-40B4-BE49-F238E27FC236}">
                  <a16:creationId xmlns:a16="http://schemas.microsoft.com/office/drawing/2014/main" id="{3DAD72C9-4400-4CA3-91AC-3D74AFB20BC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ea typeface="+mn-ea"/>
              </a:endParaRPr>
            </a:p>
          </p:txBody>
        </p:sp>
      </p:grpSp>
      <p:grpSp>
        <p:nvGrpSpPr>
          <p:cNvPr id="161" name="LegendMoons" hidden="1">
            <a:extLst>
              <a:ext uri="{FF2B5EF4-FFF2-40B4-BE49-F238E27FC236}">
                <a16:creationId xmlns:a16="http://schemas.microsoft.com/office/drawing/2014/main" id="{B0D16645-DEE1-4F0A-B841-F0821AA8B01C}"/>
              </a:ext>
            </a:extLst>
          </p:cNvPr>
          <p:cNvGrpSpPr/>
          <p:nvPr/>
        </p:nvGrpSpPr>
        <p:grpSpPr>
          <a:xfrm>
            <a:off x="10769793" y="1145373"/>
            <a:ext cx="880149" cy="1731859"/>
            <a:chOff x="7723680" y="1702457"/>
            <a:chExt cx="880149" cy="1731859"/>
          </a:xfrm>
        </p:grpSpPr>
        <p:sp>
          <p:nvSpPr>
            <p:cNvPr id="162" name="Legend1" hidden="1">
              <a:extLst>
                <a:ext uri="{FF2B5EF4-FFF2-40B4-BE49-F238E27FC236}">
                  <a16:creationId xmlns:a16="http://schemas.microsoft.com/office/drawing/2014/main" id="{D5B6618B-0438-43C0-8BA2-9D42FD270E47}"/>
                </a:ext>
              </a:extLst>
            </p:cNvPr>
            <p:cNvSpPr txBox="1"/>
            <p:nvPr/>
          </p:nvSpPr>
          <p:spPr>
            <a:xfrm>
              <a:off x="8076312" y="1709816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3" name="Legend2" hidden="1">
              <a:extLst>
                <a:ext uri="{FF2B5EF4-FFF2-40B4-BE49-F238E27FC236}">
                  <a16:creationId xmlns:a16="http://schemas.microsoft.com/office/drawing/2014/main" id="{C6D9E259-1A28-4D00-BB3C-19F46D2232FD}"/>
                </a:ext>
              </a:extLst>
            </p:cNvPr>
            <p:cNvSpPr txBox="1"/>
            <p:nvPr/>
          </p:nvSpPr>
          <p:spPr>
            <a:xfrm>
              <a:off x="8076312" y="2085275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4" name="Legend3" hidden="1">
              <a:extLst>
                <a:ext uri="{FF2B5EF4-FFF2-40B4-BE49-F238E27FC236}">
                  <a16:creationId xmlns:a16="http://schemas.microsoft.com/office/drawing/2014/main" id="{3189FEC7-CC51-4CAE-A6C6-FEA94E439F34}"/>
                </a:ext>
              </a:extLst>
            </p:cNvPr>
            <p:cNvSpPr txBox="1"/>
            <p:nvPr/>
          </p:nvSpPr>
          <p:spPr>
            <a:xfrm>
              <a:off x="8076312" y="246073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5" name="Legend4" hidden="1">
              <a:extLst>
                <a:ext uri="{FF2B5EF4-FFF2-40B4-BE49-F238E27FC236}">
                  <a16:creationId xmlns:a16="http://schemas.microsoft.com/office/drawing/2014/main" id="{21BBB0F4-4F3A-484D-8E0B-EBB347B64AFE}"/>
                </a:ext>
              </a:extLst>
            </p:cNvPr>
            <p:cNvSpPr txBox="1"/>
            <p:nvPr/>
          </p:nvSpPr>
          <p:spPr>
            <a:xfrm>
              <a:off x="8076312" y="2836193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6" name="Legend5" hidden="1">
              <a:extLst>
                <a:ext uri="{FF2B5EF4-FFF2-40B4-BE49-F238E27FC236}">
                  <a16:creationId xmlns:a16="http://schemas.microsoft.com/office/drawing/2014/main" id="{771E2F80-1473-47C1-82BE-1713554C2FF5}"/>
                </a:ext>
              </a:extLst>
            </p:cNvPr>
            <p:cNvSpPr txBox="1"/>
            <p:nvPr/>
          </p:nvSpPr>
          <p:spPr>
            <a:xfrm>
              <a:off x="8076312" y="321165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grpSp>
          <p:nvGrpSpPr>
            <p:cNvPr id="167" name="MoonLegend1" hidden="1">
              <a:extLst>
                <a:ext uri="{FF2B5EF4-FFF2-40B4-BE49-F238E27FC236}">
                  <a16:creationId xmlns:a16="http://schemas.microsoft.com/office/drawing/2014/main" id="{257648F1-4AEE-48B7-AFF5-A8DEC1282986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91" name="Oval 190" hidden="1">
                <a:extLst>
                  <a:ext uri="{FF2B5EF4-FFF2-40B4-BE49-F238E27FC236}">
                    <a16:creationId xmlns:a16="http://schemas.microsoft.com/office/drawing/2014/main" id="{DE0AC04E-3843-461E-85BB-02189C02D0E7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Arc 191" hidden="1">
                <a:extLst>
                  <a:ext uri="{FF2B5EF4-FFF2-40B4-BE49-F238E27FC236}">
                    <a16:creationId xmlns:a16="http://schemas.microsoft.com/office/drawing/2014/main" id="{E6456482-4CF3-4836-AD30-886DEF507226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68" name="MoonLegend2" hidden="1">
              <a:extLst>
                <a:ext uri="{FF2B5EF4-FFF2-40B4-BE49-F238E27FC236}">
                  <a16:creationId xmlns:a16="http://schemas.microsoft.com/office/drawing/2014/main" id="{F97812AB-8645-4B75-86C0-6BCF902FD82F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89" name="Oval 188" hidden="1">
                <a:extLst>
                  <a:ext uri="{FF2B5EF4-FFF2-40B4-BE49-F238E27FC236}">
                    <a16:creationId xmlns:a16="http://schemas.microsoft.com/office/drawing/2014/main" id="{8D1BABEF-D16B-415A-811D-7E8ACD1CF320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Arc 189" hidden="1">
                <a:extLst>
                  <a:ext uri="{FF2B5EF4-FFF2-40B4-BE49-F238E27FC236}">
                    <a16:creationId xmlns:a16="http://schemas.microsoft.com/office/drawing/2014/main" id="{B451E5A3-4CB0-48E0-8165-36259B3A1195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79" name="MoonLegend3" hidden="1">
              <a:extLst>
                <a:ext uri="{FF2B5EF4-FFF2-40B4-BE49-F238E27FC236}">
                  <a16:creationId xmlns:a16="http://schemas.microsoft.com/office/drawing/2014/main" id="{CCA1B5A0-01FC-4D63-A5BA-8FF1905A5B98}"/>
                </a:ext>
              </a:extLst>
            </p:cNvPr>
            <p:cNvGrpSpPr>
              <a:grpSpLocks noChangeAspect="1"/>
            </p:cNvGrpSpPr>
            <p:nvPr>
              <p:custDataLst>
                <p:tags r:id="rId26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87" name="Oval 186" hidden="1">
                <a:extLst>
                  <a:ext uri="{FF2B5EF4-FFF2-40B4-BE49-F238E27FC236}">
                    <a16:creationId xmlns:a16="http://schemas.microsoft.com/office/drawing/2014/main" id="{148EF22F-929B-4D1E-BAD3-4F8E0AB9B89E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Arc 187" hidden="1">
                <a:extLst>
                  <a:ext uri="{FF2B5EF4-FFF2-40B4-BE49-F238E27FC236}">
                    <a16:creationId xmlns:a16="http://schemas.microsoft.com/office/drawing/2014/main" id="{FC3514F6-8FFF-446A-B0F0-157469FC9A2B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80" name="MoonLegend4" hidden="1">
              <a:extLst>
                <a:ext uri="{FF2B5EF4-FFF2-40B4-BE49-F238E27FC236}">
                  <a16:creationId xmlns:a16="http://schemas.microsoft.com/office/drawing/2014/main" id="{1FEB0E84-C05F-4893-810F-76988B257346}"/>
                </a:ext>
              </a:extLst>
            </p:cNvPr>
            <p:cNvGrpSpPr>
              <a:grpSpLocks noChangeAspect="1"/>
            </p:cNvGrpSpPr>
            <p:nvPr>
              <p:custDataLst>
                <p:tags r:id="rId27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84" name="Oval 183" hidden="1">
                <a:extLst>
                  <a:ext uri="{FF2B5EF4-FFF2-40B4-BE49-F238E27FC236}">
                    <a16:creationId xmlns:a16="http://schemas.microsoft.com/office/drawing/2014/main" id="{C1A3C7B0-C48D-4DBA-808D-EFE7D16D82F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Arc 184" hidden="1">
                <a:extLst>
                  <a:ext uri="{FF2B5EF4-FFF2-40B4-BE49-F238E27FC236}">
                    <a16:creationId xmlns:a16="http://schemas.microsoft.com/office/drawing/2014/main" id="{24920167-749D-43A3-ACDA-7A2D6395ED68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81" name="MoonLegend5" hidden="1">
              <a:extLst>
                <a:ext uri="{FF2B5EF4-FFF2-40B4-BE49-F238E27FC236}">
                  <a16:creationId xmlns:a16="http://schemas.microsoft.com/office/drawing/2014/main" id="{E0698A10-4500-4D0E-9EC6-A3BD37BE7A9E}"/>
                </a:ext>
              </a:extLst>
            </p:cNvPr>
            <p:cNvGrpSpPr>
              <a:grpSpLocks noChangeAspect="1"/>
            </p:cNvGrpSpPr>
            <p:nvPr>
              <p:custDataLst>
                <p:tags r:id="rId28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82" name="Oval 181" hidden="1">
                <a:extLst>
                  <a:ext uri="{FF2B5EF4-FFF2-40B4-BE49-F238E27FC236}">
                    <a16:creationId xmlns:a16="http://schemas.microsoft.com/office/drawing/2014/main" id="{22BACCB4-258E-43DE-98CC-C8F5A047906B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Arc 182" hidden="1">
                <a:extLst>
                  <a:ext uri="{FF2B5EF4-FFF2-40B4-BE49-F238E27FC236}">
                    <a16:creationId xmlns:a16="http://schemas.microsoft.com/office/drawing/2014/main" id="{293EEF3B-F6E4-4786-8B6F-C138E7A96529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grpSp>
        <p:nvGrpSpPr>
          <p:cNvPr id="193" name="LegendBoxes" hidden="1">
            <a:extLst>
              <a:ext uri="{FF2B5EF4-FFF2-40B4-BE49-F238E27FC236}">
                <a16:creationId xmlns:a16="http://schemas.microsoft.com/office/drawing/2014/main" id="{8B383AE1-3237-4072-A4A6-78EF864F79A4}"/>
              </a:ext>
            </a:extLst>
          </p:cNvPr>
          <p:cNvGrpSpPr/>
          <p:nvPr/>
        </p:nvGrpSpPr>
        <p:grpSpPr>
          <a:xfrm>
            <a:off x="10796279" y="4381500"/>
            <a:ext cx="853663" cy="1717282"/>
            <a:chOff x="10652400" y="4322824"/>
            <a:chExt cx="853663" cy="1717282"/>
          </a:xfrm>
        </p:grpSpPr>
        <p:sp>
          <p:nvSpPr>
            <p:cNvPr id="194" name="RectangleLegend1" hidden="1">
              <a:extLst>
                <a:ext uri="{FF2B5EF4-FFF2-40B4-BE49-F238E27FC236}">
                  <a16:creationId xmlns:a16="http://schemas.microsoft.com/office/drawing/2014/main" id="{0EA23167-681D-4989-BC18-D73BAB2B2AB3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5" name="RectangleLegend2" hidden="1">
              <a:extLst>
                <a:ext uri="{FF2B5EF4-FFF2-40B4-BE49-F238E27FC236}">
                  <a16:creationId xmlns:a16="http://schemas.microsoft.com/office/drawing/2014/main" id="{85899BF4-99D2-4E2D-B434-476BCD53AD38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6" name="RectangleLegend3" hidden="1">
              <a:extLst>
                <a:ext uri="{FF2B5EF4-FFF2-40B4-BE49-F238E27FC236}">
                  <a16:creationId xmlns:a16="http://schemas.microsoft.com/office/drawing/2014/main" id="{0B167C30-E7EC-419A-B900-3B3C139473EE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7" name="RectangleLegend4" hidden="1">
              <a:extLst>
                <a:ext uri="{FF2B5EF4-FFF2-40B4-BE49-F238E27FC236}">
                  <a16:creationId xmlns:a16="http://schemas.microsoft.com/office/drawing/2014/main" id="{AB8928CE-7CCC-4607-AA2B-308D14F776C5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7" name="RectangleLegend5" hidden="1">
              <a:extLst>
                <a:ext uri="{FF2B5EF4-FFF2-40B4-BE49-F238E27FC236}">
                  <a16:creationId xmlns:a16="http://schemas.microsoft.com/office/drawing/2014/main" id="{5609DB1D-49A1-469C-B440-1807991995FC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8" name="Legend1" hidden="1">
              <a:extLst>
                <a:ext uri="{FF2B5EF4-FFF2-40B4-BE49-F238E27FC236}">
                  <a16:creationId xmlns:a16="http://schemas.microsoft.com/office/drawing/2014/main" id="{C19D4B62-94C4-4A66-8EAE-32DA3026EC9B}"/>
                </a:ext>
              </a:extLst>
            </p:cNvPr>
            <p:cNvSpPr txBox="1"/>
            <p:nvPr/>
          </p:nvSpPr>
          <p:spPr>
            <a:xfrm>
              <a:off x="10978546" y="432282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29" name="Legend2" hidden="1">
              <a:extLst>
                <a:ext uri="{FF2B5EF4-FFF2-40B4-BE49-F238E27FC236}">
                  <a16:creationId xmlns:a16="http://schemas.microsoft.com/office/drawing/2014/main" id="{430CE5FC-9225-4C54-87D2-42C918FC9E0E}"/>
                </a:ext>
              </a:extLst>
            </p:cNvPr>
            <p:cNvSpPr txBox="1"/>
            <p:nvPr/>
          </p:nvSpPr>
          <p:spPr>
            <a:xfrm>
              <a:off x="10978546" y="470232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0" name="Legend3" hidden="1">
              <a:extLst>
                <a:ext uri="{FF2B5EF4-FFF2-40B4-BE49-F238E27FC236}">
                  <a16:creationId xmlns:a16="http://schemas.microsoft.com/office/drawing/2014/main" id="{2F383794-289F-4C43-8E59-C7B62CE7627E}"/>
                </a:ext>
              </a:extLst>
            </p:cNvPr>
            <p:cNvSpPr txBox="1"/>
            <p:nvPr/>
          </p:nvSpPr>
          <p:spPr>
            <a:xfrm>
              <a:off x="10978546" y="5081820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1" name="Legend4" hidden="1">
              <a:extLst>
                <a:ext uri="{FF2B5EF4-FFF2-40B4-BE49-F238E27FC236}">
                  <a16:creationId xmlns:a16="http://schemas.microsoft.com/office/drawing/2014/main" id="{FF3D5E8A-C4CA-410D-A740-D54C4CF48892}"/>
                </a:ext>
              </a:extLst>
            </p:cNvPr>
            <p:cNvSpPr txBox="1"/>
            <p:nvPr/>
          </p:nvSpPr>
          <p:spPr>
            <a:xfrm>
              <a:off x="10978546" y="5453241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2" name="Legend5" hidden="1">
              <a:extLst>
                <a:ext uri="{FF2B5EF4-FFF2-40B4-BE49-F238E27FC236}">
                  <a16:creationId xmlns:a16="http://schemas.microsoft.com/office/drawing/2014/main" id="{D48CF223-4C15-47D6-AF1A-6CDC04B4C1F8}"/>
                </a:ext>
              </a:extLst>
            </p:cNvPr>
            <p:cNvSpPr txBox="1"/>
            <p:nvPr/>
          </p:nvSpPr>
          <p:spPr>
            <a:xfrm>
              <a:off x="10978545" y="582466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</p:grpSp>
      <p:pic>
        <p:nvPicPr>
          <p:cNvPr id="170" name="Picture 169">
            <a:extLst>
              <a:ext uri="{FF2B5EF4-FFF2-40B4-BE49-F238E27FC236}">
                <a16:creationId xmlns:a16="http://schemas.microsoft.com/office/drawing/2014/main" id="{DC939171-6E8C-4D80-A238-095B81711D68}"/>
              </a:ext>
            </a:extLst>
          </p:cNvPr>
          <p:cNvPicPr>
            <a:picLocks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1CDD93D-7B95-47D6-B3F8-1CC7258B1D37}"/>
              </a:ext>
            </a:extLst>
          </p:cNvPr>
          <p:cNvGrpSpPr/>
          <p:nvPr/>
        </p:nvGrpSpPr>
        <p:grpSpPr>
          <a:xfrm>
            <a:off x="554736" y="6368464"/>
            <a:ext cx="11082528" cy="54693"/>
            <a:chOff x="554736" y="6349068"/>
            <a:chExt cx="11082528" cy="54693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D712AA2-F213-4DA0-A97B-22A6B333B296}"/>
                </a:ext>
              </a:extLst>
            </p:cNvPr>
            <p:cNvCxnSpPr/>
            <p:nvPr userDrawn="1"/>
          </p:nvCxnSpPr>
          <p:spPr bwMode="ltGray">
            <a:xfrm flipV="1">
              <a:off x="554741" y="6349072"/>
              <a:ext cx="11082523" cy="17939"/>
            </a:xfrm>
            <a:prstGeom prst="line">
              <a:avLst/>
            </a:prstGeom>
            <a:noFill/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</p:cxn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263DFF2-9F58-4ECB-B41E-6B47E8753649}"/>
                </a:ext>
              </a:extLst>
            </p:cNvPr>
            <p:cNvSpPr/>
            <p:nvPr userDrawn="1"/>
          </p:nvSpPr>
          <p:spPr bwMode="ltGray">
            <a:xfrm>
              <a:off x="554736" y="6358042"/>
              <a:ext cx="2797733" cy="45719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148BDD5-08D6-47E3-92F7-471A9F316451}"/>
                </a:ext>
              </a:extLst>
            </p:cNvPr>
            <p:cNvSpPr/>
            <p:nvPr userDrawn="1"/>
          </p:nvSpPr>
          <p:spPr bwMode="ltGray">
            <a:xfrm>
              <a:off x="10671243" y="6349068"/>
              <a:ext cx="966017" cy="5468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647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66" r:id="rId16"/>
    <p:sldLayoutId id="2147483667" r:id="rId1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500" b="1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442913" indent="-21431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Arial" panose="020B0604020202020204" pitchFamily="34" charset="0"/>
        <a:buChar char="‒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98488" indent="-1524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17563" indent="-1476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̶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40B17A4-151A-442A-85BB-61D97FD47CDC}"/>
              </a:ext>
            </a:extLst>
          </p:cNvPr>
          <p:cNvGraphicFramePr>
            <a:graphicFrameLocks noChangeAspect="1"/>
          </p:cNvGraphicFramePr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41700319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5" imgW="592" imgH="591" progId="TCLayout.ActiveDocument.1">
                  <p:embed/>
                </p:oleObj>
              </mc:Choice>
              <mc:Fallback>
                <p:oleObj name="think-cell Slide" r:id="rId45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40B17A4-151A-442A-85BB-61D97FD47C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FB3399E7-290D-4CE6-AA08-2DA0CF307E1C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tx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3" name="2. Slide Title">
            <a:extLst>
              <a:ext uri="{FF2B5EF4-FFF2-40B4-BE49-F238E27FC236}">
                <a16:creationId xmlns:a16="http://schemas.microsoft.com/office/drawing/2014/main" id="{7C8D601E-A2E1-4979-AE83-B694B9829662}"/>
              </a:ext>
            </a:extLst>
          </p:cNvPr>
          <p:cNvSpPr>
            <a:spLocks noGrp="1"/>
          </p:cNvSpPr>
          <p:nvPr>
            <p:ph type="title"/>
            <p:custDataLst>
              <p:tags r:id="rId26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55" name="Grid" hidden="1">
            <a:extLst>
              <a:ext uri="{FF2B5EF4-FFF2-40B4-BE49-F238E27FC236}">
                <a16:creationId xmlns:a16="http://schemas.microsoft.com/office/drawing/2014/main" id="{DEFB2FD9-7CD8-4FAE-9553-EBB1883173D8}"/>
              </a:ext>
            </a:extLst>
          </p:cNvPr>
          <p:cNvGrpSpPr/>
          <p:nvPr>
            <p:custDataLst>
              <p:tags r:id="rId27"/>
            </p:custDataLst>
          </p:nvPr>
        </p:nvGrpSpPr>
        <p:grpSpPr>
          <a:xfrm>
            <a:off x="1524" y="0"/>
            <a:ext cx="12190476" cy="6858000"/>
            <a:chOff x="0" y="0"/>
            <a:chExt cx="12190476" cy="6858000"/>
          </a:xfrm>
        </p:grpSpPr>
        <p:sp>
          <p:nvSpPr>
            <p:cNvPr id="56" name="slide margin">
              <a:extLst>
                <a:ext uri="{FF2B5EF4-FFF2-40B4-BE49-F238E27FC236}">
                  <a16:creationId xmlns:a16="http://schemas.microsoft.com/office/drawing/2014/main" id="{38DD344F-AD20-46A3-A11B-2D82C3344FEC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C7601CF-5E5B-457D-847F-427610DA2FB7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31F3C21-0066-454F-858F-CF8DE7C15746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2C2F96-141D-4584-8AFC-7B03AC967AD5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FFAB406-01C7-4D16-B756-95AABF69356F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C0947A7-511E-40BC-89AC-7FB57EB8253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E13BF7D-FE79-4AD9-BD1E-86E33F888F0B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9CD20B4-6A15-49A2-A59E-FCCFB641E09C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88C9107F-AE78-4984-826C-0B2406DAF134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34F056F-D81A-4196-9B3A-AE8FD5591CB2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4C1E84A-C73C-43D4-BA3C-8DBC74530EF8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E85AE8D-58C3-4AA0-B6F0-E5B277CA7900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36F9C0-4B83-4C02-9FB8-FE87C7414EE2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3B3485C-D98D-4843-9430-BAB5037871BA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4711F5E-C124-4817-92AB-CA50490512E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87B4A93-F9FF-464C-9429-7F0508C752D8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30BD8E3-A9FF-4CAF-AFCE-78BAF967AB1A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8DFD3D7-8227-4BAE-92E3-7A8D1D9D120B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1BDBD63-521E-429E-88F1-146A189AC445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A0B0088A-AB05-469E-9D5A-008850E9B532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9BCFA35-14ED-4686-918B-E003CB0183E0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C9479A-9B75-4DAD-BD6F-ACA06F40053D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E502045-AFEE-46BD-82EF-7FDCA210A972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331B978-23AB-4D1C-BDEB-D3F9BEDAA2DB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5C2958A-8756-4F5D-9D2E-8609AF3FE7F3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05E51A7-0B73-4EDC-8853-4C4885C3CD12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55BB02-C70B-4783-95E3-349A9749DE81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414889-E577-40C3-8CDF-DA20200FC4BB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0578B73-0DC8-40FE-8A21-280C0818D286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A3EAB8C-6F2A-4487-A2BB-0984642F92BD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7D70175-6613-45BC-AF43-015C72F13A7B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B942F25-6CDB-4981-97B7-D7BDEBE5ADF5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1315AFB-F00B-4517-B2CA-2588A030EFF4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2EAC9B8-160B-4F7F-8029-F358F771D704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42671AAA-F5BF-4B8E-9B20-12F8E97A3021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3FB4F88-2E32-42AF-931D-73EEE391186B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4A1769F-CE92-4633-87B1-DDCB8F121456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B597847-9D21-4E79-A3C1-CD09A72ED17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4475F4C-A18C-4D1A-BA57-171FB0889ED5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668352-A3AB-4B2E-9A58-3447022124C4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7FB43971-E513-473C-A51D-9EE94E61083C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5DF1BF3-81AD-4891-9BB0-2F7A0C9D4E46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00BDB8E3-D6DD-4760-8A19-73C078A70F87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F12D775-122F-40DE-9D53-9EE07EEAA8F5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D2CAD56-BA05-4C75-8034-7BE3F452236F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90E0245-1DD4-47DE-874E-81EEEC5BC8F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CFFCCA0-3335-4A1D-ABE0-05033DB06A2E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4D72CB9-C1AD-44DE-9701-7AC2B6FF96CE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889B3321-C5E9-4805-BC66-EA0432C4C15B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ACEEB3E-3F13-47FD-9363-059ECF85CA24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3AB56B-1DBC-4E4B-A722-E8BD0ECD1B41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06E6C7-24A3-4B83-8726-B30607709EF5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BF470C1-8F17-46A7-9CF6-68959FCC27C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FB440D-CD6D-4896-879A-A739507A9DA0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213BC5EF-1845-45CB-A034-F5C2FECB524D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2206814-DAB9-4959-9312-D81139D2AED1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3072DF-59FF-4A0A-BAA0-5A11E1D2E4E3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A4BE5F7-9CDA-49D9-BFEC-F2B196770FC3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C5C0C16-0A28-498B-9C6F-5032271897D0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1131945-8EE6-4545-BF8A-AF353687BEB3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75DD299-052D-4F8E-A9FE-D093F95B0FF2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EBC29A-6A7B-40D5-897C-5DEEBEE6A4B2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66B5FDD-F1EC-4F2C-B392-BC178AD8DA90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93E83BE-872E-48AC-9FFE-A9F5597742DF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9D1C528-2748-4906-ABB1-D32D60EC43E0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982271F-16E6-4B46-8B36-C850AA36014C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A678F6B-D7A6-4C5F-A60A-68F375965733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B1F16AAE-3D56-49D9-B1F8-CF0D668C4625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46BA71-43F2-4516-96BC-46C1F7150D1F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6B2820DA-E0D5-407B-9227-F00335F2855C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6A61357-206A-4A6B-82AD-45174279B301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FD4E7D7-1920-4CDF-8C8E-2C8843C3234E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6B52954-99B2-4CA1-BC58-BC2CE3144C2E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58B8F17-F2CF-4C8B-9384-4763AEB46266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F4D57F3-3690-4C8F-9DD3-6514140E8449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F1248E6-58FC-4800-A342-F266640388C0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8011EA-A67B-4792-899C-6F30861FB41B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4E187538-C1B6-4AB3-9E92-1CBE573E39EA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F725F436-5B17-4F6D-B174-9FD6324175C9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DD99996-2943-48E4-B56E-D3F05FDFEC4F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8B8D663-5E52-4EA2-8D3F-41F6121FAE3C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1F6EC2A-C5C1-4266-92CE-81F84B827556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main body box">
              <a:extLst>
                <a:ext uri="{FF2B5EF4-FFF2-40B4-BE49-F238E27FC236}">
                  <a16:creationId xmlns:a16="http://schemas.microsoft.com/office/drawing/2014/main" id="{B218B8DC-43D2-4BF0-8019-414A6C978B5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F8A6CBCB-2578-43F1-B7A4-69F595E6E013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62E19C48-49CD-490C-82AF-6A807F4A91F8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145" name="4. Footnote" hidden="1">
            <a:extLst>
              <a:ext uri="{FF2B5EF4-FFF2-40B4-BE49-F238E27FC236}">
                <a16:creationId xmlns:a16="http://schemas.microsoft.com/office/drawing/2014/main" id="{56E3DC21-21DB-42FE-8721-1BC0E89F13AE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553972" y="6190849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Footnotes</a:t>
            </a:r>
          </a:p>
        </p:txBody>
      </p:sp>
      <p:sp>
        <p:nvSpPr>
          <p:cNvPr id="176" name="Sticker" hidden="1">
            <a:extLst>
              <a:ext uri="{FF2B5EF4-FFF2-40B4-BE49-F238E27FC236}">
                <a16:creationId xmlns:a16="http://schemas.microsoft.com/office/drawing/2014/main" id="{F05F3D84-B1F2-4969-91DD-7BB0F78A4159}"/>
              </a:ext>
            </a:extLst>
          </p:cNvPr>
          <p:cNvSpPr txBox="1"/>
          <p:nvPr/>
        </p:nvSpPr>
        <p:spPr>
          <a:xfrm>
            <a:off x="554736" y="1198743"/>
            <a:ext cx="344646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lvl="0"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/>
            <a:r>
              <a:rPr lang="en-US"/>
              <a:t>STICKER</a:t>
            </a:r>
          </a:p>
        </p:txBody>
      </p:sp>
      <p:sp>
        <p:nvSpPr>
          <p:cNvPr id="207" name="ACET" hidden="1">
            <a:extLst>
              <a:ext uri="{FF2B5EF4-FFF2-40B4-BE49-F238E27FC236}">
                <a16:creationId xmlns:a16="http://schemas.microsoft.com/office/drawing/2014/main" id="{9C1AB688-8E46-4BED-871D-3FE073C183F2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5987738" y="2170800"/>
            <a:ext cx="3049253" cy="4924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1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/>
            <a:r>
              <a:rPr lang="en-US"/>
              <a:t>Above Chart Exhibit Title</a:t>
            </a:r>
            <a:br>
              <a:rPr lang="en-US"/>
            </a:br>
            <a:r>
              <a:rPr lang="en-US"/>
              <a:t>Unit of Measure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8BC65-10CC-4404-9B17-2797DDA47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736" y="1646241"/>
            <a:ext cx="4380112" cy="1384995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69" name="LegendBoxes" hidden="1">
            <a:extLst>
              <a:ext uri="{FF2B5EF4-FFF2-40B4-BE49-F238E27FC236}">
                <a16:creationId xmlns:a16="http://schemas.microsoft.com/office/drawing/2014/main" id="{336CF73D-9EAC-4C82-AD58-75B535DC99C3}"/>
              </a:ext>
            </a:extLst>
          </p:cNvPr>
          <p:cNvGrpSpPr/>
          <p:nvPr/>
        </p:nvGrpSpPr>
        <p:grpSpPr>
          <a:xfrm>
            <a:off x="10796279" y="4381500"/>
            <a:ext cx="853663" cy="1717282"/>
            <a:chOff x="10554770" y="4322824"/>
            <a:chExt cx="853663" cy="1717282"/>
          </a:xfrm>
        </p:grpSpPr>
        <p:sp>
          <p:nvSpPr>
            <p:cNvPr id="173" name="RectangleLegend1" hidden="1">
              <a:extLst>
                <a:ext uri="{FF2B5EF4-FFF2-40B4-BE49-F238E27FC236}">
                  <a16:creationId xmlns:a16="http://schemas.microsoft.com/office/drawing/2014/main" id="{AA5104CD-50B9-4BE6-8443-27997BD1F1D2}"/>
                </a:ext>
              </a:extLst>
            </p:cNvPr>
            <p:cNvSpPr/>
            <p:nvPr/>
          </p:nvSpPr>
          <p:spPr>
            <a:xfrm>
              <a:off x="1055477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74" name="RectangleLegend2" hidden="1">
              <a:extLst>
                <a:ext uri="{FF2B5EF4-FFF2-40B4-BE49-F238E27FC236}">
                  <a16:creationId xmlns:a16="http://schemas.microsoft.com/office/drawing/2014/main" id="{E3E9EF4F-BA87-4696-BE55-DA11A7F483A7}"/>
                </a:ext>
              </a:extLst>
            </p:cNvPr>
            <p:cNvSpPr/>
            <p:nvPr/>
          </p:nvSpPr>
          <p:spPr>
            <a:xfrm>
              <a:off x="1055477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75" name="RectangleLegend3" hidden="1">
              <a:extLst>
                <a:ext uri="{FF2B5EF4-FFF2-40B4-BE49-F238E27FC236}">
                  <a16:creationId xmlns:a16="http://schemas.microsoft.com/office/drawing/2014/main" id="{5FA551E2-2E6B-4135-BA35-83381928274A}"/>
                </a:ext>
              </a:extLst>
            </p:cNvPr>
            <p:cNvSpPr/>
            <p:nvPr/>
          </p:nvSpPr>
          <p:spPr>
            <a:xfrm>
              <a:off x="1055477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77" name="RectangleLegend4" hidden="1">
              <a:extLst>
                <a:ext uri="{FF2B5EF4-FFF2-40B4-BE49-F238E27FC236}">
                  <a16:creationId xmlns:a16="http://schemas.microsoft.com/office/drawing/2014/main" id="{7E97B814-5DB9-461D-93D9-AEAE6BFED3CF}"/>
                </a:ext>
              </a:extLst>
            </p:cNvPr>
            <p:cNvSpPr/>
            <p:nvPr/>
          </p:nvSpPr>
          <p:spPr>
            <a:xfrm>
              <a:off x="1055477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78" name="RectangleLegend5" hidden="1">
              <a:extLst>
                <a:ext uri="{FF2B5EF4-FFF2-40B4-BE49-F238E27FC236}">
                  <a16:creationId xmlns:a16="http://schemas.microsoft.com/office/drawing/2014/main" id="{042935EC-D202-4B62-80EA-47DDDC150C3B}"/>
                </a:ext>
              </a:extLst>
            </p:cNvPr>
            <p:cNvSpPr/>
            <p:nvPr/>
          </p:nvSpPr>
          <p:spPr>
            <a:xfrm>
              <a:off x="1055477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79" name="Legend1" hidden="1">
              <a:extLst>
                <a:ext uri="{FF2B5EF4-FFF2-40B4-BE49-F238E27FC236}">
                  <a16:creationId xmlns:a16="http://schemas.microsoft.com/office/drawing/2014/main" id="{70C00A86-5BCD-4D56-8A52-E5BFF4610EED}"/>
                </a:ext>
              </a:extLst>
            </p:cNvPr>
            <p:cNvSpPr txBox="1"/>
            <p:nvPr/>
          </p:nvSpPr>
          <p:spPr>
            <a:xfrm>
              <a:off x="10880916" y="432282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0" name="Legend2" hidden="1">
              <a:extLst>
                <a:ext uri="{FF2B5EF4-FFF2-40B4-BE49-F238E27FC236}">
                  <a16:creationId xmlns:a16="http://schemas.microsoft.com/office/drawing/2014/main" id="{C3BD56F4-BE7A-4411-96C7-17EDB0FAA986}"/>
                </a:ext>
              </a:extLst>
            </p:cNvPr>
            <p:cNvSpPr txBox="1"/>
            <p:nvPr/>
          </p:nvSpPr>
          <p:spPr>
            <a:xfrm>
              <a:off x="10880916" y="470232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1" name="Legend3" hidden="1">
              <a:extLst>
                <a:ext uri="{FF2B5EF4-FFF2-40B4-BE49-F238E27FC236}">
                  <a16:creationId xmlns:a16="http://schemas.microsoft.com/office/drawing/2014/main" id="{66069E57-314F-4621-8C4F-22B7F692D52F}"/>
                </a:ext>
              </a:extLst>
            </p:cNvPr>
            <p:cNvSpPr txBox="1"/>
            <p:nvPr/>
          </p:nvSpPr>
          <p:spPr>
            <a:xfrm>
              <a:off x="10880916" y="5081820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2" name="Legend4" hidden="1">
              <a:extLst>
                <a:ext uri="{FF2B5EF4-FFF2-40B4-BE49-F238E27FC236}">
                  <a16:creationId xmlns:a16="http://schemas.microsoft.com/office/drawing/2014/main" id="{CAC0FB10-E1AD-4DED-A5AE-63C68ACCA51C}"/>
                </a:ext>
              </a:extLst>
            </p:cNvPr>
            <p:cNvSpPr txBox="1"/>
            <p:nvPr/>
          </p:nvSpPr>
          <p:spPr>
            <a:xfrm>
              <a:off x="10880916" y="5453241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3" name="Legend5" hidden="1">
              <a:extLst>
                <a:ext uri="{FF2B5EF4-FFF2-40B4-BE49-F238E27FC236}">
                  <a16:creationId xmlns:a16="http://schemas.microsoft.com/office/drawing/2014/main" id="{06570D92-C22D-4A0D-9744-8B3238FDC07B}"/>
                </a:ext>
              </a:extLst>
            </p:cNvPr>
            <p:cNvSpPr txBox="1"/>
            <p:nvPr/>
          </p:nvSpPr>
          <p:spPr>
            <a:xfrm>
              <a:off x="10880915" y="582466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</p:grpSp>
      <p:grpSp>
        <p:nvGrpSpPr>
          <p:cNvPr id="184" name="LegendLines" hidden="1">
            <a:extLst>
              <a:ext uri="{FF2B5EF4-FFF2-40B4-BE49-F238E27FC236}">
                <a16:creationId xmlns:a16="http://schemas.microsoft.com/office/drawing/2014/main" id="{34D5A2B5-208E-4F7E-9894-D28B0349589C}"/>
              </a:ext>
            </a:extLst>
          </p:cNvPr>
          <p:cNvGrpSpPr/>
          <p:nvPr/>
        </p:nvGrpSpPr>
        <p:grpSpPr>
          <a:xfrm>
            <a:off x="10398782" y="3150831"/>
            <a:ext cx="1251160" cy="958286"/>
            <a:chOff x="10162879" y="3243772"/>
            <a:chExt cx="1251160" cy="958286"/>
          </a:xfrm>
        </p:grpSpPr>
        <p:sp>
          <p:nvSpPr>
            <p:cNvPr id="185" name="Legend1" hidden="1">
              <a:extLst>
                <a:ext uri="{FF2B5EF4-FFF2-40B4-BE49-F238E27FC236}">
                  <a16:creationId xmlns:a16="http://schemas.microsoft.com/office/drawing/2014/main" id="{3BDF2997-A746-4065-A335-1EC2B713EC45}"/>
                </a:ext>
              </a:extLst>
            </p:cNvPr>
            <p:cNvSpPr txBox="1"/>
            <p:nvPr/>
          </p:nvSpPr>
          <p:spPr>
            <a:xfrm>
              <a:off x="10886522" y="324377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6" name="Legend2" hidden="1">
              <a:extLst>
                <a:ext uri="{FF2B5EF4-FFF2-40B4-BE49-F238E27FC236}">
                  <a16:creationId xmlns:a16="http://schemas.microsoft.com/office/drawing/2014/main" id="{627FC6EC-32D9-4B92-A010-9684C50541D4}"/>
                </a:ext>
              </a:extLst>
            </p:cNvPr>
            <p:cNvSpPr txBox="1"/>
            <p:nvPr/>
          </p:nvSpPr>
          <p:spPr>
            <a:xfrm>
              <a:off x="10886522" y="3615193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7" name="Legend3" hidden="1">
              <a:extLst>
                <a:ext uri="{FF2B5EF4-FFF2-40B4-BE49-F238E27FC236}">
                  <a16:creationId xmlns:a16="http://schemas.microsoft.com/office/drawing/2014/main" id="{FD789B3D-964F-4D5A-86F3-7CAE2494B254}"/>
                </a:ext>
              </a:extLst>
            </p:cNvPr>
            <p:cNvSpPr txBox="1"/>
            <p:nvPr/>
          </p:nvSpPr>
          <p:spPr>
            <a:xfrm>
              <a:off x="10886522" y="398661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88" name="LineLegend3" hidden="1">
              <a:extLst>
                <a:ext uri="{FF2B5EF4-FFF2-40B4-BE49-F238E27FC236}">
                  <a16:creationId xmlns:a16="http://schemas.microsoft.com/office/drawing/2014/main" id="{976FF6AB-E20C-4F87-BD90-25A540095330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latin typeface="+mn-lt"/>
                <a:ea typeface="+mn-ea"/>
              </a:endParaRPr>
            </a:p>
          </p:txBody>
        </p:sp>
        <p:sp>
          <p:nvSpPr>
            <p:cNvPr id="189" name="LineLegend2" hidden="1">
              <a:extLst>
                <a:ext uri="{FF2B5EF4-FFF2-40B4-BE49-F238E27FC236}">
                  <a16:creationId xmlns:a16="http://schemas.microsoft.com/office/drawing/2014/main" id="{49D21340-396F-48FD-BAF7-75D684509575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latin typeface="+mn-lt"/>
                <a:ea typeface="+mn-ea"/>
              </a:endParaRPr>
            </a:p>
          </p:txBody>
        </p:sp>
        <p:sp>
          <p:nvSpPr>
            <p:cNvPr id="190" name="LineLegend1" hidden="1">
              <a:extLst>
                <a:ext uri="{FF2B5EF4-FFF2-40B4-BE49-F238E27FC236}">
                  <a16:creationId xmlns:a16="http://schemas.microsoft.com/office/drawing/2014/main" id="{63956254-A8B3-4274-B7DF-E21E3D24370B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en-US" sz="1400" baseline="0">
                <a:latin typeface="+mn-lt"/>
                <a:ea typeface="+mn-ea"/>
              </a:endParaRPr>
            </a:p>
          </p:txBody>
        </p:sp>
      </p:grpSp>
      <p:grpSp>
        <p:nvGrpSpPr>
          <p:cNvPr id="191" name="LegendMoons" hidden="1">
            <a:extLst>
              <a:ext uri="{FF2B5EF4-FFF2-40B4-BE49-F238E27FC236}">
                <a16:creationId xmlns:a16="http://schemas.microsoft.com/office/drawing/2014/main" id="{5E2BE3E0-F201-4452-BDD9-2476EAADC002}"/>
              </a:ext>
            </a:extLst>
          </p:cNvPr>
          <p:cNvGrpSpPr/>
          <p:nvPr/>
        </p:nvGrpSpPr>
        <p:grpSpPr>
          <a:xfrm>
            <a:off x="10769793" y="1145373"/>
            <a:ext cx="880149" cy="1731859"/>
            <a:chOff x="7716535" y="2630582"/>
            <a:chExt cx="880149" cy="1731859"/>
          </a:xfrm>
        </p:grpSpPr>
        <p:sp>
          <p:nvSpPr>
            <p:cNvPr id="192" name="Legend1" hidden="1">
              <a:extLst>
                <a:ext uri="{FF2B5EF4-FFF2-40B4-BE49-F238E27FC236}">
                  <a16:creationId xmlns:a16="http://schemas.microsoft.com/office/drawing/2014/main" id="{1275E184-31CD-4843-8D0B-0D16FAC758EE}"/>
                </a:ext>
              </a:extLst>
            </p:cNvPr>
            <p:cNvSpPr txBox="1"/>
            <p:nvPr/>
          </p:nvSpPr>
          <p:spPr>
            <a:xfrm>
              <a:off x="8069167" y="2637941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3" name="Legend2" hidden="1">
              <a:extLst>
                <a:ext uri="{FF2B5EF4-FFF2-40B4-BE49-F238E27FC236}">
                  <a16:creationId xmlns:a16="http://schemas.microsoft.com/office/drawing/2014/main" id="{A83DA2D0-FADB-4D27-BCCE-9C0A111EA84A}"/>
                </a:ext>
              </a:extLst>
            </p:cNvPr>
            <p:cNvSpPr txBox="1"/>
            <p:nvPr/>
          </p:nvSpPr>
          <p:spPr>
            <a:xfrm>
              <a:off x="8069167" y="3013400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4" name="Legend3" hidden="1">
              <a:extLst>
                <a:ext uri="{FF2B5EF4-FFF2-40B4-BE49-F238E27FC236}">
                  <a16:creationId xmlns:a16="http://schemas.microsoft.com/office/drawing/2014/main" id="{8A2D9901-F045-4DBC-950F-430313A8A38A}"/>
                </a:ext>
              </a:extLst>
            </p:cNvPr>
            <p:cNvSpPr txBox="1"/>
            <p:nvPr/>
          </p:nvSpPr>
          <p:spPr>
            <a:xfrm>
              <a:off x="8069167" y="3388859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5" name="Legend4" hidden="1">
              <a:extLst>
                <a:ext uri="{FF2B5EF4-FFF2-40B4-BE49-F238E27FC236}">
                  <a16:creationId xmlns:a16="http://schemas.microsoft.com/office/drawing/2014/main" id="{96D27194-105B-4B87-9475-7D68B31E119E}"/>
                </a:ext>
              </a:extLst>
            </p:cNvPr>
            <p:cNvSpPr txBox="1"/>
            <p:nvPr/>
          </p:nvSpPr>
          <p:spPr>
            <a:xfrm>
              <a:off x="8069167" y="3764318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96" name="Legend5" hidden="1">
              <a:extLst>
                <a:ext uri="{FF2B5EF4-FFF2-40B4-BE49-F238E27FC236}">
                  <a16:creationId xmlns:a16="http://schemas.microsoft.com/office/drawing/2014/main" id="{D610964F-6013-43D3-ADB7-719AF93C8180}"/>
                </a:ext>
              </a:extLst>
            </p:cNvPr>
            <p:cNvSpPr txBox="1"/>
            <p:nvPr/>
          </p:nvSpPr>
          <p:spPr>
            <a:xfrm>
              <a:off x="8069167" y="4139779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grpSp>
          <p:nvGrpSpPr>
            <p:cNvPr id="197" name="MoonLegend1" hidden="1">
              <a:extLst>
                <a:ext uri="{FF2B5EF4-FFF2-40B4-BE49-F238E27FC236}">
                  <a16:creationId xmlns:a16="http://schemas.microsoft.com/office/drawing/2014/main" id="{77604726-049C-4EC7-9F31-4A9238238362}"/>
                </a:ext>
              </a:extLst>
            </p:cNvPr>
            <p:cNvGrpSpPr>
              <a:grpSpLocks noChangeAspect="1"/>
            </p:cNvGrpSpPr>
            <p:nvPr>
              <p:custDataLst>
                <p:tags r:id="rId30"/>
              </p:custDataLst>
            </p:nvPr>
          </p:nvGrpSpPr>
          <p:grpSpPr>
            <a:xfrm>
              <a:off x="7716535" y="2630582"/>
              <a:ext cx="228600" cy="228600"/>
              <a:chOff x="762000" y="1270000"/>
              <a:chExt cx="254000" cy="254000"/>
            </a:xfrm>
          </p:grpSpPr>
          <p:sp>
            <p:nvSpPr>
              <p:cNvPr id="228" name="Oval 227" hidden="1">
                <a:extLst>
                  <a:ext uri="{FF2B5EF4-FFF2-40B4-BE49-F238E27FC236}">
                    <a16:creationId xmlns:a16="http://schemas.microsoft.com/office/drawing/2014/main" id="{AC96FFDC-3A91-49F4-AED1-8F1D7AFADC8D}"/>
                  </a:ext>
                </a:extLst>
              </p:cNvPr>
              <p:cNvSpPr/>
              <p:nvPr>
                <p:custDataLst>
                  <p:tags r:id="rId4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Arc 228" hidden="1">
                <a:extLst>
                  <a:ext uri="{FF2B5EF4-FFF2-40B4-BE49-F238E27FC236}">
                    <a16:creationId xmlns:a16="http://schemas.microsoft.com/office/drawing/2014/main" id="{C34DC120-4E4A-45C0-9285-6E0C89255FB1}"/>
                  </a:ext>
                </a:extLst>
              </p:cNvPr>
              <p:cNvSpPr/>
              <p:nvPr>
                <p:custDataLst>
                  <p:tags r:id="rId4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98" name="MoonLegend2" hidden="1">
              <a:extLst>
                <a:ext uri="{FF2B5EF4-FFF2-40B4-BE49-F238E27FC236}">
                  <a16:creationId xmlns:a16="http://schemas.microsoft.com/office/drawing/2014/main" id="{D899F0C0-098A-4F1A-ADEA-212A76A1CEF5}"/>
                </a:ext>
              </a:extLst>
            </p:cNvPr>
            <p:cNvGrpSpPr>
              <a:grpSpLocks noChangeAspect="1"/>
            </p:cNvGrpSpPr>
            <p:nvPr>
              <p:custDataLst>
                <p:tags r:id="rId31"/>
              </p:custDataLst>
            </p:nvPr>
          </p:nvGrpSpPr>
          <p:grpSpPr>
            <a:xfrm>
              <a:off x="7716535" y="3006395"/>
              <a:ext cx="228600" cy="228600"/>
              <a:chOff x="762000" y="1270000"/>
              <a:chExt cx="254000" cy="254000"/>
            </a:xfrm>
          </p:grpSpPr>
          <p:sp>
            <p:nvSpPr>
              <p:cNvPr id="226" name="Oval 225" hidden="1">
                <a:extLst>
                  <a:ext uri="{FF2B5EF4-FFF2-40B4-BE49-F238E27FC236}">
                    <a16:creationId xmlns:a16="http://schemas.microsoft.com/office/drawing/2014/main" id="{4F194C43-1FB0-4C74-8381-C17A3CB1F3B6}"/>
                  </a:ext>
                </a:extLst>
              </p:cNvPr>
              <p:cNvSpPr/>
              <p:nvPr>
                <p:custDataLst>
                  <p:tags r:id="rId4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7" name="Arc 226" hidden="1">
                <a:extLst>
                  <a:ext uri="{FF2B5EF4-FFF2-40B4-BE49-F238E27FC236}">
                    <a16:creationId xmlns:a16="http://schemas.microsoft.com/office/drawing/2014/main" id="{EC193FEE-8592-4349-ADAB-3DBB6D4929E1}"/>
                  </a:ext>
                </a:extLst>
              </p:cNvPr>
              <p:cNvSpPr/>
              <p:nvPr>
                <p:custDataLst>
                  <p:tags r:id="rId4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199" name="MoonLegend3" hidden="1">
              <a:extLst>
                <a:ext uri="{FF2B5EF4-FFF2-40B4-BE49-F238E27FC236}">
                  <a16:creationId xmlns:a16="http://schemas.microsoft.com/office/drawing/2014/main" id="{47B05558-F119-4B9E-A39E-3F2C87CA5CE4}"/>
                </a:ext>
              </a:extLst>
            </p:cNvPr>
            <p:cNvGrpSpPr>
              <a:grpSpLocks noChangeAspect="1"/>
            </p:cNvGrpSpPr>
            <p:nvPr>
              <p:custDataLst>
                <p:tags r:id="rId32"/>
              </p:custDataLst>
            </p:nvPr>
          </p:nvGrpSpPr>
          <p:grpSpPr>
            <a:xfrm>
              <a:off x="7716535" y="3382210"/>
              <a:ext cx="228600" cy="228600"/>
              <a:chOff x="762000" y="1270000"/>
              <a:chExt cx="254000" cy="254000"/>
            </a:xfrm>
          </p:grpSpPr>
          <p:sp>
            <p:nvSpPr>
              <p:cNvPr id="206" name="Oval 205" hidden="1">
                <a:extLst>
                  <a:ext uri="{FF2B5EF4-FFF2-40B4-BE49-F238E27FC236}">
                    <a16:creationId xmlns:a16="http://schemas.microsoft.com/office/drawing/2014/main" id="{89D0E997-1ACF-4F07-98C8-AAB979251932}"/>
                  </a:ext>
                </a:extLst>
              </p:cNvPr>
              <p:cNvSpPr/>
              <p:nvPr>
                <p:custDataLst>
                  <p:tags r:id="rId3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25" name="Arc 224" hidden="1">
                <a:extLst>
                  <a:ext uri="{FF2B5EF4-FFF2-40B4-BE49-F238E27FC236}">
                    <a16:creationId xmlns:a16="http://schemas.microsoft.com/office/drawing/2014/main" id="{0EE7967E-AA23-4D95-813C-5D762562F98E}"/>
                  </a:ext>
                </a:extLst>
              </p:cNvPr>
              <p:cNvSpPr/>
              <p:nvPr>
                <p:custDataLst>
                  <p:tags r:id="rId4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0" name="MoonLegend4" hidden="1">
              <a:extLst>
                <a:ext uri="{FF2B5EF4-FFF2-40B4-BE49-F238E27FC236}">
                  <a16:creationId xmlns:a16="http://schemas.microsoft.com/office/drawing/2014/main" id="{A9A7FEE2-DE39-4796-853F-F0C545E65699}"/>
                </a:ext>
              </a:extLst>
            </p:cNvPr>
            <p:cNvGrpSpPr>
              <a:grpSpLocks noChangeAspect="1"/>
            </p:cNvGrpSpPr>
            <p:nvPr>
              <p:custDataLst>
                <p:tags r:id="rId33"/>
              </p:custDataLst>
            </p:nvPr>
          </p:nvGrpSpPr>
          <p:grpSpPr>
            <a:xfrm>
              <a:off x="7716535" y="3758025"/>
              <a:ext cx="228600" cy="228600"/>
              <a:chOff x="762000" y="1270000"/>
              <a:chExt cx="254000" cy="254000"/>
            </a:xfrm>
          </p:grpSpPr>
          <p:sp>
            <p:nvSpPr>
              <p:cNvPr id="204" name="Oval 203" hidden="1">
                <a:extLst>
                  <a:ext uri="{FF2B5EF4-FFF2-40B4-BE49-F238E27FC236}">
                    <a16:creationId xmlns:a16="http://schemas.microsoft.com/office/drawing/2014/main" id="{DBE84A29-DEA9-4004-AEB0-AE0022F70854}"/>
                  </a:ext>
                </a:extLst>
              </p:cNvPr>
              <p:cNvSpPr/>
              <p:nvPr>
                <p:custDataLst>
                  <p:tags r:id="rId3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Arc 204" hidden="1">
                <a:extLst>
                  <a:ext uri="{FF2B5EF4-FFF2-40B4-BE49-F238E27FC236}">
                    <a16:creationId xmlns:a16="http://schemas.microsoft.com/office/drawing/2014/main" id="{CC9C47BC-CBF9-48ED-8A45-1C0330BAB765}"/>
                  </a:ext>
                </a:extLst>
              </p:cNvPr>
              <p:cNvSpPr/>
              <p:nvPr>
                <p:custDataLst>
                  <p:tags r:id="rId3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201" name="MoonLegend5" hidden="1">
              <a:extLst>
                <a:ext uri="{FF2B5EF4-FFF2-40B4-BE49-F238E27FC236}">
                  <a16:creationId xmlns:a16="http://schemas.microsoft.com/office/drawing/2014/main" id="{FEF6CE26-150D-4B22-9ED7-CC44BB86B871}"/>
                </a:ext>
              </a:extLst>
            </p:cNvPr>
            <p:cNvGrpSpPr>
              <a:grpSpLocks noChangeAspect="1"/>
            </p:cNvGrpSpPr>
            <p:nvPr>
              <p:custDataLst>
                <p:tags r:id="rId34"/>
              </p:custDataLst>
            </p:nvPr>
          </p:nvGrpSpPr>
          <p:grpSpPr>
            <a:xfrm>
              <a:off x="7716535" y="4133841"/>
              <a:ext cx="228600" cy="228600"/>
              <a:chOff x="762000" y="1270000"/>
              <a:chExt cx="254000" cy="254000"/>
            </a:xfrm>
          </p:grpSpPr>
          <p:sp>
            <p:nvSpPr>
              <p:cNvPr id="202" name="Oval 201" hidden="1">
                <a:extLst>
                  <a:ext uri="{FF2B5EF4-FFF2-40B4-BE49-F238E27FC236}">
                    <a16:creationId xmlns:a16="http://schemas.microsoft.com/office/drawing/2014/main" id="{1EB555AF-AD78-4E43-A189-D3CD2615E664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203" name="Arc 202" hidden="1">
                <a:extLst>
                  <a:ext uri="{FF2B5EF4-FFF2-40B4-BE49-F238E27FC236}">
                    <a16:creationId xmlns:a16="http://schemas.microsoft.com/office/drawing/2014/main" id="{0EE81E0A-F565-4B8C-85A0-8E41337C018D}"/>
                  </a:ext>
                </a:extLst>
              </p:cNvPr>
              <p:cNvSpPr/>
              <p:nvPr>
                <p:custDataLst>
                  <p:tags r:id="rId3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</p:grpSp>
      <p:pic>
        <p:nvPicPr>
          <p:cNvPr id="146" name="Picture 145">
            <a:extLst>
              <a:ext uri="{FF2B5EF4-FFF2-40B4-BE49-F238E27FC236}">
                <a16:creationId xmlns:a16="http://schemas.microsoft.com/office/drawing/2014/main" id="{E3156152-E06E-43BF-A0F6-6417AC24061F}"/>
              </a:ext>
            </a:extLst>
          </p:cNvPr>
          <p:cNvPicPr>
            <a:picLocks/>
          </p:cNvPicPr>
          <p:nvPr/>
        </p:nvPicPr>
        <p:blipFill>
          <a:blip r:embed="rId47">
            <a:lum bright="10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roup 146">
            <a:extLst>
              <a:ext uri="{FF2B5EF4-FFF2-40B4-BE49-F238E27FC236}">
                <a16:creationId xmlns:a16="http://schemas.microsoft.com/office/drawing/2014/main" id="{526AB256-5CD5-4CA3-B576-569F716943D3}"/>
              </a:ext>
            </a:extLst>
          </p:cNvPr>
          <p:cNvGrpSpPr/>
          <p:nvPr/>
        </p:nvGrpSpPr>
        <p:grpSpPr>
          <a:xfrm>
            <a:off x="554736" y="6368464"/>
            <a:ext cx="11082528" cy="54693"/>
            <a:chOff x="554736" y="6349068"/>
            <a:chExt cx="11082528" cy="54693"/>
          </a:xfrm>
          <a:solidFill>
            <a:schemeClr val="accent1"/>
          </a:solidFill>
        </p:grpSpPr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0E5D51F-9DED-49A3-9245-E7989703E3C8}"/>
                </a:ext>
              </a:extLst>
            </p:cNvPr>
            <p:cNvCxnSpPr/>
            <p:nvPr userDrawn="1"/>
          </p:nvCxnSpPr>
          <p:spPr bwMode="ltGray">
            <a:xfrm flipV="1">
              <a:off x="554741" y="6349072"/>
              <a:ext cx="11082523" cy="17939"/>
            </a:xfrm>
            <a:prstGeom prst="line">
              <a:avLst/>
            </a:prstGeom>
            <a:grpFill/>
            <a:ln w="635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</p:cxn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0416E5CC-65D0-4640-A126-9E1DC1C3A90E}"/>
                </a:ext>
              </a:extLst>
            </p:cNvPr>
            <p:cNvSpPr/>
            <p:nvPr userDrawn="1"/>
          </p:nvSpPr>
          <p:spPr bwMode="ltGray">
            <a:xfrm>
              <a:off x="554736" y="6358042"/>
              <a:ext cx="2797733" cy="45719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903A921A-FFDF-4D81-8EAF-2D168CA67FA8}"/>
                </a:ext>
              </a:extLst>
            </p:cNvPr>
            <p:cNvSpPr/>
            <p:nvPr userDrawn="1"/>
          </p:nvSpPr>
          <p:spPr bwMode="ltGray">
            <a:xfrm>
              <a:off x="10671243" y="6349068"/>
              <a:ext cx="966017" cy="54688"/>
            </a:xfrm>
            <a:prstGeom prst="rect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978CEAD-523A-3B90-BDC2-CE3FDE2F2CB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37830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630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56" r:id="rId19"/>
    <p:sldLayoutId id="2147483757" r:id="rId20"/>
    <p:sldLayoutId id="2147483758" r:id="rId21"/>
    <p:sldLayoutId id="2147483759" r:id="rId2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500" b="1" kern="1200" spc="0" baseline="0" dirty="0">
          <a:ln w="6350" cap="flat">
            <a:noFill/>
            <a:miter lim="800000"/>
          </a:ln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Wingdings" panose="05000000000000000000" pitchFamily="2" charset="2"/>
        <a:buChar char="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442913" indent="-21431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Arial" panose="020B060402020202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598488" indent="-1524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817563" indent="-1476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̶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3" imgW="270" imgH="270" progId="TCLayout.ActiveDocument.1">
                  <p:embed/>
                </p:oleObj>
              </mc:Choice>
              <mc:Fallback>
                <p:oleObj name="think-cell Slide" r:id="rId3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7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200" b="0" i="0" baseline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109" name="Picture 108"/>
          <p:cNvPicPr>
            <a:picLocks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33258" y="6468512"/>
            <a:ext cx="2889060" cy="2692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Straight Connector 104"/>
          <p:cNvCxnSpPr/>
          <p:nvPr/>
        </p:nvCxnSpPr>
        <p:spPr bwMode="ltGray">
          <a:xfrm flipV="1">
            <a:off x="233263" y="6310160"/>
            <a:ext cx="11725480" cy="17939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06" name="Rectangle 105"/>
          <p:cNvSpPr/>
          <p:nvPr/>
        </p:nvSpPr>
        <p:spPr bwMode="ltGray">
          <a:xfrm>
            <a:off x="10650379" y="6310156"/>
            <a:ext cx="1308360" cy="54688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 bwMode="ltGray">
          <a:xfrm>
            <a:off x="233258" y="6319130"/>
            <a:ext cx="2960044" cy="45719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Slide Number"/>
          <p:cNvSpPr txBox="1">
            <a:spLocks/>
          </p:cNvSpPr>
          <p:nvPr/>
        </p:nvSpPr>
        <p:spPr bwMode="auto">
          <a:xfrm>
            <a:off x="11808061" y="6583245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1000" baseline="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US" sz="10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1280762" y="2309206"/>
            <a:ext cx="1689565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 baseline="0">
                <a:solidFill>
                  <a:srgbClr val="808080"/>
                </a:solidFill>
                <a:latin typeface="+mn-lt"/>
                <a:ea typeface="+mn-ea"/>
              </a:rPr>
              <a:t>Last Modified 9/1/2021 9:10 AM Arab Standard Time</a:t>
            </a:r>
            <a:endParaRPr lang="en-US" sz="1632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386560" y="4527186"/>
            <a:ext cx="1477969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12" baseline="0">
                <a:solidFill>
                  <a:srgbClr val="808080"/>
                </a:solidFill>
                <a:latin typeface="+mn-lt"/>
                <a:ea typeface="+mn-ea"/>
              </a:rPr>
              <a:t>Printed 29/12/2019 07:18 Arab Standard Time</a:t>
            </a:r>
            <a:endParaRPr lang="en-US" sz="1632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33258" y="240563"/>
            <a:ext cx="117254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33258" y="9525"/>
            <a:ext cx="663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cap="all" baseline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33258" y="594711"/>
            <a:ext cx="1172548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233257" y="6101354"/>
            <a:ext cx="1172548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5250" indent="-95250">
              <a:defRPr/>
            </a:pPr>
            <a:r>
              <a:rPr lang="en-US" sz="1000" baseline="0">
                <a:solidFill>
                  <a:schemeClr val="tx1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3300307" y="6583199"/>
            <a:ext cx="829161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85775" indent="-485775" defTabSz="913526">
              <a:tabLst>
                <a:tab pos="643032" algn="l"/>
              </a:tabLst>
            </a:pPr>
            <a:r>
              <a:rPr lang="en-US" sz="1000" baseline="0">
                <a:solidFill>
                  <a:schemeClr val="tx1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578998"/>
            <a:ext cx="5853024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6" y="1993683"/>
            <a:ext cx="5853024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3" name="doc id"/>
          <p:cNvSpPr>
            <a:spLocks noChangeArrowheads="1"/>
          </p:cNvSpPr>
          <p:nvPr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>
            <a:grpSpLocks/>
          </p:cNvGrpSpPr>
          <p:nvPr/>
        </p:nvGrpSpPr>
        <p:grpSpPr bwMode="auto">
          <a:xfrm>
            <a:off x="11255480" y="305675"/>
            <a:ext cx="703263" cy="996951"/>
            <a:chOff x="4936" y="176"/>
            <a:chExt cx="443" cy="628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/>
        </p:nvGrpSpPr>
        <p:grpSpPr bwMode="auto">
          <a:xfrm>
            <a:off x="10947505" y="305675"/>
            <a:ext cx="1011238" cy="730251"/>
            <a:chOff x="4750" y="176"/>
            <a:chExt cx="637" cy="460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auto">
          <a:xfrm>
            <a:off x="11188906" y="305675"/>
            <a:ext cx="769837" cy="1306516"/>
            <a:chOff x="7875175" y="286625"/>
            <a:chExt cx="769837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18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19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20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21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22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1" name="Arc 42" hidden="1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00" name="Sticker" hidden="1"/>
          <p:cNvGrpSpPr/>
          <p:nvPr/>
        </p:nvGrpSpPr>
        <p:grpSpPr bwMode="auto">
          <a:xfrm>
            <a:off x="11074078" y="305675"/>
            <a:ext cx="884665" cy="212366"/>
            <a:chOff x="7856110" y="285750"/>
            <a:chExt cx="884665" cy="21236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7856110" y="285750"/>
              <a:ext cx="88466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785611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7856110" y="498116"/>
              <a:ext cx="88466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74E10C6-72CA-67A4-6623-4DFF02EB7E4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37830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83268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60" r:id="rId10"/>
    <p:sldLayoutId id="2147483761" r:id="rId11"/>
    <p:sldLayoutId id="2147483762" r:id="rId12"/>
    <p:sldLayoutId id="2147483763" r:id="rId13"/>
    <p:sldLayoutId id="2147483775" r:id="rId14"/>
  </p:sldLayoutIdLst>
  <p:hf sldNum="0"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024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2648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28016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263130396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270" imgH="270" progId="TCLayout.ActiveDocument.1">
                  <p:embed/>
                </p:oleObj>
              </mc:Choice>
              <mc:Fallback>
                <p:oleObj name="think-cell Slide" r:id="rId27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11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200" b="0" i="0" baseline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109" name="Picture 108"/>
          <p:cNvPicPr>
            <a:picLocks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33258" y="6468512"/>
            <a:ext cx="2889060" cy="2692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Straight Connector 104"/>
          <p:cNvCxnSpPr/>
          <p:nvPr/>
        </p:nvCxnSpPr>
        <p:spPr bwMode="ltGray">
          <a:xfrm flipV="1">
            <a:off x="233263" y="6310160"/>
            <a:ext cx="11725480" cy="17939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06" name="Rectangle 105"/>
          <p:cNvSpPr/>
          <p:nvPr/>
        </p:nvSpPr>
        <p:spPr bwMode="ltGray">
          <a:xfrm>
            <a:off x="10650379" y="6310156"/>
            <a:ext cx="1308360" cy="54688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 bwMode="ltGray">
          <a:xfrm>
            <a:off x="233258" y="6319130"/>
            <a:ext cx="2960044" cy="45719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Slide Number"/>
          <p:cNvSpPr txBox="1">
            <a:spLocks/>
          </p:cNvSpPr>
          <p:nvPr/>
        </p:nvSpPr>
        <p:spPr bwMode="auto">
          <a:xfrm>
            <a:off x="11808061" y="6583245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1000" baseline="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US" sz="10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1280762" y="2309206"/>
            <a:ext cx="1689565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 baseline="0">
                <a:solidFill>
                  <a:srgbClr val="808080"/>
                </a:solidFill>
                <a:latin typeface="+mn-lt"/>
                <a:ea typeface="+mn-ea"/>
              </a:rPr>
              <a:t>Last Modified 9/1/2021 9:10 AM Arab Standard Time</a:t>
            </a:r>
            <a:endParaRPr lang="en-US" sz="1632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386560" y="4527186"/>
            <a:ext cx="1477969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12" baseline="0">
                <a:solidFill>
                  <a:srgbClr val="808080"/>
                </a:solidFill>
                <a:latin typeface="+mn-lt"/>
                <a:ea typeface="+mn-ea"/>
              </a:rPr>
              <a:t>Printed 29/12/2019 07:18 Arab Standard Time</a:t>
            </a:r>
            <a:endParaRPr lang="en-US" sz="1632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33258" y="240563"/>
            <a:ext cx="117254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33258" y="9525"/>
            <a:ext cx="663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cap="all" baseline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33258" y="594711"/>
            <a:ext cx="1172548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233257" y="6101354"/>
            <a:ext cx="1172548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5250" indent="-95250">
              <a:defRPr/>
            </a:pPr>
            <a:r>
              <a:rPr lang="en-US" sz="1000" baseline="0">
                <a:solidFill>
                  <a:schemeClr val="tx1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3300307" y="6583199"/>
            <a:ext cx="829161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85775" indent="-485775" defTabSz="913526">
              <a:tabLst>
                <a:tab pos="643032" algn="l"/>
              </a:tabLst>
            </a:pPr>
            <a:r>
              <a:rPr lang="en-US" sz="1000" baseline="0">
                <a:solidFill>
                  <a:schemeClr val="tx1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578998"/>
            <a:ext cx="5853024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6" y="1993683"/>
            <a:ext cx="5853024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3" name="doc id"/>
          <p:cNvSpPr>
            <a:spLocks noChangeArrowheads="1"/>
          </p:cNvSpPr>
          <p:nvPr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>
            <a:grpSpLocks/>
          </p:cNvGrpSpPr>
          <p:nvPr/>
        </p:nvGrpSpPr>
        <p:grpSpPr bwMode="auto">
          <a:xfrm>
            <a:off x="11255480" y="305675"/>
            <a:ext cx="703263" cy="996951"/>
            <a:chOff x="4936" y="176"/>
            <a:chExt cx="443" cy="628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/>
        </p:nvGrpSpPr>
        <p:grpSpPr bwMode="auto">
          <a:xfrm>
            <a:off x="10947505" y="305675"/>
            <a:ext cx="1011238" cy="730251"/>
            <a:chOff x="4750" y="176"/>
            <a:chExt cx="637" cy="460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auto">
          <a:xfrm>
            <a:off x="11188906" y="305675"/>
            <a:ext cx="769837" cy="1306516"/>
            <a:chOff x="7875175" y="286625"/>
            <a:chExt cx="769837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2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2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14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5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16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1" name="Arc 42" hidden="1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00" name="Sticker" hidden="1"/>
          <p:cNvGrpSpPr/>
          <p:nvPr/>
        </p:nvGrpSpPr>
        <p:grpSpPr bwMode="auto">
          <a:xfrm>
            <a:off x="11074078" y="305675"/>
            <a:ext cx="884665" cy="212366"/>
            <a:chOff x="7856110" y="285750"/>
            <a:chExt cx="884665" cy="21236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7856110" y="285750"/>
              <a:ext cx="88466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785611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7856110" y="498116"/>
              <a:ext cx="88466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9D1712C-AA53-C293-3E41-2B1F311FD0F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37830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3240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64" r:id="rId5"/>
    <p:sldLayoutId id="2147483765" r:id="rId6"/>
    <p:sldLayoutId id="2147483766" r:id="rId7"/>
    <p:sldLayoutId id="2147483767" r:id="rId8"/>
  </p:sldLayoutIdLst>
  <p:hf sldNum="0"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024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2648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28016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581163586"/>
              </p:ext>
            </p:ext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270" imgH="270" progId="TCLayout.ActiveDocument.1">
                  <p:embed/>
                </p:oleObj>
              </mc:Choice>
              <mc:Fallback>
                <p:oleObj name="think-cell Slide" r:id="rId2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7"/>
            </p:custDataLst>
          </p:nvPr>
        </p:nvSpPr>
        <p:spPr bwMode="auto">
          <a:xfrm>
            <a:off x="0" y="0"/>
            <a:ext cx="215979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200" b="0" i="0" baseline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109" name="Picture 108"/>
          <p:cNvPicPr>
            <a:picLocks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33258" y="6468512"/>
            <a:ext cx="2889060" cy="2692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Straight Connector 104"/>
          <p:cNvCxnSpPr/>
          <p:nvPr/>
        </p:nvCxnSpPr>
        <p:spPr bwMode="ltGray">
          <a:xfrm flipV="1">
            <a:off x="233263" y="6310160"/>
            <a:ext cx="11725480" cy="17939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06" name="Rectangle 105"/>
          <p:cNvSpPr/>
          <p:nvPr/>
        </p:nvSpPr>
        <p:spPr bwMode="ltGray">
          <a:xfrm>
            <a:off x="10650379" y="6310156"/>
            <a:ext cx="1308360" cy="54688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7" name="Rectangle 106"/>
          <p:cNvSpPr/>
          <p:nvPr/>
        </p:nvSpPr>
        <p:spPr bwMode="ltGray">
          <a:xfrm>
            <a:off x="233258" y="6319130"/>
            <a:ext cx="2960044" cy="45719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Slide Number"/>
          <p:cNvSpPr txBox="1">
            <a:spLocks/>
          </p:cNvSpPr>
          <p:nvPr/>
        </p:nvSpPr>
        <p:spPr bwMode="auto">
          <a:xfrm>
            <a:off x="11808061" y="6583245"/>
            <a:ext cx="150682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1000" baseline="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US" sz="10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1280762" y="2309206"/>
            <a:ext cx="1689565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612" baseline="0">
                <a:solidFill>
                  <a:srgbClr val="808080"/>
                </a:solidFill>
                <a:latin typeface="+mn-lt"/>
                <a:ea typeface="+mn-ea"/>
              </a:rPr>
              <a:t>Last Modified 9/1/2021 9:10 AM Arab Standard Time</a:t>
            </a:r>
            <a:endParaRPr lang="en-US" sz="1632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386560" y="4527186"/>
            <a:ext cx="1477969" cy="9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612" baseline="0">
                <a:solidFill>
                  <a:srgbClr val="808080"/>
                </a:solidFill>
                <a:latin typeface="+mn-lt"/>
                <a:ea typeface="+mn-ea"/>
              </a:rPr>
              <a:t>Printed 29/12/2019 07:18 Arab Standard Time</a:t>
            </a:r>
            <a:endParaRPr lang="en-US" sz="1632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33258" y="240563"/>
            <a:ext cx="1172548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33258" y="9525"/>
            <a:ext cx="66390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400" cap="all" baseline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33258" y="594711"/>
            <a:ext cx="11725485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600" baseline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233257" y="6101354"/>
            <a:ext cx="1172548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95250" indent="-95250">
              <a:defRPr/>
            </a:pPr>
            <a:r>
              <a:rPr lang="en-US" sz="1000" baseline="0">
                <a:solidFill>
                  <a:schemeClr val="tx1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3300307" y="6583199"/>
            <a:ext cx="8291616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485775" indent="-485775" defTabSz="913526">
              <a:tabLst>
                <a:tab pos="643032" algn="l"/>
              </a:tabLst>
            </a:pPr>
            <a:r>
              <a:rPr lang="en-US" sz="1000" baseline="0">
                <a:solidFill>
                  <a:schemeClr val="tx1"/>
                </a:solidFill>
                <a:latin typeface="+mn-lt"/>
                <a:ea typeface="+mn-ea"/>
              </a:rPr>
              <a:t>SOURCE: Source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76208" y="2578998"/>
            <a:ext cx="5853024" cy="1231106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 latinLnBrk="0"/>
            <a:r>
              <a:rPr lang="en-US"/>
              <a:t>Click to edit Master text styles</a:t>
            </a:r>
          </a:p>
          <a:p>
            <a:pPr lvl="1" latinLnBrk="0"/>
            <a:r>
              <a:rPr lang="en-US"/>
              <a:t>Second level</a:t>
            </a:r>
          </a:p>
          <a:p>
            <a:pPr lvl="2" latinLnBrk="0"/>
            <a:r>
              <a:rPr lang="en-US"/>
              <a:t>Third level</a:t>
            </a:r>
          </a:p>
          <a:p>
            <a:pPr lvl="3" latinLnBrk="0"/>
            <a:r>
              <a:rPr lang="en-US"/>
              <a:t>Fourth level</a:t>
            </a:r>
          </a:p>
          <a:p>
            <a:pPr lvl="4" latinLnBrk="0"/>
            <a:r>
              <a:rPr lang="en-US"/>
              <a:t>Fifth level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6" y="1993683"/>
            <a:ext cx="5853024" cy="510220"/>
            <a:chOff x="915" y="715"/>
            <a:chExt cx="2686" cy="315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15"/>
              <a:ext cx="2686" cy="315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600" b="1" baseline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600" baseline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sp>
        <p:nvSpPr>
          <p:cNvPr id="23" name="doc id"/>
          <p:cNvSpPr>
            <a:spLocks noChangeArrowheads="1"/>
          </p:cNvSpPr>
          <p:nvPr/>
        </p:nvSpPr>
        <p:spPr bwMode="auto">
          <a:xfrm>
            <a:off x="11064591" y="51833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526"/>
            <a:endParaRPr lang="en-US" sz="816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grpSp>
        <p:nvGrpSpPr>
          <p:cNvPr id="63" name="LegendBoxes" hidden="1"/>
          <p:cNvGrpSpPr>
            <a:grpSpLocks/>
          </p:cNvGrpSpPr>
          <p:nvPr/>
        </p:nvGrpSpPr>
        <p:grpSpPr bwMode="auto">
          <a:xfrm>
            <a:off x="11255480" y="305675"/>
            <a:ext cx="703263" cy="996951"/>
            <a:chOff x="4936" y="176"/>
            <a:chExt cx="443" cy="628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/>
        </p:nvGrpSpPr>
        <p:grpSpPr bwMode="auto">
          <a:xfrm>
            <a:off x="10947505" y="305675"/>
            <a:ext cx="1011238" cy="730251"/>
            <a:chOff x="4750" y="176"/>
            <a:chExt cx="637" cy="460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83" cy="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auto">
          <a:xfrm>
            <a:off x="11188906" y="305675"/>
            <a:ext cx="769837" cy="1306516"/>
            <a:chOff x="7875175" y="286625"/>
            <a:chExt cx="769837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449162" cy="1846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895350">
                <a:buClr>
                  <a:schemeClr val="tx2"/>
                </a:buClr>
              </a:pPr>
              <a:r>
                <a:rPr lang="en-US" sz="1200">
                  <a:latin typeface="+mn-lt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12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91" name="Arc 42" hidden="1"/>
              <p:cNvSpPr>
                <a:spLocks noChangeAspect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</p:grpSp>
      </p:grpSp>
      <p:grpSp>
        <p:nvGrpSpPr>
          <p:cNvPr id="100" name="Sticker" hidden="1"/>
          <p:cNvGrpSpPr/>
          <p:nvPr/>
        </p:nvGrpSpPr>
        <p:grpSpPr bwMode="auto">
          <a:xfrm>
            <a:off x="11074078" y="305675"/>
            <a:ext cx="884665" cy="212366"/>
            <a:chOff x="7856110" y="285750"/>
            <a:chExt cx="884665" cy="21236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7856110" y="285750"/>
              <a:ext cx="884665" cy="21236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895350">
                <a:buClr>
                  <a:schemeClr val="tx2"/>
                </a:buClr>
              </a:pPr>
              <a:r>
                <a:rPr lang="en-US" sz="1200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7856110" y="285750"/>
              <a:ext cx="0" cy="21236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7856110" y="498116"/>
              <a:ext cx="884665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2120569-B7E7-00D1-C380-F0108F00D69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37830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2340737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</p:sldLayoutIdLst>
  <p:hf sldNum="0" hdr="0" ftr="0" dt="0"/>
  <p:txStyles>
    <p:titleStyle>
      <a:lvl1pPr algn="l" defTabSz="913526" rtl="0" eaLnBrk="1" fontAlgn="base" hangingPunct="1">
        <a:spcBef>
          <a:spcPct val="0"/>
        </a:spcBef>
        <a:spcAft>
          <a:spcPct val="0"/>
        </a:spcAft>
        <a:tabLst>
          <a:tab pos="275353" algn="l"/>
        </a:tabLst>
        <a:defRPr sz="2200" b="0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2pPr>
      <a:lvl3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3pPr>
      <a:lvl4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4pPr>
      <a:lvl5pPr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5pPr>
      <a:lvl6pPr marL="466481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6pPr>
      <a:lvl7pPr marL="932962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7pPr>
      <a:lvl8pPr marL="1399443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8pPr>
      <a:lvl9pPr marL="1865925" algn="l" defTabSz="913526" rtl="0" eaLnBrk="1" fontAlgn="base" hangingPunct="1">
        <a:spcBef>
          <a:spcPct val="0"/>
        </a:spcBef>
        <a:spcAft>
          <a:spcPct val="0"/>
        </a:spcAft>
        <a:defRPr sz="1939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2024" indent="-195987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57200" indent="-267255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12648" indent="-158733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49808" indent="-128016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6pPr>
      <a:lvl7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7pPr>
      <a:lvl8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8pPr>
      <a:lvl9pPr marL="765029" indent="-132818" algn="l" defTabSz="913526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32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1pPr>
      <a:lvl2pPr marL="466481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2pPr>
      <a:lvl3pPr marL="932962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3pPr>
      <a:lvl4pPr marL="1399443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4pPr>
      <a:lvl5pPr marL="1865925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5pPr>
      <a:lvl6pPr marL="2332406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6pPr>
      <a:lvl7pPr marL="2798887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7pPr>
      <a:lvl8pPr marL="3265368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8pPr>
      <a:lvl9pPr marL="3731849" algn="l" defTabSz="932962" rtl="0" eaLnBrk="1" latinLnBrk="0" hangingPunct="1">
        <a:defRPr sz="18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058836739"/>
              </p:ext>
            </p:extLst>
          </p:nvPr>
        </p:nvGraphicFramePr>
        <p:xfrm>
          <a:off x="1955" y="1589"/>
          <a:ext cx="1953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216" imgH="216" progId="TCLayout.ActiveDocument.1">
                  <p:embed/>
                </p:oleObj>
              </mc:Choice>
              <mc:Fallback>
                <p:oleObj name="think-cell Slide" r:id="rId10" imgW="216" imgH="216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55" y="1589"/>
                        <a:ext cx="1953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hape 8">
            <a:extLst>
              <a:ext uri="{FF2B5EF4-FFF2-40B4-BE49-F238E27FC236}">
                <a16:creationId xmlns:a16="http://schemas.microsoft.com/office/drawing/2014/main" id="{EC0578FA-3510-4363-8FE4-202845F58166}"/>
              </a:ext>
            </a:extLst>
          </p:cNvPr>
          <p:cNvSpPr txBox="1">
            <a:spLocks/>
          </p:cNvSpPr>
          <p:nvPr/>
        </p:nvSpPr>
        <p:spPr>
          <a:xfrm>
            <a:off x="11585691" y="6507671"/>
            <a:ext cx="153888" cy="150682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rgbClr val="0061A8"/>
                </a:solidFill>
                <a:latin typeface="Univers for KPMG"/>
                <a:ea typeface="Univers for KPMG"/>
                <a:cs typeface="Univers for KPMG"/>
                <a:sym typeface="Univers for KPMG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86CB4B4D-7CA3-9044-876B-883B54F8677D}" type="slidenum">
              <a:rPr lang="en-US" sz="979" smtClean="0">
                <a:solidFill>
                  <a:srgbClr val="003087"/>
                </a:solidFill>
                <a:latin typeface="Arial" panose="020B0604020202020204" pitchFamily="34" charset="0"/>
                <a:ea typeface="Univers for KPMG"/>
                <a:cs typeface="Arial" panose="020B0604020202020204" pitchFamily="34" charset="0"/>
              </a:rPr>
              <a:pPr algn="r"/>
              <a:t>‹#›</a:t>
            </a:fld>
            <a:endParaRPr lang="en-US" sz="979">
              <a:solidFill>
                <a:srgbClr val="003087"/>
              </a:solidFill>
              <a:latin typeface="Arial" panose="020B0604020202020204" pitchFamily="34" charset="0"/>
              <a:ea typeface="Univers for KPMG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536DA-8F10-D8CE-3D0B-BA130B87505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37830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3148967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68" r:id="rId3"/>
    <p:sldLayoutId id="2147483769" r:id="rId4"/>
    <p:sldLayoutId id="2147483770" r:id="rId5"/>
    <p:sldLayoutId id="2147483771" r:id="rId6"/>
    <p:sldLayoutId id="2147483772" r:id="rId7"/>
  </p:sldLayoutIdLst>
  <p:hf sldNum="0" hdr="0" ftr="0" dt="0"/>
  <p:txStyles>
    <p:titleStyle>
      <a:lvl1pPr algn="l" eaLnBrk="1" hangingPunct="1">
        <a:lnSpc>
          <a:spcPct val="100000"/>
        </a:lnSpc>
        <a:defRPr sz="5287" b="0" i="0">
          <a:solidFill>
            <a:srgbClr val="00338D"/>
          </a:solidFill>
          <a:latin typeface="KPMG Extralight"/>
          <a:cs typeface="KPMG Extralight"/>
        </a:defRPr>
      </a:lvl1pPr>
    </p:titleStyle>
    <p:bodyStyle>
      <a:lvl1pPr eaLnBrk="1" hangingPunct="1">
        <a:spcAft>
          <a:spcPts val="637"/>
        </a:spcAft>
        <a:defRPr sz="1469" b="1" i="0">
          <a:solidFill>
            <a:srgbClr val="003087"/>
          </a:solidFill>
          <a:latin typeface="Univers for KPMG" panose="020B0603020202020204" pitchFamily="34" charset="0"/>
          <a:cs typeface="Univers for KPMG" panose="020B0603020202020204" pitchFamily="34" charset="0"/>
        </a:defRPr>
      </a:lvl1pPr>
      <a:lvl2pPr marL="0" indent="0" eaLnBrk="1" hangingPunct="1">
        <a:spcAft>
          <a:spcPts val="588"/>
        </a:spcAft>
        <a:buFont typeface="Univers for KPMG"/>
        <a:buNone/>
        <a:defRPr sz="1469" b="0" i="0">
          <a:solidFill>
            <a:srgbClr val="003087"/>
          </a:solidFill>
          <a:latin typeface="Univers for KPMG Light" panose="020B0403020202020204" pitchFamily="34" charset="0"/>
          <a:cs typeface="Univers for KPMG" panose="020B0603020202020204" pitchFamily="34" charset="0"/>
        </a:defRPr>
      </a:lvl2pPr>
      <a:lvl3pPr marL="301551" indent="-277551" algn="l" eaLnBrk="1" hangingPunct="1">
        <a:spcAft>
          <a:spcPts val="588"/>
        </a:spcAft>
        <a:buFont typeface="Univers for KPMG Light" panose="020B0403020202020204" pitchFamily="34" charset="0"/>
        <a:buChar char="—"/>
        <a:defRPr sz="1469" b="0" i="0">
          <a:solidFill>
            <a:srgbClr val="003087"/>
          </a:solidFill>
          <a:latin typeface="Univers for KPMG Light" panose="020B0403020202020204" pitchFamily="34" charset="0"/>
          <a:cs typeface="Univers for KPMG" panose="020B0603020202020204" pitchFamily="34" charset="0"/>
        </a:defRPr>
      </a:lvl3pPr>
      <a:lvl4pPr marL="610874" indent="-223832" algn="l" eaLnBrk="1" hangingPunct="1">
        <a:spcAft>
          <a:spcPts val="588"/>
        </a:spcAft>
        <a:buFont typeface="Univers for KPMG Light" panose="020B0403020202020204" pitchFamily="34" charset="0"/>
        <a:buChar char="-"/>
        <a:defRPr sz="1469" b="0" i="0" baseline="0">
          <a:solidFill>
            <a:srgbClr val="003087"/>
          </a:solidFill>
          <a:latin typeface="Univers for KPMG Light" panose="020B0403020202020204" pitchFamily="34" charset="0"/>
          <a:cs typeface="Univers for KPMG" panose="020B0603020202020204" pitchFamily="34" charset="0"/>
        </a:defRPr>
      </a:lvl4pPr>
      <a:lvl5pPr marL="962165" indent="-277551" algn="l" eaLnBrk="1" hangingPunct="1">
        <a:spcAft>
          <a:spcPts val="588"/>
        </a:spcAft>
        <a:buFont typeface="Univers for KPMG Light" panose="020B0403020202020204" pitchFamily="34" charset="0"/>
        <a:buChar char="—"/>
        <a:defRPr lang="en-US" sz="1469" b="0" i="0" dirty="0" smtClean="0">
          <a:solidFill>
            <a:srgbClr val="003087"/>
          </a:solidFill>
          <a:latin typeface="Univers for KPMG Light" panose="020B0403020202020204" pitchFamily="34" charset="0"/>
          <a:cs typeface="Univers for KPMG" panose="020B0603020202020204" pitchFamily="34" charset="0"/>
        </a:defRPr>
      </a:lvl5pPr>
      <a:lvl6pPr marL="1231074" indent="-223832" algn="l" eaLnBrk="1" hangingPunct="1">
        <a:spcAft>
          <a:spcPts val="588"/>
        </a:spcAft>
        <a:buFont typeface="Univers for KPMG Light" panose="020B0403020202020204" pitchFamily="34" charset="0"/>
        <a:buChar char="-"/>
        <a:defRPr lang="en-US" sz="1469" b="0" i="0" baseline="0" dirty="0" smtClean="0">
          <a:solidFill>
            <a:srgbClr val="003087"/>
          </a:solidFill>
          <a:latin typeface="Univers for KPMG Light" panose="020B0403020202020204" pitchFamily="34" charset="0"/>
        </a:defRPr>
      </a:lvl6pPr>
      <a:lvl7pPr marL="1585474" indent="-277551" algn="l" eaLnBrk="1" hangingPunct="1">
        <a:spcAft>
          <a:spcPts val="588"/>
        </a:spcAft>
        <a:buFont typeface="Univers for KPMG Light" panose="020B0403020202020204" pitchFamily="34" charset="0"/>
        <a:buChar char="—"/>
        <a:defRPr lang="en-US" sz="1469" b="0" i="0" dirty="0" smtClean="0">
          <a:solidFill>
            <a:srgbClr val="003087"/>
          </a:solidFill>
          <a:latin typeface="Univers for KPMG Light" panose="020B0403020202020204" pitchFamily="34" charset="0"/>
        </a:defRPr>
      </a:lvl7pPr>
      <a:lvl8pPr marL="1846611" indent="-223832" algn="l" eaLnBrk="1" hangingPunct="1">
        <a:spcAft>
          <a:spcPts val="588"/>
        </a:spcAft>
        <a:buFont typeface="Univers for KPMG Light" panose="020B0403020202020204" pitchFamily="34" charset="0"/>
        <a:buChar char="-"/>
        <a:defRPr lang="en-US" sz="1469" b="0" i="0" baseline="0" dirty="0" smtClean="0">
          <a:solidFill>
            <a:srgbClr val="003087"/>
          </a:solidFill>
          <a:latin typeface="Univers for KPMG Light" panose="020B0403020202020204" pitchFamily="34" charset="0"/>
        </a:defRPr>
      </a:lvl8pPr>
    </p:bodyStyle>
    <p:otherStyle/>
  </p:txStyles>
  <p:extLst>
    <p:ext uri="{27BBF7A9-308A-43DC-89C8-2F10F3537804}">
      <p15:sldGuideLst xmlns:p15="http://schemas.microsoft.com/office/powerpoint/2012/main">
        <p15:guide id="1" orient="horz" pos="720">
          <p15:clr>
            <a:srgbClr val="F26B43"/>
          </p15:clr>
        </p15:guide>
        <p15:guide id="2" pos="572">
          <p15:clr>
            <a:srgbClr val="F26B43"/>
          </p15:clr>
        </p15:guide>
        <p15:guide id="3" pos="6240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960">
          <p15:clr>
            <a:srgbClr val="F26B43"/>
          </p15:clr>
        </p15:guide>
        <p15:guide id="6" orient="horz" pos="4272">
          <p15:clr>
            <a:srgbClr val="F26B43"/>
          </p15:clr>
        </p15:guide>
        <p15:guide id="7" pos="3328">
          <p15:clr>
            <a:srgbClr val="F26B43"/>
          </p15:clr>
        </p15:guide>
        <p15:guide id="8" pos="3484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0373657"/>
              </p:ext>
            </p:extLst>
          </p:nvPr>
        </p:nvGraphicFramePr>
        <p:xfrm>
          <a:off x="2" y="0"/>
          <a:ext cx="215978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270" imgH="270" progId="TCLayout.ActiveDocument.1">
                  <p:embed/>
                </p:oleObj>
              </mc:Choice>
              <mc:Fallback>
                <p:oleObj name="think-cell Slide" r:id="rId2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" y="0"/>
                        <a:ext cx="215978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8"/>
            </p:custDataLst>
          </p:nvPr>
        </p:nvSpPr>
        <p:spPr bwMode="auto">
          <a:xfrm>
            <a:off x="2" y="0"/>
            <a:ext cx="215978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1750" b="0" i="0" baseline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109" name="Picture 108"/>
          <p:cNvPicPr>
            <a:picLocks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33257" y="6468512"/>
            <a:ext cx="2889060" cy="2692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Straight Connector 104"/>
          <p:cNvCxnSpPr/>
          <p:nvPr/>
        </p:nvCxnSpPr>
        <p:spPr bwMode="ltGray">
          <a:xfrm flipV="1">
            <a:off x="469537" y="943038"/>
            <a:ext cx="11469712" cy="17939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14" name="Slide Number"/>
          <p:cNvSpPr txBox="1">
            <a:spLocks/>
          </p:cNvSpPr>
          <p:nvPr/>
        </p:nvSpPr>
        <p:spPr bwMode="auto">
          <a:xfrm>
            <a:off x="11836916" y="6598956"/>
            <a:ext cx="121828" cy="12246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796" baseline="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US" sz="796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1450681" y="2318824"/>
            <a:ext cx="1349728" cy="7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87" baseline="0">
                <a:solidFill>
                  <a:srgbClr val="808080"/>
                </a:solidFill>
                <a:latin typeface="+mn-lt"/>
                <a:ea typeface="+mn-ea"/>
              </a:rPr>
              <a:t>Last Modified 9/1/2021 9:10 AM Arab Standard Time</a:t>
            </a:r>
            <a:endParaRPr lang="en-US" sz="1298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534837" y="4536804"/>
            <a:ext cx="1181414" cy="7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487" baseline="0">
                <a:solidFill>
                  <a:srgbClr val="808080"/>
                </a:solidFill>
                <a:latin typeface="+mn-lt"/>
                <a:ea typeface="+mn-ea"/>
              </a:rPr>
              <a:t>Printed 29/12/2019 07:18 Arab Standard Time</a:t>
            </a:r>
            <a:endParaRPr lang="en-US" sz="1298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65414" y="300917"/>
            <a:ext cx="11469712" cy="57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33259" y="9525"/>
            <a:ext cx="527388" cy="17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14" cap="all" baseline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33259" y="594712"/>
            <a:ext cx="11725485" cy="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73" baseline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233258" y="6132775"/>
            <a:ext cx="11725485" cy="12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75782" indent="-75782">
              <a:defRPr/>
            </a:pPr>
            <a:r>
              <a:rPr lang="en-US" sz="796" baseline="0">
                <a:solidFill>
                  <a:schemeClr val="tx1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3300308" y="6614619"/>
            <a:ext cx="8291616" cy="12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386490" indent="-386490" defTabSz="726814">
              <a:tabLst>
                <a:tab pos="511605" algn="l"/>
              </a:tabLst>
            </a:pPr>
            <a:r>
              <a:rPr lang="en-US" sz="796" baseline="0">
                <a:solidFill>
                  <a:schemeClr val="tx1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6" y="2094109"/>
            <a:ext cx="5853024" cy="409795"/>
            <a:chOff x="915" y="777"/>
            <a:chExt cx="2686" cy="253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77"/>
              <a:ext cx="2686" cy="25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73" b="1" baseline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273" baseline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3" name="LegendBoxes" hidden="1"/>
          <p:cNvGrpSpPr>
            <a:grpSpLocks/>
          </p:cNvGrpSpPr>
          <p:nvPr/>
        </p:nvGrpSpPr>
        <p:grpSpPr bwMode="auto">
          <a:xfrm>
            <a:off x="11255489" y="305676"/>
            <a:ext cx="612776" cy="984251"/>
            <a:chOff x="4936" y="176"/>
            <a:chExt cx="386" cy="620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/>
        </p:nvGrpSpPr>
        <p:grpSpPr bwMode="auto">
          <a:xfrm>
            <a:off x="10947511" y="305675"/>
            <a:ext cx="920751" cy="692152"/>
            <a:chOff x="4750" y="176"/>
            <a:chExt cx="580" cy="436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auto">
          <a:xfrm>
            <a:off x="11188903" y="305675"/>
            <a:ext cx="679748" cy="1306516"/>
            <a:chOff x="7875175" y="286625"/>
            <a:chExt cx="679748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13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1" name="Arc 42" hidden="1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</p:grpSp>
      <p:grpSp>
        <p:nvGrpSpPr>
          <p:cNvPr id="100" name="Sticker" hidden="1"/>
          <p:cNvGrpSpPr/>
          <p:nvPr/>
        </p:nvGrpSpPr>
        <p:grpSpPr bwMode="auto">
          <a:xfrm>
            <a:off x="11252971" y="305674"/>
            <a:ext cx="705771" cy="174535"/>
            <a:chOff x="8035004" y="285750"/>
            <a:chExt cx="705771" cy="17453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8035004" y="285750"/>
              <a:ext cx="705771" cy="17453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712353">
                <a:buClr>
                  <a:schemeClr val="tx2"/>
                </a:buClr>
              </a:pPr>
              <a:r>
                <a:rPr lang="en-US" sz="954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8035004" y="285750"/>
              <a:ext cx="0" cy="17453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8035004" y="460286"/>
              <a:ext cx="705771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18E7382-BE90-FC8A-E2F9-F0A7452E72A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37830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05841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</p:sldLayoutIdLst>
  <p:hf sldNum="0" hdr="0" ftr="0" dt="0"/>
  <p:txStyles>
    <p:titleStyle>
      <a:lvl1pPr algn="l" defTabSz="726814" rtl="0" eaLnBrk="1" fontAlgn="base" hangingPunct="1">
        <a:spcBef>
          <a:spcPct val="0"/>
        </a:spcBef>
        <a:spcAft>
          <a:spcPct val="0"/>
        </a:spcAft>
        <a:tabLst>
          <a:tab pos="219075" algn="l"/>
        </a:tabLst>
        <a:defRPr sz="2177" b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  <a:lvl2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2pPr>
      <a:lvl3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3pPr>
      <a:lvl4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4pPr>
      <a:lvl5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5pPr>
      <a:lvl6pPr marL="371139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6pPr>
      <a:lvl7pPr marL="742278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7pPr>
      <a:lvl8pPr marL="1113417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8pPr>
      <a:lvl9pPr marL="1484557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9pPr>
    </p:titleStyle>
    <p:bodyStyle>
      <a:lvl1pPr marL="0" indent="0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273" baseline="0">
          <a:solidFill>
            <a:schemeClr val="tx1"/>
          </a:solidFill>
          <a:latin typeface="+mn-lt"/>
          <a:ea typeface="+mn-ea"/>
          <a:cs typeface="+mn-cs"/>
        </a:defRPr>
      </a:lvl1pPr>
      <a:lvl2pPr marL="152777" indent="-155930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273" baseline="0">
          <a:solidFill>
            <a:schemeClr val="tx1"/>
          </a:solidFill>
          <a:latin typeface="+mn-lt"/>
        </a:defRPr>
      </a:lvl2pPr>
      <a:lvl3pPr marL="363755" indent="-21263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273" baseline="0">
          <a:solidFill>
            <a:schemeClr val="tx1"/>
          </a:solidFill>
          <a:latin typeface="+mn-lt"/>
        </a:defRPr>
      </a:lvl3pPr>
      <a:lvl4pPr marL="487431" indent="-126290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273" baseline="0">
          <a:solidFill>
            <a:schemeClr val="tx1"/>
          </a:solidFill>
          <a:latin typeface="+mn-lt"/>
        </a:defRPr>
      </a:lvl4pPr>
      <a:lvl5pPr marL="596558" indent="-101851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73" baseline="0">
          <a:solidFill>
            <a:schemeClr val="tx1"/>
          </a:solidFill>
          <a:latin typeface="+mn-lt"/>
        </a:defRPr>
      </a:lvl5pPr>
      <a:lvl6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6pPr>
      <a:lvl7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7pPr>
      <a:lvl8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8pPr>
      <a:lvl9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1pPr>
      <a:lvl2pPr marL="371139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2pPr>
      <a:lvl3pPr marL="742278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3pPr>
      <a:lvl4pPr marL="1113417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4pPr>
      <a:lvl5pPr marL="1484557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5pPr>
      <a:lvl6pPr marL="1855696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6pPr>
      <a:lvl7pPr marL="2226835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7pPr>
      <a:lvl8pPr marL="2597974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8pPr>
      <a:lvl9pPr marL="2969113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955479999"/>
              </p:ext>
            </p:extLst>
          </p:nvPr>
        </p:nvGraphicFramePr>
        <p:xfrm>
          <a:off x="2" y="0"/>
          <a:ext cx="215978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270" imgH="270" progId="TCLayout.ActiveDocument.1">
                  <p:embed/>
                </p:oleObj>
              </mc:Choice>
              <mc:Fallback>
                <p:oleObj name="think-cell Slide" r:id="rId25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" y="0"/>
                        <a:ext cx="215978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/>
          <p:cNvSpPr/>
          <p:nvPr>
            <p:custDataLst>
              <p:tags r:id="rId9"/>
            </p:custDataLst>
          </p:nvPr>
        </p:nvSpPr>
        <p:spPr bwMode="auto">
          <a:xfrm>
            <a:off x="2" y="0"/>
            <a:ext cx="215978" cy="161974"/>
          </a:xfrm>
          <a:prstGeom prst="rect">
            <a:avLst/>
          </a:prstGeom>
          <a:solidFill>
            <a:schemeClr val="bg2"/>
          </a:solidFill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1750" b="0" i="0" baseline="0">
              <a:solidFill>
                <a:srgbClr val="000000"/>
              </a:solidFill>
              <a:latin typeface="Calibri" panose="020F0502020204030204" pitchFamily="34" charset="0"/>
              <a:ea typeface="+mj-ea"/>
              <a:cs typeface="+mj-cs"/>
              <a:sym typeface="Calibri" panose="020F0502020204030204" pitchFamily="34" charset="0"/>
            </a:endParaRPr>
          </a:p>
        </p:txBody>
      </p:sp>
      <p:pic>
        <p:nvPicPr>
          <p:cNvPr id="109" name="Picture 108"/>
          <p:cNvPicPr>
            <a:picLocks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233257" y="6468512"/>
            <a:ext cx="2889060" cy="2692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Straight Connector 104"/>
          <p:cNvCxnSpPr/>
          <p:nvPr/>
        </p:nvCxnSpPr>
        <p:spPr bwMode="ltGray">
          <a:xfrm flipV="1">
            <a:off x="469537" y="943038"/>
            <a:ext cx="11469712" cy="17939"/>
          </a:xfrm>
          <a:prstGeom prst="line">
            <a:avLst/>
          </a:prstGeom>
          <a:noFill/>
          <a:ln w="6350" cap="flat" cmpd="sng" algn="ctr">
            <a:solidFill>
              <a:srgbClr val="A5A5A5"/>
            </a:solidFill>
            <a:prstDash val="solid"/>
            <a:miter lim="800000"/>
          </a:ln>
          <a:effectLst/>
        </p:spPr>
      </p:cxnSp>
      <p:sp>
        <p:nvSpPr>
          <p:cNvPr id="114" name="Slide Number"/>
          <p:cNvSpPr txBox="1">
            <a:spLocks/>
          </p:cNvSpPr>
          <p:nvPr/>
        </p:nvSpPr>
        <p:spPr bwMode="auto">
          <a:xfrm>
            <a:off x="11836916" y="6598956"/>
            <a:ext cx="121828" cy="122469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algn="r"/>
            <a:fld id="{42C328C1-A84F-4A39-A664-DBA00541A8C6}" type="slidenum">
              <a:rPr lang="en-US" sz="796" baseline="0" smtClean="0">
                <a:solidFill>
                  <a:schemeClr val="tx1"/>
                </a:solidFill>
                <a:latin typeface="+mn-lt"/>
              </a:rPr>
              <a:pPr algn="r"/>
              <a:t>‹#›</a:t>
            </a:fld>
            <a:endParaRPr lang="en-US" sz="796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34" name="Working Draft" hidden="1"/>
          <p:cNvSpPr txBox="1">
            <a:spLocks noChangeArrowheads="1"/>
          </p:cNvSpPr>
          <p:nvPr/>
        </p:nvSpPr>
        <p:spPr bwMode="auto">
          <a:xfrm rot="5400000">
            <a:off x="11450681" y="2318824"/>
            <a:ext cx="1349728" cy="7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487" baseline="0">
                <a:solidFill>
                  <a:srgbClr val="808080"/>
                </a:solidFill>
                <a:latin typeface="+mn-lt"/>
                <a:ea typeface="+mn-ea"/>
              </a:rPr>
              <a:t>Last Modified 9/1/2021 9:10 AM Arab Standard Time</a:t>
            </a:r>
            <a:endParaRPr lang="en-US" sz="1298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035" name="Printed" hidden="1"/>
          <p:cNvSpPr txBox="1">
            <a:spLocks noChangeArrowheads="1"/>
          </p:cNvSpPr>
          <p:nvPr/>
        </p:nvSpPr>
        <p:spPr bwMode="auto">
          <a:xfrm rot="5400000">
            <a:off x="11534837" y="4536804"/>
            <a:ext cx="1181414" cy="7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GB" sz="487" baseline="0">
                <a:solidFill>
                  <a:srgbClr val="808080"/>
                </a:solidFill>
                <a:latin typeface="+mn-lt"/>
                <a:ea typeface="+mn-ea"/>
              </a:rPr>
              <a:t>Printed 29/12/2019 07:18 Arab Standard Time</a:t>
            </a:r>
            <a:endParaRPr lang="en-US" sz="1298" baseline="0">
              <a:solidFill>
                <a:srgbClr val="808080"/>
              </a:solidFill>
              <a:latin typeface="+mn-lt"/>
              <a:ea typeface="+mn-ea"/>
            </a:endParaRP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465414" y="300917"/>
            <a:ext cx="11469712" cy="5706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lvl="0" latinLnBrk="0"/>
            <a:r>
              <a:rPr lang="en-US"/>
              <a:t>Click to edit Master title style</a:t>
            </a:r>
            <a:endParaRPr lang="en-US" noProof="0"/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233259" y="9525"/>
            <a:ext cx="527388" cy="171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114" cap="all" baseline="0">
                <a:solidFill>
                  <a:schemeClr val="accent6"/>
                </a:solidFill>
                <a:latin typeface="+mn-lt"/>
                <a:ea typeface="+mn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233259" y="594712"/>
            <a:ext cx="11725485" cy="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73" baseline="0">
                <a:solidFill>
                  <a:schemeClr val="accent6"/>
                </a:solidFill>
                <a:latin typeface="+mn-lt"/>
                <a:ea typeface="+mn-ea"/>
              </a:rPr>
              <a:t>Unit of measure</a:t>
            </a:r>
          </a:p>
        </p:txBody>
      </p:sp>
      <p:sp>
        <p:nvSpPr>
          <p:cNvPr id="13" name="4. Footnote" hidden="1"/>
          <p:cNvSpPr txBox="1">
            <a:spLocks noChangeArrowheads="1"/>
          </p:cNvSpPr>
          <p:nvPr/>
        </p:nvSpPr>
        <p:spPr bwMode="auto">
          <a:xfrm>
            <a:off x="233258" y="6132775"/>
            <a:ext cx="11725485" cy="12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marL="104775" indent="-104775"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10318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217613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404938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75782" indent="-75782">
              <a:defRPr/>
            </a:pPr>
            <a:r>
              <a:rPr lang="en-US" sz="796" baseline="0">
                <a:solidFill>
                  <a:schemeClr val="tx1"/>
                </a:solidFill>
                <a:latin typeface="+mn-lt"/>
                <a:ea typeface="+mn-ea"/>
              </a:rPr>
              <a:t>1 Footnote</a:t>
            </a:r>
          </a:p>
        </p:txBody>
      </p:sp>
      <p:sp>
        <p:nvSpPr>
          <p:cNvPr id="14" name="5. Source" hidden="1"/>
          <p:cNvSpPr>
            <a:spLocks noChangeArrowheads="1"/>
          </p:cNvSpPr>
          <p:nvPr/>
        </p:nvSpPr>
        <p:spPr bwMode="auto">
          <a:xfrm>
            <a:off x="3300308" y="6614619"/>
            <a:ext cx="8291616" cy="122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b">
            <a:spAutoFit/>
          </a:bodyPr>
          <a:lstStyle/>
          <a:p>
            <a:pPr marL="386490" indent="-386490" defTabSz="726814">
              <a:tabLst>
                <a:tab pos="511605" algn="l"/>
              </a:tabLst>
            </a:pPr>
            <a:r>
              <a:rPr lang="en-US" sz="796" baseline="0">
                <a:solidFill>
                  <a:schemeClr val="tx1"/>
                </a:solidFill>
                <a:latin typeface="+mn-lt"/>
                <a:ea typeface="+mn-ea"/>
              </a:rPr>
              <a:t>SOURCE: Source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1976206" y="2094109"/>
            <a:ext cx="5853024" cy="409795"/>
            <a:chOff x="915" y="777"/>
            <a:chExt cx="2686" cy="253"/>
          </a:xfrm>
        </p:grpSpPr>
        <p:cxnSp>
          <p:nvCxnSpPr>
            <p:cNvPr id="16" name="AutoShape 249"/>
            <p:cNvCxnSpPr>
              <a:cxnSpLocks noChangeShapeType="1"/>
              <a:stCxn id="18" idx="4"/>
              <a:endCxn id="18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" name="AutoShape 250"/>
            <p:cNvSpPr>
              <a:spLocks noChangeArrowheads="1"/>
            </p:cNvSpPr>
            <p:nvPr/>
          </p:nvSpPr>
          <p:spPr bwMode="auto">
            <a:xfrm>
              <a:off x="915" y="777"/>
              <a:ext cx="2686" cy="25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73" b="1" baseline="0">
                  <a:solidFill>
                    <a:srgbClr val="000000"/>
                  </a:solidFill>
                  <a:latin typeface="+mn-lt"/>
                  <a:ea typeface="+mn-ea"/>
                </a:rPr>
                <a:t>Title</a:t>
              </a:r>
            </a:p>
            <a:p>
              <a:r>
                <a:rPr lang="en-US" sz="1273" baseline="0">
                  <a:solidFill>
                    <a:schemeClr val="accent6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63" name="LegendBoxes" hidden="1"/>
          <p:cNvGrpSpPr>
            <a:grpSpLocks/>
          </p:cNvGrpSpPr>
          <p:nvPr/>
        </p:nvGrpSpPr>
        <p:grpSpPr bwMode="auto">
          <a:xfrm>
            <a:off x="11255489" y="305676"/>
            <a:ext cx="612776" cy="984251"/>
            <a:chOff x="4936" y="176"/>
            <a:chExt cx="386" cy="620"/>
          </a:xfrm>
        </p:grpSpPr>
        <p:sp>
          <p:nvSpPr>
            <p:cNvPr id="64" name="Legend1"/>
            <p:cNvSpPr>
              <a:spLocks noChangeArrowheads="1"/>
            </p:cNvSpPr>
            <p:nvPr/>
          </p:nvSpPr>
          <p:spPr bwMode="auto">
            <a:xfrm>
              <a:off x="5096" y="176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65" name="LegendRectangle1"/>
            <p:cNvSpPr>
              <a:spLocks noChangeArrowheads="1"/>
            </p:cNvSpPr>
            <p:nvPr/>
          </p:nvSpPr>
          <p:spPr bwMode="auto">
            <a:xfrm>
              <a:off x="4936" y="183"/>
              <a:ext cx="104" cy="10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66" name="Legend2"/>
            <p:cNvSpPr>
              <a:spLocks noChangeArrowheads="1"/>
            </p:cNvSpPr>
            <p:nvPr/>
          </p:nvSpPr>
          <p:spPr bwMode="auto">
            <a:xfrm>
              <a:off x="5096" y="346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67" name="LegendRectangle2"/>
            <p:cNvSpPr>
              <a:spLocks noChangeArrowheads="1"/>
            </p:cNvSpPr>
            <p:nvPr/>
          </p:nvSpPr>
          <p:spPr bwMode="auto">
            <a:xfrm>
              <a:off x="4936" y="353"/>
              <a:ext cx="104" cy="10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68" name="Legend3"/>
            <p:cNvSpPr>
              <a:spLocks noChangeArrowheads="1"/>
            </p:cNvSpPr>
            <p:nvPr/>
          </p:nvSpPr>
          <p:spPr bwMode="auto">
            <a:xfrm>
              <a:off x="5096" y="517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69" name="LegendRectangle3"/>
            <p:cNvSpPr>
              <a:spLocks noChangeArrowheads="1"/>
            </p:cNvSpPr>
            <p:nvPr/>
          </p:nvSpPr>
          <p:spPr bwMode="auto">
            <a:xfrm>
              <a:off x="4936" y="524"/>
              <a:ext cx="104" cy="101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0" name="Legend4"/>
            <p:cNvSpPr>
              <a:spLocks noChangeArrowheads="1"/>
            </p:cNvSpPr>
            <p:nvPr/>
          </p:nvSpPr>
          <p:spPr bwMode="auto">
            <a:xfrm>
              <a:off x="5096" y="688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71" name="LegendRectangle4"/>
            <p:cNvSpPr>
              <a:spLocks noChangeArrowheads="1"/>
            </p:cNvSpPr>
            <p:nvPr/>
          </p:nvSpPr>
          <p:spPr bwMode="auto">
            <a:xfrm>
              <a:off x="4936" y="695"/>
              <a:ext cx="104" cy="101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465">
                <a:latin typeface="+mn-lt"/>
              </a:endParaRPr>
            </a:p>
          </p:txBody>
        </p:sp>
      </p:grpSp>
      <p:grpSp>
        <p:nvGrpSpPr>
          <p:cNvPr id="72" name="LegendLines" hidden="1"/>
          <p:cNvGrpSpPr>
            <a:grpSpLocks/>
          </p:cNvGrpSpPr>
          <p:nvPr/>
        </p:nvGrpSpPr>
        <p:grpSpPr bwMode="auto">
          <a:xfrm>
            <a:off x="10947511" y="305675"/>
            <a:ext cx="920751" cy="692152"/>
            <a:chOff x="4750" y="176"/>
            <a:chExt cx="580" cy="436"/>
          </a:xfrm>
        </p:grpSpPr>
        <p:sp>
          <p:nvSpPr>
            <p:cNvPr id="73" name="LineLegend1"/>
            <p:cNvSpPr>
              <a:spLocks noChangeShapeType="1"/>
            </p:cNvSpPr>
            <p:nvPr/>
          </p:nvSpPr>
          <p:spPr bwMode="auto">
            <a:xfrm>
              <a:off x="4750" y="233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4" name="LineLegend2"/>
            <p:cNvSpPr>
              <a:spLocks noChangeShapeType="1"/>
            </p:cNvSpPr>
            <p:nvPr/>
          </p:nvSpPr>
          <p:spPr bwMode="auto">
            <a:xfrm>
              <a:off x="4750" y="402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5" name="LineLegend3"/>
            <p:cNvSpPr>
              <a:spLocks noChangeShapeType="1"/>
            </p:cNvSpPr>
            <p:nvPr/>
          </p:nvSpPr>
          <p:spPr bwMode="auto">
            <a:xfrm>
              <a:off x="4750" y="577"/>
              <a:ext cx="288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65">
                <a:latin typeface="+mn-lt"/>
              </a:endParaRPr>
            </a:p>
          </p:txBody>
        </p:sp>
        <p:sp>
          <p:nvSpPr>
            <p:cNvPr id="76" name="Legend1"/>
            <p:cNvSpPr>
              <a:spLocks noChangeArrowheads="1"/>
            </p:cNvSpPr>
            <p:nvPr/>
          </p:nvSpPr>
          <p:spPr bwMode="auto">
            <a:xfrm>
              <a:off x="5104" y="176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77" name="Legend2"/>
            <p:cNvSpPr>
              <a:spLocks noChangeArrowheads="1"/>
            </p:cNvSpPr>
            <p:nvPr/>
          </p:nvSpPr>
          <p:spPr bwMode="auto">
            <a:xfrm>
              <a:off x="5104" y="344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78" name="Legend3"/>
            <p:cNvSpPr>
              <a:spLocks noChangeArrowheads="1"/>
            </p:cNvSpPr>
            <p:nvPr/>
          </p:nvSpPr>
          <p:spPr bwMode="auto">
            <a:xfrm>
              <a:off x="5104" y="520"/>
              <a:ext cx="226" cy="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</p:grpSp>
      <p:grpSp>
        <p:nvGrpSpPr>
          <p:cNvPr id="79" name="LegendMoons" hidden="1"/>
          <p:cNvGrpSpPr/>
          <p:nvPr/>
        </p:nvGrpSpPr>
        <p:grpSpPr bwMode="auto">
          <a:xfrm>
            <a:off x="11188903" y="305675"/>
            <a:ext cx="679748" cy="1306516"/>
            <a:chOff x="7875175" y="286625"/>
            <a:chExt cx="679748" cy="1306516"/>
          </a:xfrm>
        </p:grpSpPr>
        <p:grpSp>
          <p:nvGrpSpPr>
            <p:cNvPr id="80" name="MoonLegend2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875175" y="560866"/>
              <a:ext cx="209550" cy="209551"/>
              <a:chOff x="1694" y="2044"/>
              <a:chExt cx="160" cy="160"/>
            </a:xfrm>
          </p:grpSpPr>
          <p:sp>
            <p:nvSpPr>
              <p:cNvPr id="98" name="Oval 41"/>
              <p:cNvSpPr>
                <a:spLocks noChangeAspect="1" noChangeArrowheads="1"/>
              </p:cNvSpPr>
              <p:nvPr>
                <p:custDataLst>
                  <p:tags r:id="rId23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9" name="Arc 42"/>
              <p:cNvSpPr>
                <a:spLocks noChangeAspect="1"/>
              </p:cNvSpPr>
              <p:nvPr>
                <p:custDataLst>
                  <p:tags r:id="rId24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grpSp>
          <p:nvGrpSpPr>
            <p:cNvPr id="81" name="MoonLegend4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875175" y="1109348"/>
              <a:ext cx="209550" cy="209551"/>
              <a:chOff x="4495" y="1198"/>
              <a:chExt cx="160" cy="160"/>
            </a:xfrm>
          </p:grpSpPr>
          <p:sp>
            <p:nvSpPr>
              <p:cNvPr id="96" name="Oval 47"/>
              <p:cNvSpPr>
                <a:spLocks noChangeAspect="1" noChangeArrowhead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7" name="Arc 48"/>
              <p:cNvSpPr>
                <a:spLocks noChangeAspect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grpSp>
          <p:nvGrpSpPr>
            <p:cNvPr id="82" name="MoonLegend5"/>
            <p:cNvGrpSpPr>
              <a:grpSpLocks noChangeAspect="1"/>
            </p:cNvGrpSpPr>
            <p:nvPr>
              <p:custDataLst>
                <p:tags r:id="rId12"/>
              </p:custDataLst>
            </p:nvPr>
          </p:nvGrpSpPr>
          <p:grpSpPr bwMode="auto">
            <a:xfrm>
              <a:off x="7875175" y="1383590"/>
              <a:ext cx="209550" cy="209551"/>
              <a:chOff x="4495" y="1440"/>
              <a:chExt cx="160" cy="160"/>
            </a:xfrm>
          </p:grpSpPr>
          <p:sp>
            <p:nvSpPr>
              <p:cNvPr id="94" name="Oval 50"/>
              <p:cNvSpPr>
                <a:spLocks noChangeAspect="1" noChangeArrowhead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5" name="Oval 51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sp>
          <p:nvSpPr>
            <p:cNvPr id="83" name="Legend1"/>
            <p:cNvSpPr>
              <a:spLocks noChangeArrowheads="1"/>
            </p:cNvSpPr>
            <p:nvPr/>
          </p:nvSpPr>
          <p:spPr bwMode="auto">
            <a:xfrm>
              <a:off x="8195850" y="299325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4" name="Legend2"/>
            <p:cNvSpPr>
              <a:spLocks noChangeArrowheads="1"/>
            </p:cNvSpPr>
            <p:nvPr/>
          </p:nvSpPr>
          <p:spPr bwMode="auto">
            <a:xfrm>
              <a:off x="8195850" y="573963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5" name="Legend3"/>
            <p:cNvSpPr>
              <a:spLocks noChangeArrowheads="1"/>
            </p:cNvSpPr>
            <p:nvPr/>
          </p:nvSpPr>
          <p:spPr bwMode="auto">
            <a:xfrm>
              <a:off x="8195850" y="848602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6" name="Legend4"/>
            <p:cNvSpPr>
              <a:spLocks noChangeArrowheads="1"/>
            </p:cNvSpPr>
            <p:nvPr/>
          </p:nvSpPr>
          <p:spPr bwMode="auto">
            <a:xfrm>
              <a:off x="8195850" y="1120065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sp>
          <p:nvSpPr>
            <p:cNvPr id="87" name="Legend5"/>
            <p:cNvSpPr>
              <a:spLocks noChangeArrowheads="1"/>
            </p:cNvSpPr>
            <p:nvPr/>
          </p:nvSpPr>
          <p:spPr bwMode="auto">
            <a:xfrm>
              <a:off x="8195850" y="1396290"/>
              <a:ext cx="359073" cy="146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712353">
                <a:buClr>
                  <a:schemeClr val="tx2"/>
                </a:buClr>
              </a:pPr>
              <a:r>
                <a:rPr lang="en-US" sz="954">
                  <a:latin typeface="+mn-lt"/>
                </a:rPr>
                <a:t>Legend</a:t>
              </a:r>
            </a:p>
          </p:txBody>
        </p:sp>
        <p:grpSp>
          <p:nvGrpSpPr>
            <p:cNvPr id="88" name="MoonLegend3"/>
            <p:cNvGrpSpPr>
              <a:grpSpLocks noChangeAspect="1"/>
            </p:cNvGrpSpPr>
            <p:nvPr>
              <p:custDataLst>
                <p:tags r:id="rId13"/>
              </p:custDataLst>
            </p:nvPr>
          </p:nvGrpSpPr>
          <p:grpSpPr bwMode="auto">
            <a:xfrm>
              <a:off x="7875175" y="835107"/>
              <a:ext cx="209550" cy="209551"/>
              <a:chOff x="4495" y="1198"/>
              <a:chExt cx="160" cy="160"/>
            </a:xfrm>
          </p:grpSpPr>
          <p:sp>
            <p:nvSpPr>
              <p:cNvPr id="92" name="Oval 47"/>
              <p:cNvSpPr>
                <a:spLocks noChangeAspect="1"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3" name="Arc 48"/>
              <p:cNvSpPr>
                <a:spLocks noChangeAspect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  <p:grpSp>
          <p:nvGrpSpPr>
            <p:cNvPr id="89" name="MoonLegend1"/>
            <p:cNvGrpSpPr>
              <a:grpSpLocks noChangeAspect="1"/>
            </p:cNvGrpSpPr>
            <p:nvPr userDrawn="1">
              <p:custDataLst>
                <p:tags r:id="rId14"/>
              </p:custDataLst>
            </p:nvPr>
          </p:nvGrpSpPr>
          <p:grpSpPr bwMode="auto">
            <a:xfrm>
              <a:off x="7875175" y="286625"/>
              <a:ext cx="209550" cy="209551"/>
              <a:chOff x="1694" y="2044"/>
              <a:chExt cx="160" cy="160"/>
            </a:xfrm>
          </p:grpSpPr>
          <p:sp>
            <p:nvSpPr>
              <p:cNvPr id="90" name="Oval 4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  <p:sp>
            <p:nvSpPr>
              <p:cNvPr id="91" name="Arc 42" hidden="1"/>
              <p:cNvSpPr>
                <a:spLocks noChangeAspect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folHlink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65">
                  <a:latin typeface="+mn-lt"/>
                </a:endParaRPr>
              </a:p>
            </p:txBody>
          </p:sp>
        </p:grpSp>
      </p:grpSp>
      <p:grpSp>
        <p:nvGrpSpPr>
          <p:cNvPr id="100" name="Sticker" hidden="1"/>
          <p:cNvGrpSpPr/>
          <p:nvPr/>
        </p:nvGrpSpPr>
        <p:grpSpPr bwMode="auto">
          <a:xfrm>
            <a:off x="11252971" y="305674"/>
            <a:ext cx="705771" cy="174535"/>
            <a:chOff x="8035004" y="285750"/>
            <a:chExt cx="705771" cy="174536"/>
          </a:xfrm>
        </p:grpSpPr>
        <p:sp>
          <p:nvSpPr>
            <p:cNvPr id="101" name="StickerRectangle"/>
            <p:cNvSpPr>
              <a:spLocks noChangeArrowheads="1"/>
            </p:cNvSpPr>
            <p:nvPr/>
          </p:nvSpPr>
          <p:spPr bwMode="auto">
            <a:xfrm>
              <a:off x="8035004" y="285750"/>
              <a:ext cx="705771" cy="174536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712353">
                <a:buClr>
                  <a:schemeClr val="tx2"/>
                </a:buClr>
              </a:pPr>
              <a:r>
                <a:rPr lang="en-US" sz="954">
                  <a:solidFill>
                    <a:srgbClr val="808080"/>
                  </a:solidFill>
                  <a:latin typeface="+mn-lt"/>
                </a:rPr>
                <a:t>PRELIMINARY</a:t>
              </a:r>
            </a:p>
          </p:txBody>
        </p:sp>
        <p:cxnSp>
          <p:nvCxnSpPr>
            <p:cNvPr id="102" name="AutoShape 31"/>
            <p:cNvCxnSpPr>
              <a:cxnSpLocks noChangeShapeType="1"/>
              <a:stCxn id="101" idx="2"/>
              <a:endCxn id="101" idx="4"/>
            </p:cNvCxnSpPr>
            <p:nvPr/>
          </p:nvCxnSpPr>
          <p:spPr bwMode="auto">
            <a:xfrm>
              <a:off x="8035004" y="285750"/>
              <a:ext cx="0" cy="174536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AutoShape 32"/>
            <p:cNvCxnSpPr>
              <a:cxnSpLocks noChangeShapeType="1"/>
              <a:stCxn id="101" idx="4"/>
              <a:endCxn id="101" idx="6"/>
            </p:cNvCxnSpPr>
            <p:nvPr/>
          </p:nvCxnSpPr>
          <p:spPr bwMode="auto">
            <a:xfrm>
              <a:off x="8035004" y="460286"/>
              <a:ext cx="705771" cy="0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ECB8FE6-161D-0D2E-A64F-F8CB1DD7311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37830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3530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</p:sldLayoutIdLst>
  <p:hf sldNum="0" hdr="0" ftr="0" dt="0"/>
  <p:txStyles>
    <p:titleStyle>
      <a:lvl1pPr algn="l" defTabSz="726814" rtl="0" eaLnBrk="1" fontAlgn="base" hangingPunct="1">
        <a:spcBef>
          <a:spcPct val="0"/>
        </a:spcBef>
        <a:spcAft>
          <a:spcPct val="0"/>
        </a:spcAft>
        <a:tabLst>
          <a:tab pos="219075" algn="l"/>
        </a:tabLst>
        <a:defRPr sz="2177" b="0" baseline="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  <a:lvl2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2pPr>
      <a:lvl3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3pPr>
      <a:lvl4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4pPr>
      <a:lvl5pPr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5pPr>
      <a:lvl6pPr marL="371139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6pPr>
      <a:lvl7pPr marL="742278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7pPr>
      <a:lvl8pPr marL="1113417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8pPr>
      <a:lvl9pPr marL="1484557" algn="l" defTabSz="726814" rtl="0" eaLnBrk="1" fontAlgn="base" hangingPunct="1">
        <a:spcBef>
          <a:spcPct val="0"/>
        </a:spcBef>
        <a:spcAft>
          <a:spcPct val="0"/>
        </a:spcAft>
        <a:defRPr sz="1543" b="1">
          <a:solidFill>
            <a:schemeClr val="tx2"/>
          </a:solidFill>
          <a:latin typeface="Arial" charset="0"/>
        </a:defRPr>
      </a:lvl9pPr>
    </p:titleStyle>
    <p:bodyStyle>
      <a:lvl1pPr marL="0" indent="0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defRPr sz="1273" baseline="0">
          <a:solidFill>
            <a:schemeClr val="tx1"/>
          </a:solidFill>
          <a:latin typeface="+mn-lt"/>
          <a:ea typeface="+mn-ea"/>
          <a:cs typeface="+mn-cs"/>
        </a:defRPr>
      </a:lvl1pPr>
      <a:lvl2pPr marL="152777" indent="-155930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273" baseline="0">
          <a:solidFill>
            <a:schemeClr val="tx1"/>
          </a:solidFill>
          <a:latin typeface="+mn-lt"/>
        </a:defRPr>
      </a:lvl2pPr>
      <a:lvl3pPr marL="363755" indent="-21263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273" baseline="0">
          <a:solidFill>
            <a:schemeClr val="tx1"/>
          </a:solidFill>
          <a:latin typeface="+mn-lt"/>
        </a:defRPr>
      </a:lvl3pPr>
      <a:lvl4pPr marL="487431" indent="-126290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273" baseline="0">
          <a:solidFill>
            <a:schemeClr val="tx1"/>
          </a:solidFill>
          <a:latin typeface="+mn-lt"/>
        </a:defRPr>
      </a:lvl4pPr>
      <a:lvl5pPr marL="596558" indent="-101851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73" baseline="0">
          <a:solidFill>
            <a:schemeClr val="tx1"/>
          </a:solidFill>
          <a:latin typeface="+mn-lt"/>
        </a:defRPr>
      </a:lvl5pPr>
      <a:lvl6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6pPr>
      <a:lvl7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7pPr>
      <a:lvl8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8pPr>
      <a:lvl9pPr marL="608668" indent="-105672" algn="l" defTabSz="726814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98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1pPr>
      <a:lvl2pPr marL="371139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2pPr>
      <a:lvl3pPr marL="742278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3pPr>
      <a:lvl4pPr marL="1113417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4pPr>
      <a:lvl5pPr marL="1484557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5pPr>
      <a:lvl6pPr marL="1855696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6pPr>
      <a:lvl7pPr marL="2226835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7pPr>
      <a:lvl8pPr marL="2597974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8pPr>
      <a:lvl9pPr marL="2969113" algn="l" defTabSz="742278" rtl="0" eaLnBrk="1" latinLnBrk="0" hangingPunct="1">
        <a:defRPr sz="14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6" hidden="1">
            <a:extLst>
              <a:ext uri="{FF2B5EF4-FFF2-40B4-BE49-F238E27FC236}">
                <a16:creationId xmlns:a16="http://schemas.microsoft.com/office/drawing/2014/main" id="{4BC40847-AF8B-4097-9A07-2349A751A051}"/>
              </a:ext>
            </a:extLst>
          </p:cNvPr>
          <p:cNvGraphicFramePr>
            <a:graphicFrameLocks noChangeAspect="1"/>
          </p:cNvGraphicFramePr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1424674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6" imgW="413" imgH="416" progId="TCLayout.ActiveDocument.1">
                  <p:embed/>
                </p:oleObj>
              </mc:Choice>
              <mc:Fallback>
                <p:oleObj name="think-cell Slide" r:id="rId36" imgW="413" imgH="416" progId="TCLayout.ActiveDocument.1">
                  <p:embed/>
                  <p:pic>
                    <p:nvPicPr>
                      <p:cNvPr id="3" name="Object 6" hidden="1">
                        <a:extLst>
                          <a:ext uri="{FF2B5EF4-FFF2-40B4-BE49-F238E27FC236}">
                            <a16:creationId xmlns:a16="http://schemas.microsoft.com/office/drawing/2014/main" id="{4BC40847-AF8B-4097-9A07-2349A751A0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5B28737-798E-48D4-BBDB-8EB35CB9FFF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300"/>
              </a:spcAft>
            </a:pPr>
            <a:endParaRPr lang="en-US" sz="2500" b="1" i="0" baseline="0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4. Footnote" hidden="1">
            <a:extLst>
              <a:ext uri="{FF2B5EF4-FFF2-40B4-BE49-F238E27FC236}">
                <a16:creationId xmlns:a16="http://schemas.microsoft.com/office/drawing/2014/main" id="{772E4927-517C-4D61-9929-9FFDE5F31A03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553972" y="6190849"/>
            <a:ext cx="7278624" cy="12311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0" tIns="0" rIns="0" bIns="0" rtlCol="0" anchor="b" anchorCtr="0">
            <a:spAutoFit/>
          </a:bodyPr>
          <a:lstStyle>
            <a:defPPr>
              <a:defRPr lang="en-US"/>
            </a:defPPr>
            <a:lvl1pPr marL="203200" marR="0" lvl="0" indent="-212725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>
                <a:cs typeface="Arial" panose="020B0604020202020204" pitchFamily="34" charset="0"/>
              </a:defRPr>
            </a:lvl1pPr>
          </a:lstStyle>
          <a:p>
            <a:pPr lvl="0" rtl="0"/>
            <a:r>
              <a:rPr lang="en-US"/>
              <a:t>Footnotes</a:t>
            </a:r>
          </a:p>
        </p:txBody>
      </p:sp>
      <p:sp>
        <p:nvSpPr>
          <p:cNvPr id="57" name="2. Slide Title">
            <a:extLst>
              <a:ext uri="{FF2B5EF4-FFF2-40B4-BE49-F238E27FC236}">
                <a16:creationId xmlns:a16="http://schemas.microsoft.com/office/drawing/2014/main" id="{98FF70AE-7EF6-4E5B-9FFE-B44C852C9FBA}"/>
              </a:ext>
            </a:extLst>
          </p:cNvPr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54736" y="172212"/>
            <a:ext cx="11082528" cy="384721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59" name="Grid" hidden="1">
            <a:extLst>
              <a:ext uri="{FF2B5EF4-FFF2-40B4-BE49-F238E27FC236}">
                <a16:creationId xmlns:a16="http://schemas.microsoft.com/office/drawing/2014/main" id="{D35250B8-D61E-4F1A-9ACD-6E1BB958B78E}"/>
              </a:ext>
            </a:extLst>
          </p:cNvPr>
          <p:cNvGrpSpPr/>
          <p:nvPr/>
        </p:nvGrpSpPr>
        <p:grpSpPr>
          <a:xfrm>
            <a:off x="0" y="0"/>
            <a:ext cx="12190476" cy="6858000"/>
            <a:chOff x="0" y="0"/>
            <a:chExt cx="12190476" cy="6858000"/>
          </a:xfrm>
        </p:grpSpPr>
        <p:sp>
          <p:nvSpPr>
            <p:cNvPr id="60" name="slide margin">
              <a:extLst>
                <a:ext uri="{FF2B5EF4-FFF2-40B4-BE49-F238E27FC236}">
                  <a16:creationId xmlns:a16="http://schemas.microsoft.com/office/drawing/2014/main" id="{B96EBE04-E01D-4922-8601-F1AD43DC4DA0}"/>
                </a:ext>
              </a:extLst>
            </p:cNvPr>
            <p:cNvSpPr/>
            <p:nvPr/>
          </p:nvSpPr>
          <p:spPr bwMode="invGray">
            <a:xfrm>
              <a:off x="1524" y="0"/>
              <a:ext cx="12188952" cy="6858000"/>
            </a:xfrm>
            <a:custGeom>
              <a:avLst/>
              <a:gdLst>
                <a:gd name="connsiteX0" fmla="*/ 551868 w 12188952"/>
                <a:gd name="connsiteY0" fmla="*/ 1709928 h 6858000"/>
                <a:gd name="connsiteX1" fmla="*/ 551868 w 12188952"/>
                <a:gd name="connsiteY1" fmla="*/ 6217920 h 6858000"/>
                <a:gd name="connsiteX2" fmla="*/ 11636196 w 12188952"/>
                <a:gd name="connsiteY2" fmla="*/ 6217920 h 6858000"/>
                <a:gd name="connsiteX3" fmla="*/ 11636196 w 12188952"/>
                <a:gd name="connsiteY3" fmla="*/ 1709928 h 6858000"/>
                <a:gd name="connsiteX4" fmla="*/ 0 w 12188952"/>
                <a:gd name="connsiteY4" fmla="*/ 0 h 6858000"/>
                <a:gd name="connsiteX5" fmla="*/ 12188952 w 12188952"/>
                <a:gd name="connsiteY5" fmla="*/ 0 h 6858000"/>
                <a:gd name="connsiteX6" fmla="*/ 12188952 w 12188952"/>
                <a:gd name="connsiteY6" fmla="*/ 6858000 h 6858000"/>
                <a:gd name="connsiteX7" fmla="*/ 0 w 12188952"/>
                <a:gd name="connsiteY7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88952" h="6858000">
                  <a:moveTo>
                    <a:pt x="551868" y="1709928"/>
                  </a:moveTo>
                  <a:lnTo>
                    <a:pt x="551868" y="6217920"/>
                  </a:lnTo>
                  <a:lnTo>
                    <a:pt x="11636196" y="6217920"/>
                  </a:lnTo>
                  <a:lnTo>
                    <a:pt x="11636196" y="1709928"/>
                  </a:lnTo>
                  <a:close/>
                  <a:moveTo>
                    <a:pt x="0" y="0"/>
                  </a:moveTo>
                  <a:lnTo>
                    <a:pt x="12188952" y="0"/>
                  </a:lnTo>
                  <a:lnTo>
                    <a:pt x="12188952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0000">
                <a:alpha val="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en-US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CA037B0-2A91-4357-A969-80F65F949266}"/>
                </a:ext>
              </a:extLst>
            </p:cNvPr>
            <p:cNvCxnSpPr/>
            <p:nvPr/>
          </p:nvCxnSpPr>
          <p:spPr bwMode="invGray">
            <a:xfrm>
              <a:off x="85946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1BD7C67-EF90-4AA0-BA50-51299E7EEE4C}"/>
                </a:ext>
              </a:extLst>
            </p:cNvPr>
            <p:cNvCxnSpPr/>
            <p:nvPr/>
          </p:nvCxnSpPr>
          <p:spPr bwMode="invGray">
            <a:xfrm>
              <a:off x="1133254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719564A-5227-44A7-ABC0-4C6BBC1E2D6F}"/>
                </a:ext>
              </a:extLst>
            </p:cNvPr>
            <p:cNvCxnSpPr/>
            <p:nvPr/>
          </p:nvCxnSpPr>
          <p:spPr bwMode="invGray">
            <a:xfrm>
              <a:off x="1811559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FD85D0C-74E8-4603-86B8-FCC481122CE8}"/>
                </a:ext>
              </a:extLst>
            </p:cNvPr>
            <p:cNvCxnSpPr/>
            <p:nvPr/>
          </p:nvCxnSpPr>
          <p:spPr bwMode="invGray">
            <a:xfrm>
              <a:off x="2763658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F8BF8BD-68B4-4717-8162-382FFCC9BC9A}"/>
                </a:ext>
              </a:extLst>
            </p:cNvPr>
            <p:cNvCxnSpPr/>
            <p:nvPr/>
          </p:nvCxnSpPr>
          <p:spPr bwMode="invGray">
            <a:xfrm>
              <a:off x="3715757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9DB0B65-FCD8-4DD7-833A-DEED6A420E2A}"/>
                </a:ext>
              </a:extLst>
            </p:cNvPr>
            <p:cNvCxnSpPr/>
            <p:nvPr/>
          </p:nvCxnSpPr>
          <p:spPr bwMode="invGray">
            <a:xfrm>
              <a:off x="4667856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18151F3-D51F-4302-95BF-AE8E806F628D}"/>
                </a:ext>
              </a:extLst>
            </p:cNvPr>
            <p:cNvCxnSpPr/>
            <p:nvPr/>
          </p:nvCxnSpPr>
          <p:spPr bwMode="invGray">
            <a:xfrm>
              <a:off x="5619955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A6B330-5ACC-486B-8131-B7F5407825B2}"/>
                </a:ext>
              </a:extLst>
            </p:cNvPr>
            <p:cNvCxnSpPr/>
            <p:nvPr/>
          </p:nvCxnSpPr>
          <p:spPr bwMode="invGray">
            <a:xfrm>
              <a:off x="6572054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A5DE7AD-CCFE-4A85-9421-C7CEA9F80DEC}"/>
                </a:ext>
              </a:extLst>
            </p:cNvPr>
            <p:cNvCxnSpPr/>
            <p:nvPr/>
          </p:nvCxnSpPr>
          <p:spPr bwMode="invGray">
            <a:xfrm>
              <a:off x="7524153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6E2A9A81-75D1-41A9-9821-54FC36E753C1}"/>
                </a:ext>
              </a:extLst>
            </p:cNvPr>
            <p:cNvCxnSpPr/>
            <p:nvPr/>
          </p:nvCxnSpPr>
          <p:spPr bwMode="invGray">
            <a:xfrm>
              <a:off x="8476252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6FE52AA-2DD1-4D00-A984-41CDC38B2D7F}"/>
                </a:ext>
              </a:extLst>
            </p:cNvPr>
            <p:cNvCxnSpPr/>
            <p:nvPr/>
          </p:nvCxnSpPr>
          <p:spPr bwMode="invGray">
            <a:xfrm>
              <a:off x="9428351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85C9FC50-7177-43E6-9E56-DC9A2E6B7E6E}"/>
                </a:ext>
              </a:extLst>
            </p:cNvPr>
            <p:cNvCxnSpPr/>
            <p:nvPr/>
          </p:nvCxnSpPr>
          <p:spPr bwMode="invGray">
            <a:xfrm>
              <a:off x="10380450" y="0"/>
              <a:ext cx="0" cy="6858000"/>
            </a:xfrm>
            <a:prstGeom prst="line">
              <a:avLst/>
            </a:prstGeom>
            <a:ln>
              <a:solidFill>
                <a:srgbClr val="19D3C5">
                  <a:alpha val="40000"/>
                </a:srgbClr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C97F85A-62E2-4591-B8D0-4F068B177B5D}"/>
                </a:ext>
              </a:extLst>
            </p:cNvPr>
            <p:cNvSpPr/>
            <p:nvPr/>
          </p:nvSpPr>
          <p:spPr bwMode="invGray">
            <a:xfrm>
              <a:off x="152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F4B967A-CF91-473D-8A35-2BE771F9F590}"/>
                </a:ext>
              </a:extLst>
            </p:cNvPr>
            <p:cNvSpPr/>
            <p:nvPr/>
          </p:nvSpPr>
          <p:spPr bwMode="invGray">
            <a:xfrm>
              <a:off x="1167385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5AC41621-77EA-4492-8E68-0BE34108294A}"/>
                </a:ext>
              </a:extLst>
            </p:cNvPr>
            <p:cNvSpPr/>
            <p:nvPr/>
          </p:nvSpPr>
          <p:spPr bwMode="invGray">
            <a:xfrm>
              <a:off x="2119484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1A06AD2-A9EA-45D9-B15C-089884A54107}"/>
                </a:ext>
              </a:extLst>
            </p:cNvPr>
            <p:cNvSpPr/>
            <p:nvPr/>
          </p:nvSpPr>
          <p:spPr bwMode="invGray">
            <a:xfrm>
              <a:off x="3071583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A7B39CC-379F-4224-9E59-81B1690088A0}"/>
                </a:ext>
              </a:extLst>
            </p:cNvPr>
            <p:cNvSpPr/>
            <p:nvPr/>
          </p:nvSpPr>
          <p:spPr bwMode="invGray">
            <a:xfrm>
              <a:off x="4023681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8002ACB-1459-4214-B28A-B38E8A1FF8A6}"/>
                </a:ext>
              </a:extLst>
            </p:cNvPr>
            <p:cNvSpPr/>
            <p:nvPr/>
          </p:nvSpPr>
          <p:spPr bwMode="invGray">
            <a:xfrm>
              <a:off x="4975780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D59E94-AA3C-4DE0-8345-20C71667A205}"/>
                </a:ext>
              </a:extLst>
            </p:cNvPr>
            <p:cNvSpPr/>
            <p:nvPr/>
          </p:nvSpPr>
          <p:spPr bwMode="invGray">
            <a:xfrm>
              <a:off x="5927879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805F09B-786C-43E4-8288-B1AAF94C8ADE}"/>
                </a:ext>
              </a:extLst>
            </p:cNvPr>
            <p:cNvSpPr/>
            <p:nvPr/>
          </p:nvSpPr>
          <p:spPr bwMode="invGray">
            <a:xfrm>
              <a:off x="6879978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FB23B6E-567C-4896-8B32-DA4C452B4AE7}"/>
                </a:ext>
              </a:extLst>
            </p:cNvPr>
            <p:cNvSpPr/>
            <p:nvPr/>
          </p:nvSpPr>
          <p:spPr bwMode="invGray">
            <a:xfrm>
              <a:off x="7832077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B792231-972E-4476-BAF2-761E10463BA8}"/>
                </a:ext>
              </a:extLst>
            </p:cNvPr>
            <p:cNvSpPr/>
            <p:nvPr/>
          </p:nvSpPr>
          <p:spPr bwMode="invGray">
            <a:xfrm>
              <a:off x="8784176" y="0"/>
              <a:ext cx="339451" cy="6858000"/>
            </a:xfrm>
            <a:custGeom>
              <a:avLst/>
              <a:gdLst>
                <a:gd name="connsiteX0" fmla="*/ 0 w 339451"/>
                <a:gd name="connsiteY0" fmla="*/ 0 h 6858000"/>
                <a:gd name="connsiteX1" fmla="*/ 339451 w 339451"/>
                <a:gd name="connsiteY1" fmla="*/ 0 h 6858000"/>
                <a:gd name="connsiteX2" fmla="*/ 339451 w 339451"/>
                <a:gd name="connsiteY2" fmla="*/ 6858000 h 6858000"/>
                <a:gd name="connsiteX3" fmla="*/ 0 w 339451"/>
                <a:gd name="connsiteY3" fmla="*/ 6858000 h 6858000"/>
                <a:gd name="connsiteX4" fmla="*/ 0 w 339451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1" h="6858000">
                  <a:moveTo>
                    <a:pt x="0" y="0"/>
                  </a:moveTo>
                  <a:lnTo>
                    <a:pt x="339451" y="0"/>
                  </a:lnTo>
                  <a:lnTo>
                    <a:pt x="339451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08370B7-3D11-4F78-B977-D8F0DE2694ED}"/>
                </a:ext>
              </a:extLst>
            </p:cNvPr>
            <p:cNvSpPr/>
            <p:nvPr/>
          </p:nvSpPr>
          <p:spPr bwMode="invGray">
            <a:xfrm>
              <a:off x="9736274" y="0"/>
              <a:ext cx="339450" cy="6858000"/>
            </a:xfrm>
            <a:custGeom>
              <a:avLst/>
              <a:gdLst>
                <a:gd name="connsiteX0" fmla="*/ 0 w 339450"/>
                <a:gd name="connsiteY0" fmla="*/ 0 h 6858000"/>
                <a:gd name="connsiteX1" fmla="*/ 339450 w 339450"/>
                <a:gd name="connsiteY1" fmla="*/ 0 h 6858000"/>
                <a:gd name="connsiteX2" fmla="*/ 339450 w 339450"/>
                <a:gd name="connsiteY2" fmla="*/ 6858000 h 6858000"/>
                <a:gd name="connsiteX3" fmla="*/ 0 w 339450"/>
                <a:gd name="connsiteY3" fmla="*/ 6858000 h 6858000"/>
                <a:gd name="connsiteX4" fmla="*/ 0 w 33945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9450" h="6858000">
                  <a:moveTo>
                    <a:pt x="0" y="0"/>
                  </a:moveTo>
                  <a:lnTo>
                    <a:pt x="339450" y="0"/>
                  </a:lnTo>
                  <a:lnTo>
                    <a:pt x="33945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11EA99D-D15D-43C2-BF4E-36554B346AB6}"/>
                </a:ext>
              </a:extLst>
            </p:cNvPr>
            <p:cNvSpPr/>
            <p:nvPr/>
          </p:nvSpPr>
          <p:spPr bwMode="invGray">
            <a:xfrm>
              <a:off x="10688372" y="0"/>
              <a:ext cx="336244" cy="6858000"/>
            </a:xfrm>
            <a:custGeom>
              <a:avLst/>
              <a:gdLst>
                <a:gd name="connsiteX0" fmla="*/ 0 w 336244"/>
                <a:gd name="connsiteY0" fmla="*/ 0 h 6858000"/>
                <a:gd name="connsiteX1" fmla="*/ 336244 w 336244"/>
                <a:gd name="connsiteY1" fmla="*/ 0 h 6858000"/>
                <a:gd name="connsiteX2" fmla="*/ 336244 w 336244"/>
                <a:gd name="connsiteY2" fmla="*/ 6858000 h 6858000"/>
                <a:gd name="connsiteX3" fmla="*/ 0 w 336244"/>
                <a:gd name="connsiteY3" fmla="*/ 6858000 h 6858000"/>
                <a:gd name="connsiteX4" fmla="*/ 0 w 336244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244" h="6858000">
                  <a:moveTo>
                    <a:pt x="0" y="0"/>
                  </a:moveTo>
                  <a:lnTo>
                    <a:pt x="336244" y="0"/>
                  </a:lnTo>
                  <a:lnTo>
                    <a:pt x="336244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72B2F6-0AFF-4E6E-AFFF-60767DB3FA63}"/>
                </a:ext>
              </a:extLst>
            </p:cNvPr>
            <p:cNvSpPr/>
            <p:nvPr/>
          </p:nvSpPr>
          <p:spPr bwMode="invGray">
            <a:xfrm>
              <a:off x="11637264" y="0"/>
              <a:ext cx="553212" cy="6858000"/>
            </a:xfrm>
            <a:custGeom>
              <a:avLst/>
              <a:gdLst>
                <a:gd name="connsiteX0" fmla="*/ 0 w 553212"/>
                <a:gd name="connsiteY0" fmla="*/ 0 h 6858000"/>
                <a:gd name="connsiteX1" fmla="*/ 553212 w 553212"/>
                <a:gd name="connsiteY1" fmla="*/ 0 h 6858000"/>
                <a:gd name="connsiteX2" fmla="*/ 553212 w 553212"/>
                <a:gd name="connsiteY2" fmla="*/ 6858000 h 6858000"/>
                <a:gd name="connsiteX3" fmla="*/ 0 w 553212"/>
                <a:gd name="connsiteY3" fmla="*/ 6858000 h 6858000"/>
                <a:gd name="connsiteX4" fmla="*/ 0 w 553212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3212" h="6858000">
                  <a:moveTo>
                    <a:pt x="0" y="0"/>
                  </a:moveTo>
                  <a:lnTo>
                    <a:pt x="553212" y="0"/>
                  </a:lnTo>
                  <a:lnTo>
                    <a:pt x="553212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68F8E74-3AE4-4AF9-9F36-63344C9076D2}"/>
                </a:ext>
              </a:extLst>
            </p:cNvPr>
            <p:cNvSpPr/>
            <p:nvPr/>
          </p:nvSpPr>
          <p:spPr bwMode="invGray">
            <a:xfrm>
              <a:off x="7219428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1D5F169-E1D4-48A3-AE5B-F5F1BEF2E7CF}"/>
                </a:ext>
              </a:extLst>
            </p:cNvPr>
            <p:cNvSpPr/>
            <p:nvPr userDrawn="1"/>
          </p:nvSpPr>
          <p:spPr bwMode="invGray">
            <a:xfrm>
              <a:off x="1506835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230F928-F9B2-4955-9800-74DE09DCE6F2}"/>
                </a:ext>
              </a:extLst>
            </p:cNvPr>
            <p:cNvSpPr/>
            <p:nvPr userDrawn="1"/>
          </p:nvSpPr>
          <p:spPr bwMode="invGray">
            <a:xfrm>
              <a:off x="2458934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7C829A9-6808-4531-8C12-A84988E6DEE1}"/>
                </a:ext>
              </a:extLst>
            </p:cNvPr>
            <p:cNvSpPr/>
            <p:nvPr userDrawn="1"/>
          </p:nvSpPr>
          <p:spPr bwMode="invGray">
            <a:xfrm>
              <a:off x="3411033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FA5964C-E9C5-4C2F-BD6E-47BAFB5B6D17}"/>
                </a:ext>
              </a:extLst>
            </p:cNvPr>
            <p:cNvSpPr/>
            <p:nvPr userDrawn="1"/>
          </p:nvSpPr>
          <p:spPr bwMode="invGray">
            <a:xfrm>
              <a:off x="4363132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C168D8D-76CE-4BE5-BE95-79B96300EA3F}"/>
                </a:ext>
              </a:extLst>
            </p:cNvPr>
            <p:cNvSpPr/>
            <p:nvPr userDrawn="1"/>
          </p:nvSpPr>
          <p:spPr bwMode="invGray">
            <a:xfrm>
              <a:off x="5315230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749465C-813A-45F9-8C3E-5D06C8584929}"/>
                </a:ext>
              </a:extLst>
            </p:cNvPr>
            <p:cNvSpPr/>
            <p:nvPr userDrawn="1"/>
          </p:nvSpPr>
          <p:spPr bwMode="invGray">
            <a:xfrm>
              <a:off x="6267329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3894C26-2473-4C24-B082-48DD1E92241C}"/>
                </a:ext>
              </a:extLst>
            </p:cNvPr>
            <p:cNvSpPr/>
            <p:nvPr userDrawn="1"/>
          </p:nvSpPr>
          <p:spPr bwMode="invGray">
            <a:xfrm>
              <a:off x="8171527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DA0320-8435-46CA-B1B3-5203F54A419F}"/>
                </a:ext>
              </a:extLst>
            </p:cNvPr>
            <p:cNvSpPr/>
            <p:nvPr userDrawn="1"/>
          </p:nvSpPr>
          <p:spPr bwMode="invGray">
            <a:xfrm>
              <a:off x="912362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2721E4-5D12-459C-AC2E-7CE148AF9062}"/>
                </a:ext>
              </a:extLst>
            </p:cNvPr>
            <p:cNvSpPr/>
            <p:nvPr userDrawn="1"/>
          </p:nvSpPr>
          <p:spPr bwMode="invGray">
            <a:xfrm>
              <a:off x="10075725" y="0"/>
              <a:ext cx="609447" cy="6858000"/>
            </a:xfrm>
            <a:custGeom>
              <a:avLst/>
              <a:gdLst>
                <a:gd name="connsiteX0" fmla="*/ 0 w 609447"/>
                <a:gd name="connsiteY0" fmla="*/ 0 h 6858000"/>
                <a:gd name="connsiteX1" fmla="*/ 609447 w 609447"/>
                <a:gd name="connsiteY1" fmla="*/ 0 h 6858000"/>
                <a:gd name="connsiteX2" fmla="*/ 609447 w 609447"/>
                <a:gd name="connsiteY2" fmla="*/ 6858000 h 6858000"/>
                <a:gd name="connsiteX3" fmla="*/ 0 w 609447"/>
                <a:gd name="connsiteY3" fmla="*/ 6858000 h 6858000"/>
                <a:gd name="connsiteX4" fmla="*/ 0 w 609447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7" h="6858000">
                  <a:moveTo>
                    <a:pt x="0" y="0"/>
                  </a:moveTo>
                  <a:lnTo>
                    <a:pt x="609447" y="0"/>
                  </a:lnTo>
                  <a:lnTo>
                    <a:pt x="609447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BF7D46B-3779-49D0-BCB4-F2DCE091958D}"/>
                </a:ext>
              </a:extLst>
            </p:cNvPr>
            <p:cNvSpPr/>
            <p:nvPr userDrawn="1"/>
          </p:nvSpPr>
          <p:spPr bwMode="invGray">
            <a:xfrm>
              <a:off x="11027826" y="0"/>
              <a:ext cx="609438" cy="6858000"/>
            </a:xfrm>
            <a:custGeom>
              <a:avLst/>
              <a:gdLst>
                <a:gd name="connsiteX0" fmla="*/ 0 w 609438"/>
                <a:gd name="connsiteY0" fmla="*/ 0 h 6858000"/>
                <a:gd name="connsiteX1" fmla="*/ 609438 w 609438"/>
                <a:gd name="connsiteY1" fmla="*/ 0 h 6858000"/>
                <a:gd name="connsiteX2" fmla="*/ 609438 w 609438"/>
                <a:gd name="connsiteY2" fmla="*/ 6858000 h 6858000"/>
                <a:gd name="connsiteX3" fmla="*/ 0 w 609438"/>
                <a:gd name="connsiteY3" fmla="*/ 6858000 h 6858000"/>
                <a:gd name="connsiteX4" fmla="*/ 0 w 60943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38" h="6858000">
                  <a:moveTo>
                    <a:pt x="0" y="0"/>
                  </a:moveTo>
                  <a:lnTo>
                    <a:pt x="609438" y="0"/>
                  </a:lnTo>
                  <a:lnTo>
                    <a:pt x="60943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34464F0-BD7F-4488-85F0-EC20C24BECAA}"/>
                </a:ext>
              </a:extLst>
            </p:cNvPr>
            <p:cNvSpPr/>
            <p:nvPr userDrawn="1"/>
          </p:nvSpPr>
          <p:spPr bwMode="invGray">
            <a:xfrm>
              <a:off x="554736" y="0"/>
              <a:ext cx="609448" cy="6858000"/>
            </a:xfrm>
            <a:custGeom>
              <a:avLst/>
              <a:gdLst>
                <a:gd name="connsiteX0" fmla="*/ 0 w 609448"/>
                <a:gd name="connsiteY0" fmla="*/ 0 h 6858000"/>
                <a:gd name="connsiteX1" fmla="*/ 609448 w 609448"/>
                <a:gd name="connsiteY1" fmla="*/ 0 h 6858000"/>
                <a:gd name="connsiteX2" fmla="*/ 609448 w 609448"/>
                <a:gd name="connsiteY2" fmla="*/ 6858000 h 6858000"/>
                <a:gd name="connsiteX3" fmla="*/ 0 w 609448"/>
                <a:gd name="connsiteY3" fmla="*/ 6858000 h 6858000"/>
                <a:gd name="connsiteX4" fmla="*/ 0 w 609448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448" h="6858000">
                  <a:moveTo>
                    <a:pt x="0" y="0"/>
                  </a:moveTo>
                  <a:lnTo>
                    <a:pt x="609448" y="0"/>
                  </a:lnTo>
                  <a:lnTo>
                    <a:pt x="609448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vert270" wrap="square" lIns="68572" tIns="34286" rIns="68572" bIns="3428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82B54541-0CDD-4724-8101-AABFF1207033}"/>
                </a:ext>
              </a:extLst>
            </p:cNvPr>
            <p:cNvCxnSpPr/>
            <p:nvPr userDrawn="1"/>
          </p:nvCxnSpPr>
          <p:spPr bwMode="invGray">
            <a:xfrm>
              <a:off x="0" y="6217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5070398-8D55-4EE2-8CA4-47428E2AF03F}"/>
                </a:ext>
              </a:extLst>
            </p:cNvPr>
            <p:cNvCxnSpPr/>
            <p:nvPr userDrawn="1"/>
          </p:nvCxnSpPr>
          <p:spPr bwMode="invGray">
            <a:xfrm>
              <a:off x="0" y="3108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2166891-56D0-4EBC-B681-501401DEF9D4}"/>
                </a:ext>
              </a:extLst>
            </p:cNvPr>
            <p:cNvCxnSpPr/>
            <p:nvPr userDrawn="1"/>
          </p:nvCxnSpPr>
          <p:spPr bwMode="invGray">
            <a:xfrm>
              <a:off x="0" y="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C13A87E3-D106-41FF-A8CD-C27DABF0103D}"/>
                </a:ext>
              </a:extLst>
            </p:cNvPr>
            <p:cNvCxnSpPr/>
            <p:nvPr userDrawn="1"/>
          </p:nvCxnSpPr>
          <p:spPr bwMode="invGray">
            <a:xfrm>
              <a:off x="0" y="12435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164477D-838D-4C70-ADD7-37AD79A844AA}"/>
                </a:ext>
              </a:extLst>
            </p:cNvPr>
            <p:cNvCxnSpPr/>
            <p:nvPr userDrawn="1"/>
          </p:nvCxnSpPr>
          <p:spPr bwMode="invGray">
            <a:xfrm>
              <a:off x="0" y="9326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2B193C0-8980-4BB2-8E91-7A1C9ABE0B6C}"/>
                </a:ext>
              </a:extLst>
            </p:cNvPr>
            <p:cNvCxnSpPr/>
            <p:nvPr userDrawn="1"/>
          </p:nvCxnSpPr>
          <p:spPr bwMode="invGray">
            <a:xfrm>
              <a:off x="0" y="18653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C1A94AAA-1D98-4233-842E-2A2F52812358}"/>
                </a:ext>
              </a:extLst>
            </p:cNvPr>
            <p:cNvCxnSpPr/>
            <p:nvPr userDrawn="1"/>
          </p:nvCxnSpPr>
          <p:spPr bwMode="invGray">
            <a:xfrm>
              <a:off x="0" y="15544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21F2B43-A2DC-42F4-8EA4-A8A4DA6D6FA7}"/>
                </a:ext>
              </a:extLst>
            </p:cNvPr>
            <p:cNvCxnSpPr/>
            <p:nvPr userDrawn="1"/>
          </p:nvCxnSpPr>
          <p:spPr bwMode="invGray">
            <a:xfrm>
              <a:off x="0" y="24871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A60F0923-6896-405D-AD16-F097448F3E3D}"/>
                </a:ext>
              </a:extLst>
            </p:cNvPr>
            <p:cNvCxnSpPr/>
            <p:nvPr userDrawn="1"/>
          </p:nvCxnSpPr>
          <p:spPr bwMode="invGray">
            <a:xfrm>
              <a:off x="0" y="21762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BC70D5B1-47D7-451F-B83A-973A26731A22}"/>
                </a:ext>
              </a:extLst>
            </p:cNvPr>
            <p:cNvCxnSpPr/>
            <p:nvPr userDrawn="1"/>
          </p:nvCxnSpPr>
          <p:spPr bwMode="invGray">
            <a:xfrm>
              <a:off x="0" y="310896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3FD9A464-81FE-4829-A1C5-5CCEE42448B3}"/>
                </a:ext>
              </a:extLst>
            </p:cNvPr>
            <p:cNvCxnSpPr/>
            <p:nvPr userDrawn="1"/>
          </p:nvCxnSpPr>
          <p:spPr bwMode="invGray">
            <a:xfrm>
              <a:off x="0" y="27980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F55CAB0-53A2-417F-9F66-C0437933E98B}"/>
                </a:ext>
              </a:extLst>
            </p:cNvPr>
            <p:cNvCxnSpPr/>
            <p:nvPr userDrawn="1"/>
          </p:nvCxnSpPr>
          <p:spPr bwMode="invGray">
            <a:xfrm>
              <a:off x="0" y="373075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1547EE77-7495-47CB-BEC9-D5C742DF2B2C}"/>
                </a:ext>
              </a:extLst>
            </p:cNvPr>
            <p:cNvCxnSpPr/>
            <p:nvPr userDrawn="1"/>
          </p:nvCxnSpPr>
          <p:spPr bwMode="invGray">
            <a:xfrm>
              <a:off x="0" y="341985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A942184-696A-4A78-BB9D-3D619B990987}"/>
                </a:ext>
              </a:extLst>
            </p:cNvPr>
            <p:cNvCxnSpPr/>
            <p:nvPr userDrawn="1"/>
          </p:nvCxnSpPr>
          <p:spPr bwMode="invGray">
            <a:xfrm>
              <a:off x="0" y="43525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B5F4EE6-4D4C-4488-80DE-36C83D540765}"/>
                </a:ext>
              </a:extLst>
            </p:cNvPr>
            <p:cNvCxnSpPr/>
            <p:nvPr userDrawn="1"/>
          </p:nvCxnSpPr>
          <p:spPr bwMode="invGray">
            <a:xfrm>
              <a:off x="0" y="40416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D3A42E3-1ED2-4BBE-8B0B-CEA491522F0A}"/>
                </a:ext>
              </a:extLst>
            </p:cNvPr>
            <p:cNvCxnSpPr/>
            <p:nvPr userDrawn="1"/>
          </p:nvCxnSpPr>
          <p:spPr bwMode="invGray">
            <a:xfrm>
              <a:off x="0" y="49743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4162AD8-9037-4220-B19F-7B3A0F44E941}"/>
                </a:ext>
              </a:extLst>
            </p:cNvPr>
            <p:cNvCxnSpPr/>
            <p:nvPr userDrawn="1"/>
          </p:nvCxnSpPr>
          <p:spPr bwMode="invGray">
            <a:xfrm>
              <a:off x="0" y="46634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20FB70-03E4-4D7E-BA41-546EAAB33089}"/>
                </a:ext>
              </a:extLst>
            </p:cNvPr>
            <p:cNvCxnSpPr/>
            <p:nvPr userDrawn="1"/>
          </p:nvCxnSpPr>
          <p:spPr bwMode="invGray">
            <a:xfrm>
              <a:off x="0" y="55961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84D3C92-FDAE-47DB-9457-A9B216922E98}"/>
                </a:ext>
              </a:extLst>
            </p:cNvPr>
            <p:cNvCxnSpPr/>
            <p:nvPr userDrawn="1"/>
          </p:nvCxnSpPr>
          <p:spPr bwMode="invGray">
            <a:xfrm>
              <a:off x="0" y="52852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5DF0860-265F-4ABC-9F65-0C1D385DAA19}"/>
                </a:ext>
              </a:extLst>
            </p:cNvPr>
            <p:cNvCxnSpPr/>
            <p:nvPr userDrawn="1"/>
          </p:nvCxnSpPr>
          <p:spPr bwMode="invGray">
            <a:xfrm>
              <a:off x="0" y="62179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D878D1D5-E6E5-4FA6-AF6E-95E8AF796777}"/>
                </a:ext>
              </a:extLst>
            </p:cNvPr>
            <p:cNvCxnSpPr/>
            <p:nvPr userDrawn="1"/>
          </p:nvCxnSpPr>
          <p:spPr bwMode="invGray">
            <a:xfrm>
              <a:off x="0" y="59070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11FF29A-4B39-4335-9BD5-ED902309BF79}"/>
                </a:ext>
              </a:extLst>
            </p:cNvPr>
            <p:cNvCxnSpPr/>
            <p:nvPr userDrawn="1"/>
          </p:nvCxnSpPr>
          <p:spPr bwMode="invGray">
            <a:xfrm>
              <a:off x="0" y="65288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3A82A803-5E70-4523-9F20-67F308765C7E}"/>
                </a:ext>
              </a:extLst>
            </p:cNvPr>
            <p:cNvCxnSpPr/>
            <p:nvPr userDrawn="1"/>
          </p:nvCxnSpPr>
          <p:spPr bwMode="invGray">
            <a:xfrm>
              <a:off x="0" y="77724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B4208CB2-5882-4416-87C9-284BDAF3367A}"/>
                </a:ext>
              </a:extLst>
            </p:cNvPr>
            <p:cNvCxnSpPr/>
            <p:nvPr userDrawn="1"/>
          </p:nvCxnSpPr>
          <p:spPr bwMode="invGray">
            <a:xfrm>
              <a:off x="0" y="46634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D4116CD-6422-4E26-9703-D3F7C10FCD56}"/>
                </a:ext>
              </a:extLst>
            </p:cNvPr>
            <p:cNvCxnSpPr/>
            <p:nvPr userDrawn="1"/>
          </p:nvCxnSpPr>
          <p:spPr bwMode="invGray">
            <a:xfrm>
              <a:off x="0" y="15544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1AB3A35-E2FF-4178-896B-F08E77092825}"/>
                </a:ext>
              </a:extLst>
            </p:cNvPr>
            <p:cNvCxnSpPr/>
            <p:nvPr userDrawn="1"/>
          </p:nvCxnSpPr>
          <p:spPr bwMode="invGray">
            <a:xfrm>
              <a:off x="0" y="139903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179C539-DD6F-48AA-8F80-27BC682014AF}"/>
                </a:ext>
              </a:extLst>
            </p:cNvPr>
            <p:cNvCxnSpPr/>
            <p:nvPr userDrawn="1"/>
          </p:nvCxnSpPr>
          <p:spPr bwMode="invGray">
            <a:xfrm>
              <a:off x="0" y="108813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784004E-3271-4D1C-B1EA-CA1E334E0D03}"/>
                </a:ext>
              </a:extLst>
            </p:cNvPr>
            <p:cNvCxnSpPr/>
            <p:nvPr userDrawn="1"/>
          </p:nvCxnSpPr>
          <p:spPr bwMode="invGray">
            <a:xfrm>
              <a:off x="0" y="202082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657725E-FBF6-491D-9BA1-E6A9727F4F2D}"/>
                </a:ext>
              </a:extLst>
            </p:cNvPr>
            <p:cNvCxnSpPr/>
            <p:nvPr userDrawn="1"/>
          </p:nvCxnSpPr>
          <p:spPr bwMode="invGray">
            <a:xfrm>
              <a:off x="0" y="170992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1244567-76A7-47AF-9353-403D05D533F0}"/>
                </a:ext>
              </a:extLst>
            </p:cNvPr>
            <p:cNvCxnSpPr/>
            <p:nvPr userDrawn="1"/>
          </p:nvCxnSpPr>
          <p:spPr bwMode="invGray">
            <a:xfrm>
              <a:off x="0" y="264261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EEC47A2A-ED3B-4AD0-ACD5-F8ED92644229}"/>
                </a:ext>
              </a:extLst>
            </p:cNvPr>
            <p:cNvCxnSpPr/>
            <p:nvPr userDrawn="1"/>
          </p:nvCxnSpPr>
          <p:spPr bwMode="invGray">
            <a:xfrm>
              <a:off x="0" y="233172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0F3E01E5-F569-4020-BCB0-083537701AB0}"/>
                </a:ext>
              </a:extLst>
            </p:cNvPr>
            <p:cNvCxnSpPr/>
            <p:nvPr userDrawn="1"/>
          </p:nvCxnSpPr>
          <p:spPr bwMode="invGray">
            <a:xfrm>
              <a:off x="0" y="326440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1121A42-5912-44C8-B9A3-FDEC8EA70284}"/>
                </a:ext>
              </a:extLst>
            </p:cNvPr>
            <p:cNvCxnSpPr/>
            <p:nvPr userDrawn="1"/>
          </p:nvCxnSpPr>
          <p:spPr bwMode="invGray">
            <a:xfrm>
              <a:off x="0" y="295351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59B1DE7-25C8-4743-8284-FA656D339F55}"/>
                </a:ext>
              </a:extLst>
            </p:cNvPr>
            <p:cNvCxnSpPr/>
            <p:nvPr userDrawn="1"/>
          </p:nvCxnSpPr>
          <p:spPr bwMode="invGray">
            <a:xfrm>
              <a:off x="0" y="388620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526249F1-59FB-44FC-8AF9-D7F90AFBEE2C}"/>
                </a:ext>
              </a:extLst>
            </p:cNvPr>
            <p:cNvCxnSpPr/>
            <p:nvPr userDrawn="1"/>
          </p:nvCxnSpPr>
          <p:spPr bwMode="invGray">
            <a:xfrm>
              <a:off x="0" y="357530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6D42779-D977-4405-A149-D8DE5B52134A}"/>
                </a:ext>
              </a:extLst>
            </p:cNvPr>
            <p:cNvCxnSpPr/>
            <p:nvPr userDrawn="1"/>
          </p:nvCxnSpPr>
          <p:spPr bwMode="invGray">
            <a:xfrm>
              <a:off x="0" y="450799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7EE8A2F-6AD9-4AE7-B04B-7892891F84AC}"/>
                </a:ext>
              </a:extLst>
            </p:cNvPr>
            <p:cNvCxnSpPr/>
            <p:nvPr userDrawn="1"/>
          </p:nvCxnSpPr>
          <p:spPr bwMode="invGray">
            <a:xfrm>
              <a:off x="0" y="419709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8F4A59A-16C3-4C3A-AB79-FE22721EA641}"/>
                </a:ext>
              </a:extLst>
            </p:cNvPr>
            <p:cNvCxnSpPr/>
            <p:nvPr userDrawn="1"/>
          </p:nvCxnSpPr>
          <p:spPr bwMode="invGray">
            <a:xfrm>
              <a:off x="0" y="512978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CA3A6CC-1A49-42F6-A318-99D9224BDC91}"/>
                </a:ext>
              </a:extLst>
            </p:cNvPr>
            <p:cNvCxnSpPr/>
            <p:nvPr userDrawn="1"/>
          </p:nvCxnSpPr>
          <p:spPr bwMode="invGray">
            <a:xfrm>
              <a:off x="0" y="481888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DC3484E-5EF8-49C4-B1F6-75C854D50C80}"/>
                </a:ext>
              </a:extLst>
            </p:cNvPr>
            <p:cNvCxnSpPr/>
            <p:nvPr userDrawn="1"/>
          </p:nvCxnSpPr>
          <p:spPr bwMode="invGray">
            <a:xfrm>
              <a:off x="0" y="5751576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33461A54-E77E-414D-B7E0-7364070D9566}"/>
                </a:ext>
              </a:extLst>
            </p:cNvPr>
            <p:cNvCxnSpPr/>
            <p:nvPr userDrawn="1"/>
          </p:nvCxnSpPr>
          <p:spPr bwMode="invGray">
            <a:xfrm>
              <a:off x="0" y="5440680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9C48517-171B-43FD-A41C-58C9B531BDB5}"/>
                </a:ext>
              </a:extLst>
            </p:cNvPr>
            <p:cNvCxnSpPr/>
            <p:nvPr userDrawn="1"/>
          </p:nvCxnSpPr>
          <p:spPr bwMode="invGray">
            <a:xfrm>
              <a:off x="0" y="6373368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F429932A-1238-48FC-B171-20A3AA531D40}"/>
                </a:ext>
              </a:extLst>
            </p:cNvPr>
            <p:cNvCxnSpPr/>
            <p:nvPr userDrawn="1"/>
          </p:nvCxnSpPr>
          <p:spPr bwMode="invGray">
            <a:xfrm>
              <a:off x="0" y="6062472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7BED7651-AF04-41D4-9476-5A43476D85BB}"/>
                </a:ext>
              </a:extLst>
            </p:cNvPr>
            <p:cNvCxnSpPr/>
            <p:nvPr userDrawn="1"/>
          </p:nvCxnSpPr>
          <p:spPr bwMode="invGray">
            <a:xfrm>
              <a:off x="0" y="6684264"/>
              <a:ext cx="12188952" cy="0"/>
            </a:xfrm>
            <a:prstGeom prst="line">
              <a:avLst/>
            </a:prstGeom>
            <a:ln w="6350">
              <a:solidFill>
                <a:srgbClr val="19D3C5">
                  <a:alpha val="20000"/>
                </a:srgb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main body box">
              <a:extLst>
                <a:ext uri="{FF2B5EF4-FFF2-40B4-BE49-F238E27FC236}">
                  <a16:creationId xmlns:a16="http://schemas.microsoft.com/office/drawing/2014/main" id="{100DE417-9DB9-4840-8370-B716FFA27760}"/>
                </a:ext>
              </a:extLst>
            </p:cNvPr>
            <p:cNvSpPr/>
            <p:nvPr userDrawn="1"/>
          </p:nvSpPr>
          <p:spPr bwMode="invGray">
            <a:xfrm>
              <a:off x="554736" y="1709928"/>
              <a:ext cx="11082528" cy="4507992"/>
            </a:xfrm>
            <a:prstGeom prst="rect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  <p:txBody>
            <a:bodyPr vert="horz" wrap="square" lIns="68572" tIns="34286" rIns="68572" bIns="34286" numCol="1" anchor="t" anchorCtr="0" compatLnSpc="1">
              <a:prstTxWarp prst="textNoShape">
                <a:avLst/>
              </a:prstTxWarp>
              <a:noAutofit/>
            </a:bodyPr>
            <a:lstStyle/>
            <a:p>
              <a:pPr rtl="0"/>
              <a:endParaRPr lang="en-US" sz="1323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93A1E2B-8C80-482F-83BE-384344D09839}"/>
                </a:ext>
              </a:extLst>
            </p:cNvPr>
            <p:cNvCxnSpPr/>
            <p:nvPr userDrawn="1"/>
          </p:nvCxnSpPr>
          <p:spPr bwMode="invGray">
            <a:xfrm>
              <a:off x="554736" y="2177796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BEAB22C5-0A46-4041-9158-6DC76EA2F350}"/>
                </a:ext>
              </a:extLst>
            </p:cNvPr>
            <p:cNvCxnSpPr/>
            <p:nvPr userDrawn="1"/>
          </p:nvCxnSpPr>
          <p:spPr bwMode="invGray">
            <a:xfrm>
              <a:off x="554736" y="1711453"/>
              <a:ext cx="11082528" cy="0"/>
            </a:xfrm>
            <a:prstGeom prst="line">
              <a:avLst/>
            </a:prstGeom>
            <a:noFill/>
            <a:ln w="12700">
              <a:solidFill>
                <a:srgbClr val="19D3C5">
                  <a:alpha val="50000"/>
                </a:srgbClr>
              </a:solidFill>
            </a:ln>
          </p:spPr>
        </p:cxnSp>
      </p:grpSp>
      <p:sp>
        <p:nvSpPr>
          <p:cNvPr id="4" name="Sticker" hidden="1">
            <a:extLst>
              <a:ext uri="{FF2B5EF4-FFF2-40B4-BE49-F238E27FC236}">
                <a16:creationId xmlns:a16="http://schemas.microsoft.com/office/drawing/2014/main" id="{F9BB011A-568C-4B05-AE57-EB000B2FD8BB}"/>
              </a:ext>
            </a:extLst>
          </p:cNvPr>
          <p:cNvSpPr txBox="1"/>
          <p:nvPr/>
        </p:nvSpPr>
        <p:spPr>
          <a:xfrm>
            <a:off x="554736" y="1198743"/>
            <a:ext cx="344646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lvl="0">
              <a:spcBef>
                <a:spcPts val="300"/>
              </a:spcBef>
              <a:spcAft>
                <a:spcPts val="300"/>
              </a:spcAft>
              <a:buNone/>
              <a:defRPr sz="800" b="1" cap="all" baseline="0"/>
            </a:lvl1pPr>
          </a:lstStyle>
          <a:p>
            <a:pPr lvl="0" rtl="0"/>
            <a:r>
              <a:rPr lang="en-US"/>
              <a:t>STICKER</a:t>
            </a:r>
          </a:p>
        </p:txBody>
      </p:sp>
      <p:sp>
        <p:nvSpPr>
          <p:cNvPr id="169" name="ACET" hidden="1">
            <a:extLst>
              <a:ext uri="{FF2B5EF4-FFF2-40B4-BE49-F238E27FC236}">
                <a16:creationId xmlns:a16="http://schemas.microsoft.com/office/drawing/2014/main" id="{62CF7362-20CB-4908-AFFE-D4E2B9A5DF3B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5987738" y="2170800"/>
            <a:ext cx="3049253" cy="4924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en-US"/>
            </a:defPPr>
            <a:lvl1pPr lv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Segoe UI" panose="020B0502040204020203" pitchFamily="34" charset="0"/>
              <a:buChar char="​"/>
              <a:defRPr sz="1600" b="0">
                <a:cs typeface="Arial" panose="020B0604020202020204" pitchFamily="34" charset="0"/>
              </a:defRPr>
            </a:lvl1pPr>
            <a:lvl2pPr marL="228600" lvl="1" indent="-2254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Wingdings" panose="05000000000000000000" pitchFamily="2" charset="2"/>
              <a:buChar char=""/>
              <a:defRPr sz="1600"/>
            </a:lvl2pPr>
            <a:lvl3pPr marL="442913" lvl="2" indent="-214313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10000"/>
              <a:buFont typeface="Arial" panose="020B0604020202020204" pitchFamily="34" charset="0"/>
              <a:buChar char="‒"/>
              <a:defRPr sz="1600"/>
            </a:lvl3pPr>
            <a:lvl4pPr marL="598488" lvl="3" indent="-1524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/>
            </a:lvl4pPr>
            <a:lvl5pPr marL="817563" lvl="4" indent="-14763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̶"/>
              <a:defRPr sz="1600"/>
            </a:lvl5pPr>
            <a:lvl6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6pPr>
            <a:lvl7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7pPr>
            <a:lvl8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8pPr>
            <a:lvl9pPr marL="1085850" indent="-1714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SzPct val="100000"/>
              <a:buFont typeface="Arial" panose="020B0604020202020204" pitchFamily="34" charset="0"/>
              <a:buChar char="▫"/>
              <a:defRPr sz="1600">
                <a:cs typeface="Arial" panose="020B0604020202020204" pitchFamily="34" charset="0"/>
              </a:defRPr>
            </a:lvl9pPr>
          </a:lstStyle>
          <a:p>
            <a:pPr lvl="0" rtl="0"/>
            <a:r>
              <a:rPr lang="en-US"/>
              <a:t>Above Chart Exhibit Title</a:t>
            </a:r>
            <a:br>
              <a:rPr lang="en-US"/>
            </a:br>
            <a:r>
              <a:rPr lang="en-US"/>
              <a:t>Unit of Measure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1F3293-4EFE-461D-940D-7EE66BAE3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554736" y="1646241"/>
            <a:ext cx="4762018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54" name="LegendLines" hidden="1">
            <a:extLst>
              <a:ext uri="{FF2B5EF4-FFF2-40B4-BE49-F238E27FC236}">
                <a16:creationId xmlns:a16="http://schemas.microsoft.com/office/drawing/2014/main" id="{E5A3A058-6B69-4312-AF71-61B1CC1967FA}"/>
              </a:ext>
            </a:extLst>
          </p:cNvPr>
          <p:cNvGrpSpPr/>
          <p:nvPr/>
        </p:nvGrpSpPr>
        <p:grpSpPr>
          <a:xfrm>
            <a:off x="10398782" y="3150223"/>
            <a:ext cx="1251160" cy="958286"/>
            <a:chOff x="10162879" y="3243772"/>
            <a:chExt cx="1251160" cy="958286"/>
          </a:xfrm>
        </p:grpSpPr>
        <p:sp>
          <p:nvSpPr>
            <p:cNvPr id="155" name="Legend1" hidden="1">
              <a:extLst>
                <a:ext uri="{FF2B5EF4-FFF2-40B4-BE49-F238E27FC236}">
                  <a16:creationId xmlns:a16="http://schemas.microsoft.com/office/drawing/2014/main" id="{B1483347-D2CB-45E0-9695-BBA35B33DCFC}"/>
                </a:ext>
              </a:extLst>
            </p:cNvPr>
            <p:cNvSpPr txBox="1"/>
            <p:nvPr/>
          </p:nvSpPr>
          <p:spPr>
            <a:xfrm>
              <a:off x="10886522" y="324377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6" name="Legend2" hidden="1">
              <a:extLst>
                <a:ext uri="{FF2B5EF4-FFF2-40B4-BE49-F238E27FC236}">
                  <a16:creationId xmlns:a16="http://schemas.microsoft.com/office/drawing/2014/main" id="{74639385-1E48-4018-A994-9AC18FC989D1}"/>
                </a:ext>
              </a:extLst>
            </p:cNvPr>
            <p:cNvSpPr txBox="1"/>
            <p:nvPr/>
          </p:nvSpPr>
          <p:spPr>
            <a:xfrm>
              <a:off x="10886522" y="3615193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7" name="Legend3" hidden="1">
              <a:extLst>
                <a:ext uri="{FF2B5EF4-FFF2-40B4-BE49-F238E27FC236}">
                  <a16:creationId xmlns:a16="http://schemas.microsoft.com/office/drawing/2014/main" id="{7B527157-F5B7-4231-9280-9C00C99F750A}"/>
                </a:ext>
              </a:extLst>
            </p:cNvPr>
            <p:cNvSpPr txBox="1"/>
            <p:nvPr/>
          </p:nvSpPr>
          <p:spPr>
            <a:xfrm>
              <a:off x="10886522" y="398661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58" name="LineLegend3" hidden="1">
              <a:extLst>
                <a:ext uri="{FF2B5EF4-FFF2-40B4-BE49-F238E27FC236}">
                  <a16:creationId xmlns:a16="http://schemas.microsoft.com/office/drawing/2014/main" id="{CFC4A46B-4B4C-4E18-8C29-56ED1CA8C9F4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409278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n-US" sz="1400" baseline="0">
                <a:ea typeface="+mn-ea"/>
              </a:endParaRPr>
            </a:p>
          </p:txBody>
        </p:sp>
        <p:sp>
          <p:nvSpPr>
            <p:cNvPr id="159" name="LineLegend2" hidden="1">
              <a:extLst>
                <a:ext uri="{FF2B5EF4-FFF2-40B4-BE49-F238E27FC236}">
                  <a16:creationId xmlns:a16="http://schemas.microsoft.com/office/drawing/2014/main" id="{299E6BB7-7600-46F2-A0DA-ADCB38112B63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719425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n-US" sz="1400" baseline="0">
                <a:ea typeface="+mn-ea"/>
              </a:endParaRPr>
            </a:p>
          </p:txBody>
        </p:sp>
        <p:sp>
          <p:nvSpPr>
            <p:cNvPr id="160" name="LineLegend1" hidden="1">
              <a:extLst>
                <a:ext uri="{FF2B5EF4-FFF2-40B4-BE49-F238E27FC236}">
                  <a16:creationId xmlns:a16="http://schemas.microsoft.com/office/drawing/2014/main" id="{3DAD72C9-4400-4CA3-91AC-3D74AFB20BC6}"/>
                </a:ext>
              </a:extLst>
            </p:cNvPr>
            <p:cNvSpPr>
              <a:spLocks noChangeShapeType="1"/>
            </p:cNvSpPr>
            <p:nvPr/>
          </p:nvSpPr>
          <p:spPr bwMode="gray">
            <a:xfrm>
              <a:off x="10162879" y="3351494"/>
              <a:ext cx="457200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rtl="0"/>
              <a:endParaRPr lang="en-US" sz="1400" baseline="0">
                <a:ea typeface="+mn-ea"/>
              </a:endParaRPr>
            </a:p>
          </p:txBody>
        </p:sp>
      </p:grpSp>
      <p:grpSp>
        <p:nvGrpSpPr>
          <p:cNvPr id="161" name="LegendMoons" hidden="1">
            <a:extLst>
              <a:ext uri="{FF2B5EF4-FFF2-40B4-BE49-F238E27FC236}">
                <a16:creationId xmlns:a16="http://schemas.microsoft.com/office/drawing/2014/main" id="{B0D16645-DEE1-4F0A-B841-F0821AA8B01C}"/>
              </a:ext>
            </a:extLst>
          </p:cNvPr>
          <p:cNvGrpSpPr/>
          <p:nvPr/>
        </p:nvGrpSpPr>
        <p:grpSpPr>
          <a:xfrm>
            <a:off x="10769793" y="1145373"/>
            <a:ext cx="880149" cy="1731859"/>
            <a:chOff x="7723680" y="1702457"/>
            <a:chExt cx="880149" cy="1731859"/>
          </a:xfrm>
        </p:grpSpPr>
        <p:sp>
          <p:nvSpPr>
            <p:cNvPr id="162" name="Legend1" hidden="1">
              <a:extLst>
                <a:ext uri="{FF2B5EF4-FFF2-40B4-BE49-F238E27FC236}">
                  <a16:creationId xmlns:a16="http://schemas.microsoft.com/office/drawing/2014/main" id="{D5B6618B-0438-43C0-8BA2-9D42FD270E47}"/>
                </a:ext>
              </a:extLst>
            </p:cNvPr>
            <p:cNvSpPr txBox="1"/>
            <p:nvPr/>
          </p:nvSpPr>
          <p:spPr>
            <a:xfrm>
              <a:off x="8076312" y="1709816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3" name="Legend2" hidden="1">
              <a:extLst>
                <a:ext uri="{FF2B5EF4-FFF2-40B4-BE49-F238E27FC236}">
                  <a16:creationId xmlns:a16="http://schemas.microsoft.com/office/drawing/2014/main" id="{C6D9E259-1A28-4D00-BB3C-19F46D2232FD}"/>
                </a:ext>
              </a:extLst>
            </p:cNvPr>
            <p:cNvSpPr txBox="1"/>
            <p:nvPr/>
          </p:nvSpPr>
          <p:spPr>
            <a:xfrm>
              <a:off x="8076312" y="2085275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4" name="Legend3" hidden="1">
              <a:extLst>
                <a:ext uri="{FF2B5EF4-FFF2-40B4-BE49-F238E27FC236}">
                  <a16:creationId xmlns:a16="http://schemas.microsoft.com/office/drawing/2014/main" id="{3189FEC7-CC51-4CAE-A6C6-FEA94E439F34}"/>
                </a:ext>
              </a:extLst>
            </p:cNvPr>
            <p:cNvSpPr txBox="1"/>
            <p:nvPr/>
          </p:nvSpPr>
          <p:spPr>
            <a:xfrm>
              <a:off x="8076312" y="246073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5" name="Legend4" hidden="1">
              <a:extLst>
                <a:ext uri="{FF2B5EF4-FFF2-40B4-BE49-F238E27FC236}">
                  <a16:creationId xmlns:a16="http://schemas.microsoft.com/office/drawing/2014/main" id="{21BBB0F4-4F3A-484D-8E0B-EBB347B64AFE}"/>
                </a:ext>
              </a:extLst>
            </p:cNvPr>
            <p:cNvSpPr txBox="1"/>
            <p:nvPr/>
          </p:nvSpPr>
          <p:spPr>
            <a:xfrm>
              <a:off x="8076312" y="2836193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166" name="Legend5" hidden="1">
              <a:extLst>
                <a:ext uri="{FF2B5EF4-FFF2-40B4-BE49-F238E27FC236}">
                  <a16:creationId xmlns:a16="http://schemas.microsoft.com/office/drawing/2014/main" id="{771E2F80-1473-47C1-82BE-1713554C2FF5}"/>
                </a:ext>
              </a:extLst>
            </p:cNvPr>
            <p:cNvSpPr txBox="1"/>
            <p:nvPr/>
          </p:nvSpPr>
          <p:spPr>
            <a:xfrm>
              <a:off x="8076312" y="321165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grpSp>
          <p:nvGrpSpPr>
            <p:cNvPr id="167" name="MoonLegend1" hidden="1">
              <a:extLst>
                <a:ext uri="{FF2B5EF4-FFF2-40B4-BE49-F238E27FC236}">
                  <a16:creationId xmlns:a16="http://schemas.microsoft.com/office/drawing/2014/main" id="{257648F1-4AEE-48B7-AFF5-A8DEC1282986}"/>
                </a:ext>
              </a:extLst>
            </p:cNvPr>
            <p:cNvGrpSpPr>
              <a:grpSpLocks noChangeAspect="1"/>
            </p:cNvGrpSpPr>
            <p:nvPr>
              <p:custDataLst>
                <p:tags r:id="rId21"/>
              </p:custDataLst>
            </p:nvPr>
          </p:nvGrpSpPr>
          <p:grpSpPr>
            <a:xfrm>
              <a:off x="7723680" y="1702457"/>
              <a:ext cx="228600" cy="228600"/>
              <a:chOff x="762000" y="1270000"/>
              <a:chExt cx="254000" cy="254000"/>
            </a:xfrm>
          </p:grpSpPr>
          <p:sp>
            <p:nvSpPr>
              <p:cNvPr id="191" name="Oval 190" hidden="1">
                <a:extLst>
                  <a:ext uri="{FF2B5EF4-FFF2-40B4-BE49-F238E27FC236}">
                    <a16:creationId xmlns:a16="http://schemas.microsoft.com/office/drawing/2014/main" id="{DE0AC04E-3843-461E-85BB-02189C02D0E7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2" name="Arc 191" hidden="1">
                <a:extLst>
                  <a:ext uri="{FF2B5EF4-FFF2-40B4-BE49-F238E27FC236}">
                    <a16:creationId xmlns:a16="http://schemas.microsoft.com/office/drawing/2014/main" id="{E6456482-4CF3-4836-AD30-886DEF507226}"/>
                  </a:ext>
                </a:extLst>
              </p:cNvPr>
              <p:cNvSpPr/>
              <p:nvPr>
                <p:custDataLst>
                  <p:tags r:id="rId35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n-US" sz="1400"/>
              </a:p>
            </p:txBody>
          </p:sp>
        </p:grpSp>
        <p:grpSp>
          <p:nvGrpSpPr>
            <p:cNvPr id="168" name="MoonLegend2" hidden="1">
              <a:extLst>
                <a:ext uri="{FF2B5EF4-FFF2-40B4-BE49-F238E27FC236}">
                  <a16:creationId xmlns:a16="http://schemas.microsoft.com/office/drawing/2014/main" id="{F97812AB-8645-4B75-86C0-6BCF902FD82F}"/>
                </a:ext>
              </a:extLst>
            </p:cNvPr>
            <p:cNvGrpSpPr>
              <a:grpSpLocks noChangeAspect="1"/>
            </p:cNvGrpSpPr>
            <p:nvPr>
              <p:custDataLst>
                <p:tags r:id="rId22"/>
              </p:custDataLst>
            </p:nvPr>
          </p:nvGrpSpPr>
          <p:grpSpPr>
            <a:xfrm>
              <a:off x="7723680" y="2078270"/>
              <a:ext cx="228600" cy="228600"/>
              <a:chOff x="762000" y="1270000"/>
              <a:chExt cx="254000" cy="254000"/>
            </a:xfrm>
          </p:grpSpPr>
          <p:sp>
            <p:nvSpPr>
              <p:cNvPr id="189" name="Oval 188" hidden="1">
                <a:extLst>
                  <a:ext uri="{FF2B5EF4-FFF2-40B4-BE49-F238E27FC236}">
                    <a16:creationId xmlns:a16="http://schemas.microsoft.com/office/drawing/2014/main" id="{8D1BABEF-D16B-415A-811D-7E8ACD1CF320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Arc 189" hidden="1">
                <a:extLst>
                  <a:ext uri="{FF2B5EF4-FFF2-40B4-BE49-F238E27FC236}">
                    <a16:creationId xmlns:a16="http://schemas.microsoft.com/office/drawing/2014/main" id="{B451E5A3-4CB0-48E0-8165-36259B3A1195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n-US" sz="1400"/>
              </a:p>
            </p:txBody>
          </p:sp>
        </p:grpSp>
        <p:grpSp>
          <p:nvGrpSpPr>
            <p:cNvPr id="179" name="MoonLegend3" hidden="1">
              <a:extLst>
                <a:ext uri="{FF2B5EF4-FFF2-40B4-BE49-F238E27FC236}">
                  <a16:creationId xmlns:a16="http://schemas.microsoft.com/office/drawing/2014/main" id="{CCA1B5A0-01FC-4D63-A5BA-8FF1905A5B98}"/>
                </a:ext>
              </a:extLst>
            </p:cNvPr>
            <p:cNvGrpSpPr>
              <a:grpSpLocks noChangeAspect="1"/>
            </p:cNvGrpSpPr>
            <p:nvPr>
              <p:custDataLst>
                <p:tags r:id="rId23"/>
              </p:custDataLst>
            </p:nvPr>
          </p:nvGrpSpPr>
          <p:grpSpPr>
            <a:xfrm>
              <a:off x="7723680" y="2454085"/>
              <a:ext cx="228600" cy="228600"/>
              <a:chOff x="762000" y="1270000"/>
              <a:chExt cx="254000" cy="254000"/>
            </a:xfrm>
          </p:grpSpPr>
          <p:sp>
            <p:nvSpPr>
              <p:cNvPr id="187" name="Oval 186" hidden="1">
                <a:extLst>
                  <a:ext uri="{FF2B5EF4-FFF2-40B4-BE49-F238E27FC236}">
                    <a16:creationId xmlns:a16="http://schemas.microsoft.com/office/drawing/2014/main" id="{148EF22F-929B-4D1E-BAD3-4F8E0AB9B89E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8" name="Arc 187" hidden="1">
                <a:extLst>
                  <a:ext uri="{FF2B5EF4-FFF2-40B4-BE49-F238E27FC236}">
                    <a16:creationId xmlns:a16="http://schemas.microsoft.com/office/drawing/2014/main" id="{FC3514F6-8FFF-446A-B0F0-157469FC9A2B}"/>
                  </a:ext>
                </a:extLst>
              </p:cNvPr>
              <p:cNvSpPr/>
              <p:nvPr>
                <p:custDataLst>
                  <p:tags r:id="rId31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n-US" sz="1400"/>
              </a:p>
            </p:txBody>
          </p:sp>
        </p:grpSp>
        <p:grpSp>
          <p:nvGrpSpPr>
            <p:cNvPr id="180" name="MoonLegend4" hidden="1">
              <a:extLst>
                <a:ext uri="{FF2B5EF4-FFF2-40B4-BE49-F238E27FC236}">
                  <a16:creationId xmlns:a16="http://schemas.microsoft.com/office/drawing/2014/main" id="{1FEB0E84-C05F-4893-810F-76988B257346}"/>
                </a:ext>
              </a:extLst>
            </p:cNvPr>
            <p:cNvGrpSpPr>
              <a:grpSpLocks noChangeAspect="1"/>
            </p:cNvGrpSpPr>
            <p:nvPr>
              <p:custDataLst>
                <p:tags r:id="rId24"/>
              </p:custDataLst>
            </p:nvPr>
          </p:nvGrpSpPr>
          <p:grpSpPr>
            <a:xfrm>
              <a:off x="7723680" y="2829900"/>
              <a:ext cx="228600" cy="228600"/>
              <a:chOff x="762000" y="1270000"/>
              <a:chExt cx="254000" cy="254000"/>
            </a:xfrm>
          </p:grpSpPr>
          <p:sp>
            <p:nvSpPr>
              <p:cNvPr id="184" name="Oval 183" hidden="1">
                <a:extLst>
                  <a:ext uri="{FF2B5EF4-FFF2-40B4-BE49-F238E27FC236}">
                    <a16:creationId xmlns:a16="http://schemas.microsoft.com/office/drawing/2014/main" id="{C1A3C7B0-C48D-4DBA-808D-EFE7D16D82FB}"/>
                  </a:ext>
                </a:extLst>
              </p:cNvPr>
              <p:cNvSpPr/>
              <p:nvPr>
                <p:custDataLst>
                  <p:tags r:id="rId28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5" name="Arc 184" hidden="1">
                <a:extLst>
                  <a:ext uri="{FF2B5EF4-FFF2-40B4-BE49-F238E27FC236}">
                    <a16:creationId xmlns:a16="http://schemas.microsoft.com/office/drawing/2014/main" id="{24920167-749D-43A3-ACDA-7A2D6395ED68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n-US" sz="1400"/>
              </a:p>
            </p:txBody>
          </p:sp>
        </p:grpSp>
        <p:grpSp>
          <p:nvGrpSpPr>
            <p:cNvPr id="181" name="MoonLegend5" hidden="1">
              <a:extLst>
                <a:ext uri="{FF2B5EF4-FFF2-40B4-BE49-F238E27FC236}">
                  <a16:creationId xmlns:a16="http://schemas.microsoft.com/office/drawing/2014/main" id="{E0698A10-4500-4D0E-9EC6-A3BD37BE7A9E}"/>
                </a:ext>
              </a:extLst>
            </p:cNvPr>
            <p:cNvGrpSpPr>
              <a:grpSpLocks noChangeAspect="1"/>
            </p:cNvGrpSpPr>
            <p:nvPr>
              <p:custDataLst>
                <p:tags r:id="rId25"/>
              </p:custDataLst>
            </p:nvPr>
          </p:nvGrpSpPr>
          <p:grpSpPr>
            <a:xfrm>
              <a:off x="7723680" y="3205716"/>
              <a:ext cx="228600" cy="228600"/>
              <a:chOff x="762000" y="1270000"/>
              <a:chExt cx="254000" cy="254000"/>
            </a:xfrm>
          </p:grpSpPr>
          <p:sp>
            <p:nvSpPr>
              <p:cNvPr id="182" name="Oval 181" hidden="1">
                <a:extLst>
                  <a:ext uri="{FF2B5EF4-FFF2-40B4-BE49-F238E27FC236}">
                    <a16:creationId xmlns:a16="http://schemas.microsoft.com/office/drawing/2014/main" id="{22BACCB4-258E-43DE-98CC-C8F5A047906B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ellipse">
                <a:avLst/>
              </a:prstGeom>
              <a:solidFill>
                <a:srgbClr val="D0D0D0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US" sz="140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Arc 182" hidden="1">
                <a:extLst>
                  <a:ext uri="{FF2B5EF4-FFF2-40B4-BE49-F238E27FC236}">
                    <a16:creationId xmlns:a16="http://schemas.microsoft.com/office/drawing/2014/main" id="{293EEF3B-F6E4-4786-8B6F-C138E7A96529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762000" y="1270000"/>
                <a:ext cx="254000" cy="25400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1"/>
              </a:solidFill>
              <a:ln w="9525" cap="flat" cmpd="sng" algn="ctr">
                <a:noFill/>
                <a:prstDash val="solid"/>
              </a:ln>
              <a:effectLst/>
              <a:extLst>
                <a:ext uri="{91240B29-F687-4F45-9708-019B960494DF}">
                  <a14:hiddenLine xmlns:a14="http://schemas.microsoft.com/office/drawing/2010/main" w="0" cap="flat" cmpd="sng" algn="ctr">
                    <a:solidFill>
                      <a:schemeClr val="bg1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/>
                <a:endParaRPr lang="en-US" sz="1400"/>
              </a:p>
            </p:txBody>
          </p:sp>
        </p:grpSp>
      </p:grpSp>
      <p:grpSp>
        <p:nvGrpSpPr>
          <p:cNvPr id="193" name="LegendBoxes" hidden="1">
            <a:extLst>
              <a:ext uri="{FF2B5EF4-FFF2-40B4-BE49-F238E27FC236}">
                <a16:creationId xmlns:a16="http://schemas.microsoft.com/office/drawing/2014/main" id="{8B383AE1-3237-4072-A4A6-78EF864F79A4}"/>
              </a:ext>
            </a:extLst>
          </p:cNvPr>
          <p:cNvGrpSpPr/>
          <p:nvPr/>
        </p:nvGrpSpPr>
        <p:grpSpPr>
          <a:xfrm>
            <a:off x="10796279" y="4381500"/>
            <a:ext cx="853663" cy="1717282"/>
            <a:chOff x="10652400" y="4322824"/>
            <a:chExt cx="853663" cy="1717282"/>
          </a:xfrm>
        </p:grpSpPr>
        <p:sp>
          <p:nvSpPr>
            <p:cNvPr id="194" name="RectangleLegend1" hidden="1">
              <a:extLst>
                <a:ext uri="{FF2B5EF4-FFF2-40B4-BE49-F238E27FC236}">
                  <a16:creationId xmlns:a16="http://schemas.microsoft.com/office/drawing/2014/main" id="{0EA23167-681D-4989-BC18-D73BAB2B2AB3}"/>
                </a:ext>
              </a:extLst>
            </p:cNvPr>
            <p:cNvSpPr/>
            <p:nvPr/>
          </p:nvSpPr>
          <p:spPr>
            <a:xfrm>
              <a:off x="10652400" y="4344182"/>
              <a:ext cx="172729" cy="172729"/>
            </a:xfrm>
            <a:prstGeom prst="rect">
              <a:avLst/>
            </a:prstGeom>
            <a:solidFill>
              <a:schemeClr val="accent1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5" name="RectangleLegend2" hidden="1">
              <a:extLst>
                <a:ext uri="{FF2B5EF4-FFF2-40B4-BE49-F238E27FC236}">
                  <a16:creationId xmlns:a16="http://schemas.microsoft.com/office/drawing/2014/main" id="{85899BF4-99D2-4E2D-B434-476BCD53AD38}"/>
                </a:ext>
              </a:extLst>
            </p:cNvPr>
            <p:cNvSpPr/>
            <p:nvPr/>
          </p:nvSpPr>
          <p:spPr>
            <a:xfrm>
              <a:off x="10652400" y="4723680"/>
              <a:ext cx="172729" cy="172729"/>
            </a:xfrm>
            <a:prstGeom prst="rect">
              <a:avLst/>
            </a:prstGeom>
            <a:solidFill>
              <a:schemeClr val="accent2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6" name="RectangleLegend3" hidden="1">
              <a:extLst>
                <a:ext uri="{FF2B5EF4-FFF2-40B4-BE49-F238E27FC236}">
                  <a16:creationId xmlns:a16="http://schemas.microsoft.com/office/drawing/2014/main" id="{0B167C30-E7EC-419A-B900-3B3C139473EE}"/>
                </a:ext>
              </a:extLst>
            </p:cNvPr>
            <p:cNvSpPr/>
            <p:nvPr/>
          </p:nvSpPr>
          <p:spPr>
            <a:xfrm>
              <a:off x="10652400" y="5097276"/>
              <a:ext cx="172729" cy="172729"/>
            </a:xfrm>
            <a:prstGeom prst="rect">
              <a:avLst/>
            </a:prstGeom>
            <a:solidFill>
              <a:schemeClr val="accent3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197" name="RectangleLegend4" hidden="1">
              <a:extLst>
                <a:ext uri="{FF2B5EF4-FFF2-40B4-BE49-F238E27FC236}">
                  <a16:creationId xmlns:a16="http://schemas.microsoft.com/office/drawing/2014/main" id="{AB8928CE-7CCC-4607-AA2B-308D14F776C5}"/>
                </a:ext>
              </a:extLst>
            </p:cNvPr>
            <p:cNvSpPr/>
            <p:nvPr/>
          </p:nvSpPr>
          <p:spPr>
            <a:xfrm>
              <a:off x="10652400" y="5470872"/>
              <a:ext cx="172729" cy="172729"/>
            </a:xfrm>
            <a:prstGeom prst="rect">
              <a:avLst/>
            </a:prstGeom>
            <a:solidFill>
              <a:schemeClr val="accent4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7" name="RectangleLegend5" hidden="1">
              <a:extLst>
                <a:ext uri="{FF2B5EF4-FFF2-40B4-BE49-F238E27FC236}">
                  <a16:creationId xmlns:a16="http://schemas.microsoft.com/office/drawing/2014/main" id="{5609DB1D-49A1-469C-B440-1807991995FC}"/>
                </a:ext>
              </a:extLst>
            </p:cNvPr>
            <p:cNvSpPr/>
            <p:nvPr/>
          </p:nvSpPr>
          <p:spPr>
            <a:xfrm>
              <a:off x="10652400" y="5844468"/>
              <a:ext cx="172729" cy="172729"/>
            </a:xfrm>
            <a:prstGeom prst="rect">
              <a:avLst/>
            </a:prstGeom>
            <a:solidFill>
              <a:schemeClr val="accent5"/>
            </a:solidFill>
            <a:ln w="6350" cap="sq">
              <a:noFill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en-US" sz="1400">
                <a:solidFill>
                  <a:schemeClr val="tx1"/>
                </a:solidFill>
              </a:endParaRPr>
            </a:p>
          </p:txBody>
        </p:sp>
        <p:sp>
          <p:nvSpPr>
            <p:cNvPr id="228" name="Legend1" hidden="1">
              <a:extLst>
                <a:ext uri="{FF2B5EF4-FFF2-40B4-BE49-F238E27FC236}">
                  <a16:creationId xmlns:a16="http://schemas.microsoft.com/office/drawing/2014/main" id="{C19D4B62-94C4-4A66-8EAE-32DA3026EC9B}"/>
                </a:ext>
              </a:extLst>
            </p:cNvPr>
            <p:cNvSpPr txBox="1"/>
            <p:nvPr/>
          </p:nvSpPr>
          <p:spPr>
            <a:xfrm>
              <a:off x="10978546" y="4322824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29" name="Legend2" hidden="1">
              <a:extLst>
                <a:ext uri="{FF2B5EF4-FFF2-40B4-BE49-F238E27FC236}">
                  <a16:creationId xmlns:a16="http://schemas.microsoft.com/office/drawing/2014/main" id="{430CE5FC-9225-4C54-87D2-42C918FC9E0E}"/>
                </a:ext>
              </a:extLst>
            </p:cNvPr>
            <p:cNvSpPr txBox="1"/>
            <p:nvPr/>
          </p:nvSpPr>
          <p:spPr>
            <a:xfrm>
              <a:off x="10978546" y="470232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0" name="Legend3" hidden="1">
              <a:extLst>
                <a:ext uri="{FF2B5EF4-FFF2-40B4-BE49-F238E27FC236}">
                  <a16:creationId xmlns:a16="http://schemas.microsoft.com/office/drawing/2014/main" id="{2F383794-289F-4C43-8E59-C7B62CE7627E}"/>
                </a:ext>
              </a:extLst>
            </p:cNvPr>
            <p:cNvSpPr txBox="1"/>
            <p:nvPr/>
          </p:nvSpPr>
          <p:spPr>
            <a:xfrm>
              <a:off x="10978546" y="5081820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1" name="Legend4" hidden="1">
              <a:extLst>
                <a:ext uri="{FF2B5EF4-FFF2-40B4-BE49-F238E27FC236}">
                  <a16:creationId xmlns:a16="http://schemas.microsoft.com/office/drawing/2014/main" id="{FF3D5E8A-C4CA-410D-A740-D54C4CF48892}"/>
                </a:ext>
              </a:extLst>
            </p:cNvPr>
            <p:cNvSpPr txBox="1"/>
            <p:nvPr/>
          </p:nvSpPr>
          <p:spPr>
            <a:xfrm>
              <a:off x="10978546" y="5453241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  <p:sp>
          <p:nvSpPr>
            <p:cNvPr id="232" name="Legend5" hidden="1">
              <a:extLst>
                <a:ext uri="{FF2B5EF4-FFF2-40B4-BE49-F238E27FC236}">
                  <a16:creationId xmlns:a16="http://schemas.microsoft.com/office/drawing/2014/main" id="{D48CF223-4C15-47D6-AF1A-6CDC04B4C1F8}"/>
                </a:ext>
              </a:extLst>
            </p:cNvPr>
            <p:cNvSpPr txBox="1"/>
            <p:nvPr/>
          </p:nvSpPr>
          <p:spPr>
            <a:xfrm>
              <a:off x="10978545" y="5824662"/>
              <a:ext cx="527517" cy="215444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rtl="0">
                <a:spcAft>
                  <a:spcPts val="600"/>
                </a:spcAft>
              </a:pPr>
              <a:r>
                <a:rPr lang="en-US" sz="1400"/>
                <a:t>Legend</a:t>
              </a:r>
            </a:p>
          </p:txBody>
        </p:sp>
      </p:grpSp>
      <p:pic>
        <p:nvPicPr>
          <p:cNvPr id="170" name="Picture 169">
            <a:extLst>
              <a:ext uri="{FF2B5EF4-FFF2-40B4-BE49-F238E27FC236}">
                <a16:creationId xmlns:a16="http://schemas.microsoft.com/office/drawing/2014/main" id="{DC939171-6E8C-4D80-A238-095B81711D68}"/>
              </a:ext>
            </a:extLst>
          </p:cNvPr>
          <p:cNvPicPr>
            <a:picLocks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ltGray">
          <a:xfrm>
            <a:off x="8854185" y="6477661"/>
            <a:ext cx="2458340" cy="2290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1CDD93D-7B95-47D6-B3F8-1CC7258B1D37}"/>
              </a:ext>
            </a:extLst>
          </p:cNvPr>
          <p:cNvGrpSpPr/>
          <p:nvPr/>
        </p:nvGrpSpPr>
        <p:grpSpPr>
          <a:xfrm>
            <a:off x="554736" y="6368464"/>
            <a:ext cx="11082528" cy="54693"/>
            <a:chOff x="554736" y="6349068"/>
            <a:chExt cx="11082528" cy="54693"/>
          </a:xfrm>
        </p:grpSpPr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BD712AA2-F213-4DA0-A97B-22A6B333B296}"/>
                </a:ext>
              </a:extLst>
            </p:cNvPr>
            <p:cNvCxnSpPr/>
            <p:nvPr userDrawn="1"/>
          </p:nvCxnSpPr>
          <p:spPr bwMode="ltGray">
            <a:xfrm flipV="1">
              <a:off x="554741" y="6349072"/>
              <a:ext cx="11082523" cy="17939"/>
            </a:xfrm>
            <a:prstGeom prst="line">
              <a:avLst/>
            </a:prstGeom>
            <a:noFill/>
            <a:ln w="6350" cap="flat" cmpd="sng" algn="ctr">
              <a:solidFill>
                <a:srgbClr val="A5A5A5"/>
              </a:solidFill>
              <a:prstDash val="solid"/>
              <a:miter lim="800000"/>
            </a:ln>
            <a:effectLst/>
          </p:spPr>
        </p:cxn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4263DFF2-9F58-4ECB-B41E-6B47E8753649}"/>
                </a:ext>
              </a:extLst>
            </p:cNvPr>
            <p:cNvSpPr/>
            <p:nvPr userDrawn="1"/>
          </p:nvSpPr>
          <p:spPr bwMode="ltGray">
            <a:xfrm>
              <a:off x="554736" y="6358042"/>
              <a:ext cx="2797733" cy="45719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5148BDD5-08D6-47E3-92F7-471A9F316451}"/>
                </a:ext>
              </a:extLst>
            </p:cNvPr>
            <p:cNvSpPr/>
            <p:nvPr userDrawn="1"/>
          </p:nvSpPr>
          <p:spPr bwMode="ltGray">
            <a:xfrm>
              <a:off x="10671243" y="6349068"/>
              <a:ext cx="966017" cy="54688"/>
            </a:xfrm>
            <a:prstGeom prst="rect">
              <a:avLst/>
            </a:prstGeom>
            <a:solidFill>
              <a:srgbClr val="000000">
                <a:lumMod val="65000"/>
                <a:lumOff val="3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ECCE39D-B19C-441D-9059-95D26F541E1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3783013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Classified as Public and Information can be shared with anyone needful of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53971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2500" b="1" kern="1200" spc="0" baseline="0" dirty="0">
          <a:ln w="6350" cap="flat">
            <a:noFill/>
            <a:miter lim="800000"/>
          </a:ln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tx1"/>
        </a:buClr>
        <a:buSzPct val="100000"/>
        <a:buFont typeface="Segoe UI" panose="020B0502040204020203" pitchFamily="34" charset="0"/>
        <a:buChar char="​"/>
        <a:defRPr lang="en-US" sz="1600" kern="1200" dirty="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228600" indent="-225425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Wingdings" panose="05000000000000000000" pitchFamily="2" charset="2"/>
        <a:buChar char="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442913" indent="-214313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10000"/>
        <a:buFont typeface="Arial" panose="020B0604020202020204" pitchFamily="34" charset="0"/>
        <a:buChar char="‒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598488" indent="-15240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17563" indent="-147638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>
          <a:schemeClr val="tx1"/>
        </a:buClr>
        <a:buSzPct val="100000"/>
        <a:buFont typeface="Arial" panose="020B0604020202020204" pitchFamily="34" charset="0"/>
        <a:buChar char="̶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6pPr>
      <a:lvl7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7pPr>
      <a:lvl8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8pPr>
      <a:lvl9pPr marL="1085850" indent="-17145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SzPct val="100000"/>
        <a:buFont typeface="Arial" panose="020B0604020202020204" pitchFamily="34" charset="0"/>
        <a:buChar char="▫"/>
        <a:defRPr sz="16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5ACBF0"/>
          </p15:clr>
        </p15:guide>
        <p15:guide id="3" orient="horz" pos="3912">
          <p15:clr>
            <a:srgbClr val="5ACBF0"/>
          </p15:clr>
        </p15:guide>
        <p15:guide id="4" orient="horz" pos="1075">
          <p15:clr>
            <a:srgbClr val="F26B43"/>
          </p15:clr>
        </p15:guide>
        <p15:guide id="5" pos="7329">
          <p15:clr>
            <a:srgbClr val="F26B43"/>
          </p15:clr>
        </p15:guide>
        <p15:guide id="6" pos="345">
          <p15:clr>
            <a:srgbClr val="F26B43"/>
          </p15:clr>
        </p15:guide>
        <p15:guide id="8" orient="horz" pos="406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549.xml"/><Relationship Id="rId7" Type="http://schemas.openxmlformats.org/officeDocument/2006/relationships/oleObject" Target="../embeddings/oleObject81.bin"/><Relationship Id="rId2" Type="http://schemas.openxmlformats.org/officeDocument/2006/relationships/tags" Target="../tags/tag548.xml"/><Relationship Id="rId1" Type="http://schemas.openxmlformats.org/officeDocument/2006/relationships/tags" Target="../tags/tag547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5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553.xml"/><Relationship Id="rId7" Type="http://schemas.openxmlformats.org/officeDocument/2006/relationships/oleObject" Target="../embeddings/oleObject82.bin"/><Relationship Id="rId2" Type="http://schemas.openxmlformats.org/officeDocument/2006/relationships/tags" Target="../tags/tag552.xml"/><Relationship Id="rId1" Type="http://schemas.openxmlformats.org/officeDocument/2006/relationships/tags" Target="../tags/tag551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5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9.png"/><Relationship Id="rId4" Type="http://schemas.openxmlformats.org/officeDocument/2006/relationships/image" Target="../media/image1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2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 hidden="1">
            <a:extLst>
              <a:ext uri="{FF2B5EF4-FFF2-40B4-BE49-F238E27FC236}">
                <a16:creationId xmlns:a16="http://schemas.microsoft.com/office/drawing/2014/main" id="{B0E17E90-3C4E-4F37-9FA4-FC779C25087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6" name="Object 6" hidden="1">
                        <a:extLst>
                          <a:ext uri="{FF2B5EF4-FFF2-40B4-BE49-F238E27FC236}">
                            <a16:creationId xmlns:a16="http://schemas.microsoft.com/office/drawing/2014/main" id="{B0E17E90-3C4E-4F37-9FA4-FC779C250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EB9340E2-D95A-4545-81E1-3AD07AB3A01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4400" b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806FD97B-691F-4513-92F7-37A1FAC29B8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238798" y="2988141"/>
            <a:ext cx="10642561" cy="301621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anchor="t" anchorCtr="0">
            <a:spAutoFit/>
          </a:bodyPr>
          <a:lstStyle/>
          <a:p>
            <a:r>
              <a:rPr lang="en-US" sz="4400" spc="-70" dirty="0"/>
              <a:t>Energy Transition in Oil-Dependent Economies: Public discount rates for </a:t>
            </a:r>
            <a:br>
              <a:rPr lang="en-US" sz="4400" spc="-70" dirty="0"/>
            </a:br>
            <a:r>
              <a:rPr lang="en-US" sz="4400" spc="-70" dirty="0"/>
              <a:t>investment project evaluation</a:t>
            </a:r>
            <a:br>
              <a:rPr lang="en-US" sz="4400" spc="-70" dirty="0"/>
            </a:br>
            <a:br>
              <a:rPr lang="en-US" sz="4400" spc="-70" dirty="0"/>
            </a:br>
            <a:r>
              <a:rPr lang="en-US" sz="2000" spc="-70" dirty="0"/>
              <a:t>Fatih Karanfil and Axel Pierru</a:t>
            </a:r>
            <a:endParaRPr lang="en-US" sz="4400" spc="-7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1921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68" y="223718"/>
            <a:ext cx="1203321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How our results materially impact the public evaluation of future cash flows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5537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7E219F-0BFC-421B-5072-FF8FB190F363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10</a:t>
            </a:fld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37FA3E-0FA5-35D6-C415-8A2F26C131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89" y="831518"/>
            <a:ext cx="10291897" cy="55195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30C01E-E040-333D-A388-A31912672CE6}"/>
              </a:ext>
            </a:extLst>
          </p:cNvPr>
          <p:cNvSpPr txBox="1"/>
          <p:nvPr/>
        </p:nvSpPr>
        <p:spPr>
          <a:xfrm>
            <a:off x="7508631" y="1317852"/>
            <a:ext cx="3723671" cy="620360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2023-2040 period with real oil prices </a:t>
            </a:r>
            <a:b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Stated Policies Scenario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(WEO; IEA, 2022)</a:t>
            </a:r>
            <a:endParaRPr lang="en-US" sz="1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34E198-25FE-E445-EBE4-C37703AEE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98697"/>
              </p:ext>
            </p:extLst>
          </p:nvPr>
        </p:nvGraphicFramePr>
        <p:xfrm>
          <a:off x="7516368" y="4442190"/>
          <a:ext cx="4586214" cy="18542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70564">
                  <a:extLst>
                    <a:ext uri="{9D8B030D-6E8A-4147-A177-3AD203B41FA5}">
                      <a16:colId xmlns:a16="http://schemas.microsoft.com/office/drawing/2014/main" val="1806916983"/>
                    </a:ext>
                  </a:extLst>
                </a:gridCol>
                <a:gridCol w="2830811">
                  <a:extLst>
                    <a:ext uri="{9D8B030D-6E8A-4147-A177-3AD203B41FA5}">
                      <a16:colId xmlns:a16="http://schemas.microsoft.com/office/drawing/2014/main" val="445278643"/>
                    </a:ext>
                  </a:extLst>
                </a:gridCol>
                <a:gridCol w="784839">
                  <a:extLst>
                    <a:ext uri="{9D8B030D-6E8A-4147-A177-3AD203B41FA5}">
                      <a16:colId xmlns:a16="http://schemas.microsoft.com/office/drawing/2014/main" val="3958008603"/>
                    </a:ext>
                  </a:extLst>
                </a:gridCol>
              </a:tblGrid>
              <a:tr h="370840">
                <a:tc rowSpan="3">
                  <a:txBody>
                    <a:bodyPr/>
                    <a:lstStyle/>
                    <a:p>
                      <a:r>
                        <a:rPr lang="en-US" sz="1600" b="1" dirty="0"/>
                        <a:t>Average individual impact</a:t>
                      </a:r>
                    </a:p>
                  </a:txBody>
                  <a:tcPr vert="vert27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Opportunity cost</a:t>
                      </a:r>
                      <a:endParaRPr lang="en-US" sz="16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83715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Risk premium</a:t>
                      </a:r>
                      <a:endParaRPr lang="en-US" sz="1600" b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10.5%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808860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Riskless discount rate </a:t>
                      </a:r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18.5%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847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Avg. Cumulative impact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35%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4023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Avg. Cumulative impact (GCC)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49%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3277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8753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29C116D-A733-12A8-21D0-2AF58F9F0A4E}"/>
              </a:ext>
            </a:extLst>
          </p:cNvPr>
          <p:cNvSpPr/>
          <p:nvPr/>
        </p:nvSpPr>
        <p:spPr>
          <a:xfrm>
            <a:off x="2532346" y="2676082"/>
            <a:ext cx="7421789" cy="1334504"/>
          </a:xfrm>
          <a:custGeom>
            <a:avLst/>
            <a:gdLst>
              <a:gd name="connsiteX0" fmla="*/ 0 w 7421789"/>
              <a:gd name="connsiteY0" fmla="*/ 0 h 1334502"/>
              <a:gd name="connsiteX1" fmla="*/ 6754538 w 7421789"/>
              <a:gd name="connsiteY1" fmla="*/ 0 h 1334502"/>
              <a:gd name="connsiteX2" fmla="*/ 7421789 w 7421789"/>
              <a:gd name="connsiteY2" fmla="*/ 667251 h 1334502"/>
              <a:gd name="connsiteX3" fmla="*/ 6754538 w 7421789"/>
              <a:gd name="connsiteY3" fmla="*/ 1334502 h 1334502"/>
              <a:gd name="connsiteX4" fmla="*/ 0 w 7421789"/>
              <a:gd name="connsiteY4" fmla="*/ 1334502 h 1334502"/>
              <a:gd name="connsiteX5" fmla="*/ 0 w 7421789"/>
              <a:gd name="connsiteY5" fmla="*/ 0 h 133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789" h="1334502">
                <a:moveTo>
                  <a:pt x="7421789" y="1334501"/>
                </a:moveTo>
                <a:lnTo>
                  <a:pt x="667251" y="1334501"/>
                </a:lnTo>
                <a:lnTo>
                  <a:pt x="0" y="667251"/>
                </a:lnTo>
                <a:lnTo>
                  <a:pt x="667251" y="1"/>
                </a:lnTo>
                <a:lnTo>
                  <a:pt x="7421789" y="1"/>
                </a:lnTo>
                <a:lnTo>
                  <a:pt x="7421789" y="13345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2103" tIns="80011" rIns="149352" bIns="80011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They enable governments to perform more accurate cost-benefit analyses, ensuring that decisions made enhance welfare and economic development</a:t>
            </a:r>
            <a:endParaRPr lang="en-US" sz="2100" kern="12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79431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Why it matters?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E48673-664C-30A4-1E2C-32D03D20A8DB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11</a:t>
            </a:fld>
            <a:endParaRPr lang="en-US" sz="120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D95353E-5F29-1396-0CE4-1F565FF7AF2F}"/>
              </a:ext>
            </a:extLst>
          </p:cNvPr>
          <p:cNvSpPr/>
          <p:nvPr/>
        </p:nvSpPr>
        <p:spPr>
          <a:xfrm>
            <a:off x="2532346" y="943221"/>
            <a:ext cx="7421789" cy="1334504"/>
          </a:xfrm>
          <a:custGeom>
            <a:avLst/>
            <a:gdLst>
              <a:gd name="connsiteX0" fmla="*/ 0 w 7421789"/>
              <a:gd name="connsiteY0" fmla="*/ 0 h 1334502"/>
              <a:gd name="connsiteX1" fmla="*/ 6754538 w 7421789"/>
              <a:gd name="connsiteY1" fmla="*/ 0 h 1334502"/>
              <a:gd name="connsiteX2" fmla="*/ 7421789 w 7421789"/>
              <a:gd name="connsiteY2" fmla="*/ 667251 h 1334502"/>
              <a:gd name="connsiteX3" fmla="*/ 6754538 w 7421789"/>
              <a:gd name="connsiteY3" fmla="*/ 1334502 h 1334502"/>
              <a:gd name="connsiteX4" fmla="*/ 0 w 7421789"/>
              <a:gd name="connsiteY4" fmla="*/ 1334502 h 1334502"/>
              <a:gd name="connsiteX5" fmla="*/ 0 w 7421789"/>
              <a:gd name="connsiteY5" fmla="*/ 0 h 133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789" h="1334502">
                <a:moveTo>
                  <a:pt x="7421789" y="1334501"/>
                </a:moveTo>
                <a:lnTo>
                  <a:pt x="667251" y="1334501"/>
                </a:lnTo>
                <a:lnTo>
                  <a:pt x="0" y="667251"/>
                </a:lnTo>
                <a:lnTo>
                  <a:pt x="667251" y="1"/>
                </a:lnTo>
                <a:lnTo>
                  <a:pt x="7421789" y="1"/>
                </a:lnTo>
                <a:lnTo>
                  <a:pt x="7421789" y="13345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2103" tIns="80011" rIns="149352" bIns="8001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Our estimates are useful to policymakers in oil-rich countries considering investment projects or policies freeing oil from domestic consumption or using oil as an input </a:t>
            </a:r>
            <a:endParaRPr lang="en-US" sz="2100" kern="1200" dirty="0"/>
          </a:p>
        </p:txBody>
      </p:sp>
      <p:sp>
        <p:nvSpPr>
          <p:cNvPr id="21" name="Oval 20" descr="Oil refinery against blue sky">
            <a:extLst>
              <a:ext uri="{FF2B5EF4-FFF2-40B4-BE49-F238E27FC236}">
                <a16:creationId xmlns:a16="http://schemas.microsoft.com/office/drawing/2014/main" id="{A59F257D-31D9-838A-DD7B-E8B54C97F585}"/>
              </a:ext>
            </a:extLst>
          </p:cNvPr>
          <p:cNvSpPr/>
          <p:nvPr/>
        </p:nvSpPr>
        <p:spPr>
          <a:xfrm>
            <a:off x="1865095" y="943222"/>
            <a:ext cx="1334502" cy="1334502"/>
          </a:xfrm>
          <a:prstGeom prst="ellipse">
            <a:avLst/>
          </a:prstGeom>
          <a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r="-3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F46145F-1B2C-A2E6-11E0-BC428C78B280}"/>
              </a:ext>
            </a:extLst>
          </p:cNvPr>
          <p:cNvSpPr/>
          <p:nvPr/>
        </p:nvSpPr>
        <p:spPr>
          <a:xfrm>
            <a:off x="2532346" y="4408944"/>
            <a:ext cx="7421789" cy="1334502"/>
          </a:xfrm>
          <a:custGeom>
            <a:avLst/>
            <a:gdLst>
              <a:gd name="connsiteX0" fmla="*/ 0 w 7421789"/>
              <a:gd name="connsiteY0" fmla="*/ 0 h 1334502"/>
              <a:gd name="connsiteX1" fmla="*/ 6754538 w 7421789"/>
              <a:gd name="connsiteY1" fmla="*/ 0 h 1334502"/>
              <a:gd name="connsiteX2" fmla="*/ 7421789 w 7421789"/>
              <a:gd name="connsiteY2" fmla="*/ 667251 h 1334502"/>
              <a:gd name="connsiteX3" fmla="*/ 6754538 w 7421789"/>
              <a:gd name="connsiteY3" fmla="*/ 1334502 h 1334502"/>
              <a:gd name="connsiteX4" fmla="*/ 0 w 7421789"/>
              <a:gd name="connsiteY4" fmla="*/ 1334502 h 1334502"/>
              <a:gd name="connsiteX5" fmla="*/ 0 w 7421789"/>
              <a:gd name="connsiteY5" fmla="*/ 0 h 1334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789" h="1334502">
                <a:moveTo>
                  <a:pt x="7421789" y="1334501"/>
                </a:moveTo>
                <a:lnTo>
                  <a:pt x="667251" y="1334501"/>
                </a:lnTo>
                <a:lnTo>
                  <a:pt x="0" y="667251"/>
                </a:lnTo>
                <a:lnTo>
                  <a:pt x="667251" y="1"/>
                </a:lnTo>
                <a:lnTo>
                  <a:pt x="7421789" y="1"/>
                </a:lnTo>
                <a:lnTo>
                  <a:pt x="7421789" y="1334501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22103" tIns="80010" rIns="149352" bIns="80010" numCol="1" spcCol="1270" anchor="ctr" anchorCtr="0">
            <a:noAutofit/>
          </a:bodyPr>
          <a:lstStyle/>
          <a:p>
            <a:pPr marL="0" lvl="0" indent="0" algn="ctr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100" kern="12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This is especially critical for oil-exporting countries pursuing domestic energy transitions and industrial development</a:t>
            </a:r>
            <a:endParaRPr lang="en-US" sz="2100" kern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763DBAC-A4EA-5E40-9851-11D79C850655}"/>
              </a:ext>
            </a:extLst>
          </p:cNvPr>
          <p:cNvSpPr/>
          <p:nvPr/>
        </p:nvSpPr>
        <p:spPr>
          <a:xfrm>
            <a:off x="1865095" y="4408944"/>
            <a:ext cx="1334502" cy="1334502"/>
          </a:xfrm>
          <a:prstGeom prst="ellipse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9000" r="-39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C72E3A5-8F23-B777-1623-2B2D01B40837}"/>
              </a:ext>
            </a:extLst>
          </p:cNvPr>
          <p:cNvSpPr/>
          <p:nvPr/>
        </p:nvSpPr>
        <p:spPr>
          <a:xfrm>
            <a:off x="1809741" y="2676082"/>
            <a:ext cx="1445209" cy="1334504"/>
          </a:xfrm>
          <a:prstGeom prst="ellipse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7000" r="-17000"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0" grpId="0" animBg="1"/>
      <p:bldP spid="21" grpId="0" animBg="1"/>
      <p:bldP spid="30" grpId="0" animBg="1"/>
      <p:bldP spid="31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6" hidden="1">
            <a:extLst>
              <a:ext uri="{FF2B5EF4-FFF2-40B4-BE49-F238E27FC236}">
                <a16:creationId xmlns:a16="http://schemas.microsoft.com/office/drawing/2014/main" id="{B0E17E90-3C4E-4F37-9FA4-FC779C250872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592" imgH="591" progId="TCLayout.ActiveDocument.1">
                  <p:embed/>
                </p:oleObj>
              </mc:Choice>
              <mc:Fallback>
                <p:oleObj name="think-cell Slide" r:id="rId7" imgW="592" imgH="591" progId="TCLayout.ActiveDocument.1">
                  <p:embed/>
                  <p:pic>
                    <p:nvPicPr>
                      <p:cNvPr id="6" name="Object 6" hidden="1">
                        <a:extLst>
                          <a:ext uri="{FF2B5EF4-FFF2-40B4-BE49-F238E27FC236}">
                            <a16:creationId xmlns:a16="http://schemas.microsoft.com/office/drawing/2014/main" id="{B0E17E90-3C4E-4F37-9FA4-FC779C2508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" hidden="1">
            <a:extLst>
              <a:ext uri="{FF2B5EF4-FFF2-40B4-BE49-F238E27FC236}">
                <a16:creationId xmlns:a16="http://schemas.microsoft.com/office/drawing/2014/main" id="{EB9340E2-D95A-4545-81E1-3AD07AB3A01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4400" b="1">
              <a:solidFill>
                <a:schemeClr val="bg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806FD97B-691F-4513-92F7-37A1FAC29B8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551942" y="2847633"/>
            <a:ext cx="8205978" cy="67710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anchor="t" anchorCtr="0">
            <a:spAutoFit/>
          </a:bodyPr>
          <a:lstStyle/>
          <a:p>
            <a:r>
              <a:rPr lang="en-US" dirty="0"/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488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EDEA1CD-3155-083E-8F3F-D7866D28DAD6}"/>
              </a:ext>
            </a:extLst>
          </p:cNvPr>
          <p:cNvSpPr/>
          <p:nvPr/>
        </p:nvSpPr>
        <p:spPr>
          <a:xfrm>
            <a:off x="1409523" y="1029692"/>
            <a:ext cx="4460493" cy="3095769"/>
          </a:xfrm>
          <a:custGeom>
            <a:avLst/>
            <a:gdLst>
              <a:gd name="connsiteX0" fmla="*/ 0 w 4460493"/>
              <a:gd name="connsiteY0" fmla="*/ 201589 h 2015889"/>
              <a:gd name="connsiteX1" fmla="*/ 201589 w 4460493"/>
              <a:gd name="connsiteY1" fmla="*/ 0 h 2015889"/>
              <a:gd name="connsiteX2" fmla="*/ 4258904 w 4460493"/>
              <a:gd name="connsiteY2" fmla="*/ 0 h 2015889"/>
              <a:gd name="connsiteX3" fmla="*/ 4460493 w 4460493"/>
              <a:gd name="connsiteY3" fmla="*/ 201589 h 2015889"/>
              <a:gd name="connsiteX4" fmla="*/ 4460493 w 4460493"/>
              <a:gd name="connsiteY4" fmla="*/ 1814300 h 2015889"/>
              <a:gd name="connsiteX5" fmla="*/ 4258904 w 4460493"/>
              <a:gd name="connsiteY5" fmla="*/ 2015889 h 2015889"/>
              <a:gd name="connsiteX6" fmla="*/ 201589 w 4460493"/>
              <a:gd name="connsiteY6" fmla="*/ 2015889 h 2015889"/>
              <a:gd name="connsiteX7" fmla="*/ 0 w 4460493"/>
              <a:gd name="connsiteY7" fmla="*/ 1814300 h 2015889"/>
              <a:gd name="connsiteX8" fmla="*/ 0 w 4460493"/>
              <a:gd name="connsiteY8" fmla="*/ 201589 h 201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0493" h="2015889">
                <a:moveTo>
                  <a:pt x="0" y="201589"/>
                </a:moveTo>
                <a:cubicBezTo>
                  <a:pt x="0" y="90254"/>
                  <a:pt x="90254" y="0"/>
                  <a:pt x="201589" y="0"/>
                </a:cubicBezTo>
                <a:lnTo>
                  <a:pt x="4258904" y="0"/>
                </a:lnTo>
                <a:cubicBezTo>
                  <a:pt x="4370239" y="0"/>
                  <a:pt x="4460493" y="90254"/>
                  <a:pt x="4460493" y="201589"/>
                </a:cubicBezTo>
                <a:lnTo>
                  <a:pt x="4460493" y="1814300"/>
                </a:lnTo>
                <a:cubicBezTo>
                  <a:pt x="4460493" y="1925635"/>
                  <a:pt x="4370239" y="2015889"/>
                  <a:pt x="4258904" y="2015889"/>
                </a:cubicBezTo>
                <a:lnTo>
                  <a:pt x="201589" y="2015889"/>
                </a:lnTo>
                <a:cubicBezTo>
                  <a:pt x="90254" y="2015889"/>
                  <a:pt x="0" y="1925635"/>
                  <a:pt x="0" y="1814300"/>
                </a:cubicBezTo>
                <a:lnTo>
                  <a:pt x="0" y="20158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913035" rIns="106680" bIns="509859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 dirty="0"/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dirty="0"/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 dirty="0"/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dirty="0"/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 dirty="0"/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 dirty="0"/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The material presented is based on Karanfil and Pierru (</a:t>
            </a:r>
            <a:r>
              <a:rPr lang="en-US" sz="1500" i="1" kern="1200" dirty="0"/>
              <a:t>The Energy Journal</a:t>
            </a:r>
            <a:r>
              <a:rPr lang="en-US" sz="1500" kern="1200" dirty="0"/>
              <a:t>, Accepted):</a:t>
            </a:r>
          </a:p>
          <a:p>
            <a:pPr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500" kern="1200" dirty="0"/>
              <a:t>“Energy Transition in Oil-Dependent Economies: Public discount rates for investment project evaluation”</a:t>
            </a:r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794314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Background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2DC213B-D616-D4BC-3AAB-8D49A884A622}"/>
              </a:ext>
            </a:extLst>
          </p:cNvPr>
          <p:cNvSpPr/>
          <p:nvPr/>
        </p:nvSpPr>
        <p:spPr>
          <a:xfrm>
            <a:off x="6005252" y="1029692"/>
            <a:ext cx="4460493" cy="3095769"/>
          </a:xfrm>
          <a:custGeom>
            <a:avLst/>
            <a:gdLst>
              <a:gd name="connsiteX0" fmla="*/ 0 w 4460493"/>
              <a:gd name="connsiteY0" fmla="*/ 201589 h 2015889"/>
              <a:gd name="connsiteX1" fmla="*/ 201589 w 4460493"/>
              <a:gd name="connsiteY1" fmla="*/ 0 h 2015889"/>
              <a:gd name="connsiteX2" fmla="*/ 4258904 w 4460493"/>
              <a:gd name="connsiteY2" fmla="*/ 0 h 2015889"/>
              <a:gd name="connsiteX3" fmla="*/ 4460493 w 4460493"/>
              <a:gd name="connsiteY3" fmla="*/ 201589 h 2015889"/>
              <a:gd name="connsiteX4" fmla="*/ 4460493 w 4460493"/>
              <a:gd name="connsiteY4" fmla="*/ 1814300 h 2015889"/>
              <a:gd name="connsiteX5" fmla="*/ 4258904 w 4460493"/>
              <a:gd name="connsiteY5" fmla="*/ 2015889 h 2015889"/>
              <a:gd name="connsiteX6" fmla="*/ 201589 w 4460493"/>
              <a:gd name="connsiteY6" fmla="*/ 2015889 h 2015889"/>
              <a:gd name="connsiteX7" fmla="*/ 0 w 4460493"/>
              <a:gd name="connsiteY7" fmla="*/ 1814300 h 2015889"/>
              <a:gd name="connsiteX8" fmla="*/ 0 w 4460493"/>
              <a:gd name="connsiteY8" fmla="*/ 201589 h 2015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60493" h="2015889">
                <a:moveTo>
                  <a:pt x="0" y="201589"/>
                </a:moveTo>
                <a:cubicBezTo>
                  <a:pt x="0" y="90254"/>
                  <a:pt x="90254" y="0"/>
                  <a:pt x="201589" y="0"/>
                </a:cubicBezTo>
                <a:lnTo>
                  <a:pt x="4258904" y="0"/>
                </a:lnTo>
                <a:cubicBezTo>
                  <a:pt x="4370239" y="0"/>
                  <a:pt x="4460493" y="90254"/>
                  <a:pt x="4460493" y="201589"/>
                </a:cubicBezTo>
                <a:lnTo>
                  <a:pt x="4460493" y="1814300"/>
                </a:lnTo>
                <a:cubicBezTo>
                  <a:pt x="4460493" y="1925635"/>
                  <a:pt x="4370239" y="2015889"/>
                  <a:pt x="4258904" y="2015889"/>
                </a:cubicBezTo>
                <a:lnTo>
                  <a:pt x="201589" y="2015889"/>
                </a:lnTo>
                <a:cubicBezTo>
                  <a:pt x="90254" y="2015889"/>
                  <a:pt x="0" y="1925635"/>
                  <a:pt x="0" y="1814300"/>
                </a:cubicBezTo>
                <a:lnTo>
                  <a:pt x="0" y="201589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6680" tIns="913035" rIns="106680" bIns="509859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 dirty="0"/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dirty="0"/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 dirty="0"/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dirty="0"/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 dirty="0"/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050" dirty="0"/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Karanfil and Pierru (</a:t>
            </a:r>
            <a:r>
              <a:rPr lang="en-US" sz="1500" i="1" kern="1200" dirty="0"/>
              <a:t>Energy Economics</a:t>
            </a:r>
            <a:r>
              <a:rPr lang="en-US" sz="1500" kern="1200" dirty="0"/>
              <a:t>, 2021)</a:t>
            </a:r>
            <a:r>
              <a:rPr lang="en-US" sz="1500" dirty="0"/>
              <a:t>:</a:t>
            </a:r>
            <a:r>
              <a:rPr lang="en-US" sz="1500" kern="1200" dirty="0"/>
              <a:t> </a:t>
            </a:r>
          </a:p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500" kern="1200" dirty="0"/>
              <a:t>“The opportunity cost of domestic oil consumption for an oil exporter: Illustration for Saudi Arabia”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48673-664C-30A4-1E2C-32D03D20A8DB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2</a:t>
            </a:fld>
            <a:endParaRPr lang="en-US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C85851-D286-45C2-4FF6-32087697B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4702" y="1048610"/>
            <a:ext cx="1252978" cy="17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75F739D-2967-BF26-115E-671C1C458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9009" y="1042304"/>
            <a:ext cx="1252978" cy="1788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114610A-A79D-7606-046A-6B926E0796D6}"/>
              </a:ext>
            </a:extLst>
          </p:cNvPr>
          <p:cNvGrpSpPr/>
          <p:nvPr/>
        </p:nvGrpSpPr>
        <p:grpSpPr>
          <a:xfrm>
            <a:off x="6000712" y="4225161"/>
            <a:ext cx="4460493" cy="1942310"/>
            <a:chOff x="6158367" y="4426959"/>
            <a:chExt cx="4460493" cy="148195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9F3C4F5-4D89-C928-7C19-916BED5B02A1}"/>
                </a:ext>
              </a:extLst>
            </p:cNvPr>
            <p:cNvSpPr/>
            <p:nvPr/>
          </p:nvSpPr>
          <p:spPr>
            <a:xfrm>
              <a:off x="6158367" y="4426959"/>
              <a:ext cx="4460493" cy="300100"/>
            </a:xfrm>
            <a:custGeom>
              <a:avLst/>
              <a:gdLst>
                <a:gd name="connsiteX0" fmla="*/ 0 w 4460493"/>
                <a:gd name="connsiteY0" fmla="*/ 29470 h 176819"/>
                <a:gd name="connsiteX1" fmla="*/ 29470 w 4460493"/>
                <a:gd name="connsiteY1" fmla="*/ 0 h 176819"/>
                <a:gd name="connsiteX2" fmla="*/ 4431023 w 4460493"/>
                <a:gd name="connsiteY2" fmla="*/ 0 h 176819"/>
                <a:gd name="connsiteX3" fmla="*/ 4460493 w 4460493"/>
                <a:gd name="connsiteY3" fmla="*/ 29470 h 176819"/>
                <a:gd name="connsiteX4" fmla="*/ 4460493 w 4460493"/>
                <a:gd name="connsiteY4" fmla="*/ 147349 h 176819"/>
                <a:gd name="connsiteX5" fmla="*/ 4431023 w 4460493"/>
                <a:gd name="connsiteY5" fmla="*/ 176819 h 176819"/>
                <a:gd name="connsiteX6" fmla="*/ 29470 w 4460493"/>
                <a:gd name="connsiteY6" fmla="*/ 176819 h 176819"/>
                <a:gd name="connsiteX7" fmla="*/ 0 w 4460493"/>
                <a:gd name="connsiteY7" fmla="*/ 147349 h 176819"/>
                <a:gd name="connsiteX8" fmla="*/ 0 w 4460493"/>
                <a:gd name="connsiteY8" fmla="*/ 29470 h 17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0493" h="176819">
                  <a:moveTo>
                    <a:pt x="0" y="29470"/>
                  </a:moveTo>
                  <a:cubicBezTo>
                    <a:pt x="0" y="13194"/>
                    <a:pt x="13194" y="0"/>
                    <a:pt x="29470" y="0"/>
                  </a:cubicBezTo>
                  <a:lnTo>
                    <a:pt x="4431023" y="0"/>
                  </a:lnTo>
                  <a:cubicBezTo>
                    <a:pt x="4447299" y="0"/>
                    <a:pt x="4460493" y="13194"/>
                    <a:pt x="4460493" y="29470"/>
                  </a:cubicBezTo>
                  <a:lnTo>
                    <a:pt x="4460493" y="147349"/>
                  </a:lnTo>
                  <a:cubicBezTo>
                    <a:pt x="4460493" y="163625"/>
                    <a:pt x="4447299" y="176819"/>
                    <a:pt x="4431023" y="176819"/>
                  </a:cubicBezTo>
                  <a:lnTo>
                    <a:pt x="29470" y="176819"/>
                  </a:lnTo>
                  <a:cubicBezTo>
                    <a:pt x="13194" y="176819"/>
                    <a:pt x="0" y="163625"/>
                    <a:pt x="0" y="147349"/>
                  </a:cubicBezTo>
                  <a:lnTo>
                    <a:pt x="0" y="2947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542" tIns="50542" rIns="50542" bIns="50542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Analytical results for a generic oil-exporting country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9700AEE-E803-07B9-AD96-791F763E5C97}"/>
                </a:ext>
              </a:extLst>
            </p:cNvPr>
            <p:cNvSpPr/>
            <p:nvPr/>
          </p:nvSpPr>
          <p:spPr>
            <a:xfrm>
              <a:off x="6158367" y="4727059"/>
              <a:ext cx="4460493" cy="266158"/>
            </a:xfrm>
            <a:custGeom>
              <a:avLst/>
              <a:gdLst>
                <a:gd name="connsiteX0" fmla="*/ 0 w 4460493"/>
                <a:gd name="connsiteY0" fmla="*/ 29470 h 176819"/>
                <a:gd name="connsiteX1" fmla="*/ 29470 w 4460493"/>
                <a:gd name="connsiteY1" fmla="*/ 0 h 176819"/>
                <a:gd name="connsiteX2" fmla="*/ 4431023 w 4460493"/>
                <a:gd name="connsiteY2" fmla="*/ 0 h 176819"/>
                <a:gd name="connsiteX3" fmla="*/ 4460493 w 4460493"/>
                <a:gd name="connsiteY3" fmla="*/ 29470 h 176819"/>
                <a:gd name="connsiteX4" fmla="*/ 4460493 w 4460493"/>
                <a:gd name="connsiteY4" fmla="*/ 147349 h 176819"/>
                <a:gd name="connsiteX5" fmla="*/ 4431023 w 4460493"/>
                <a:gd name="connsiteY5" fmla="*/ 176819 h 176819"/>
                <a:gd name="connsiteX6" fmla="*/ 29470 w 4460493"/>
                <a:gd name="connsiteY6" fmla="*/ 176819 h 176819"/>
                <a:gd name="connsiteX7" fmla="*/ 0 w 4460493"/>
                <a:gd name="connsiteY7" fmla="*/ 147349 h 176819"/>
                <a:gd name="connsiteX8" fmla="*/ 0 w 4460493"/>
                <a:gd name="connsiteY8" fmla="*/ 29470 h 17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0493" h="176819">
                  <a:moveTo>
                    <a:pt x="0" y="29470"/>
                  </a:moveTo>
                  <a:cubicBezTo>
                    <a:pt x="0" y="13194"/>
                    <a:pt x="13194" y="0"/>
                    <a:pt x="29470" y="0"/>
                  </a:cubicBezTo>
                  <a:lnTo>
                    <a:pt x="4431023" y="0"/>
                  </a:lnTo>
                  <a:cubicBezTo>
                    <a:pt x="4447299" y="0"/>
                    <a:pt x="4460493" y="13194"/>
                    <a:pt x="4460493" y="29470"/>
                  </a:cubicBezTo>
                  <a:lnTo>
                    <a:pt x="4460493" y="147349"/>
                  </a:lnTo>
                  <a:cubicBezTo>
                    <a:pt x="4460493" y="163625"/>
                    <a:pt x="4447299" y="176819"/>
                    <a:pt x="4431023" y="176819"/>
                  </a:cubicBezTo>
                  <a:lnTo>
                    <a:pt x="29470" y="176819"/>
                  </a:lnTo>
                  <a:cubicBezTo>
                    <a:pt x="13194" y="176819"/>
                    <a:pt x="0" y="163625"/>
                    <a:pt x="0" y="147349"/>
                  </a:cubicBezTo>
                  <a:lnTo>
                    <a:pt x="0" y="2947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542" tIns="50542" rIns="50542" bIns="50542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Numerical estimates for Saudi Arabia</a:t>
              </a: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D158055-5F4A-9EEC-ACE4-01BA896B5757}"/>
                </a:ext>
              </a:extLst>
            </p:cNvPr>
            <p:cNvSpPr/>
            <p:nvPr/>
          </p:nvSpPr>
          <p:spPr>
            <a:xfrm>
              <a:off x="6158367" y="4994720"/>
              <a:ext cx="4460493" cy="264656"/>
            </a:xfrm>
            <a:custGeom>
              <a:avLst/>
              <a:gdLst>
                <a:gd name="connsiteX0" fmla="*/ 0 w 4460493"/>
                <a:gd name="connsiteY0" fmla="*/ 29470 h 176819"/>
                <a:gd name="connsiteX1" fmla="*/ 29470 w 4460493"/>
                <a:gd name="connsiteY1" fmla="*/ 0 h 176819"/>
                <a:gd name="connsiteX2" fmla="*/ 4431023 w 4460493"/>
                <a:gd name="connsiteY2" fmla="*/ 0 h 176819"/>
                <a:gd name="connsiteX3" fmla="*/ 4460493 w 4460493"/>
                <a:gd name="connsiteY3" fmla="*/ 29470 h 176819"/>
                <a:gd name="connsiteX4" fmla="*/ 4460493 w 4460493"/>
                <a:gd name="connsiteY4" fmla="*/ 147349 h 176819"/>
                <a:gd name="connsiteX5" fmla="*/ 4431023 w 4460493"/>
                <a:gd name="connsiteY5" fmla="*/ 176819 h 176819"/>
                <a:gd name="connsiteX6" fmla="*/ 29470 w 4460493"/>
                <a:gd name="connsiteY6" fmla="*/ 176819 h 176819"/>
                <a:gd name="connsiteX7" fmla="*/ 0 w 4460493"/>
                <a:gd name="connsiteY7" fmla="*/ 147349 h 176819"/>
                <a:gd name="connsiteX8" fmla="*/ 0 w 4460493"/>
                <a:gd name="connsiteY8" fmla="*/ 29470 h 176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60493" h="176819">
                  <a:moveTo>
                    <a:pt x="0" y="29470"/>
                  </a:moveTo>
                  <a:cubicBezTo>
                    <a:pt x="0" y="13194"/>
                    <a:pt x="13194" y="0"/>
                    <a:pt x="29470" y="0"/>
                  </a:cubicBezTo>
                  <a:lnTo>
                    <a:pt x="4431023" y="0"/>
                  </a:lnTo>
                  <a:cubicBezTo>
                    <a:pt x="4447299" y="0"/>
                    <a:pt x="4460493" y="13194"/>
                    <a:pt x="4460493" y="29470"/>
                  </a:cubicBezTo>
                  <a:lnTo>
                    <a:pt x="4460493" y="147349"/>
                  </a:lnTo>
                  <a:cubicBezTo>
                    <a:pt x="4460493" y="163625"/>
                    <a:pt x="4447299" y="176819"/>
                    <a:pt x="4431023" y="176819"/>
                  </a:cubicBezTo>
                  <a:lnTo>
                    <a:pt x="29470" y="176819"/>
                  </a:lnTo>
                  <a:cubicBezTo>
                    <a:pt x="13194" y="176819"/>
                    <a:pt x="0" y="163625"/>
                    <a:pt x="0" y="147349"/>
                  </a:cubicBezTo>
                  <a:lnTo>
                    <a:pt x="0" y="2947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0542" tIns="50542" rIns="50542" bIns="50542" numCol="1" spcCol="1270" anchor="ctr" anchorCtr="0">
              <a:noAutofit/>
            </a:bodyPr>
            <a:lstStyle/>
            <a:p>
              <a:pPr marL="0" lvl="0" indent="0" algn="l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/>
                <a:t>Welfare maximization: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C0124538-3B1D-5E5B-C7D9-09F9418C2925}"/>
                    </a:ext>
                  </a:extLst>
                </p:cNvPr>
                <p:cNvSpPr/>
                <p:nvPr/>
              </p:nvSpPr>
              <p:spPr>
                <a:xfrm>
                  <a:off x="6158367" y="5259377"/>
                  <a:ext cx="4460493" cy="649539"/>
                </a:xfrm>
                <a:custGeom>
                  <a:avLst/>
                  <a:gdLst>
                    <a:gd name="connsiteX0" fmla="*/ 0 w 4460493"/>
                    <a:gd name="connsiteY0" fmla="*/ 61525 h 369143"/>
                    <a:gd name="connsiteX1" fmla="*/ 61525 w 4460493"/>
                    <a:gd name="connsiteY1" fmla="*/ 0 h 369143"/>
                    <a:gd name="connsiteX2" fmla="*/ 4398968 w 4460493"/>
                    <a:gd name="connsiteY2" fmla="*/ 0 h 369143"/>
                    <a:gd name="connsiteX3" fmla="*/ 4460493 w 4460493"/>
                    <a:gd name="connsiteY3" fmla="*/ 61525 h 369143"/>
                    <a:gd name="connsiteX4" fmla="*/ 4460493 w 4460493"/>
                    <a:gd name="connsiteY4" fmla="*/ 307618 h 369143"/>
                    <a:gd name="connsiteX5" fmla="*/ 4398968 w 4460493"/>
                    <a:gd name="connsiteY5" fmla="*/ 369143 h 369143"/>
                    <a:gd name="connsiteX6" fmla="*/ 61525 w 4460493"/>
                    <a:gd name="connsiteY6" fmla="*/ 369143 h 369143"/>
                    <a:gd name="connsiteX7" fmla="*/ 0 w 4460493"/>
                    <a:gd name="connsiteY7" fmla="*/ 307618 h 369143"/>
                    <a:gd name="connsiteX8" fmla="*/ 0 w 4460493"/>
                    <a:gd name="connsiteY8" fmla="*/ 61525 h 369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60493" h="369143">
                      <a:moveTo>
                        <a:pt x="0" y="61525"/>
                      </a:moveTo>
                      <a:cubicBezTo>
                        <a:pt x="0" y="27546"/>
                        <a:pt x="27546" y="0"/>
                        <a:pt x="61525" y="0"/>
                      </a:cubicBezTo>
                      <a:lnTo>
                        <a:pt x="4398968" y="0"/>
                      </a:lnTo>
                      <a:cubicBezTo>
                        <a:pt x="4432947" y="0"/>
                        <a:pt x="4460493" y="27546"/>
                        <a:pt x="4460493" y="61525"/>
                      </a:cubicBezTo>
                      <a:lnTo>
                        <a:pt x="4460493" y="307618"/>
                      </a:lnTo>
                      <a:cubicBezTo>
                        <a:pt x="4460493" y="341597"/>
                        <a:pt x="4432947" y="369143"/>
                        <a:pt x="4398968" y="369143"/>
                      </a:cubicBezTo>
                      <a:lnTo>
                        <a:pt x="61525" y="369143"/>
                      </a:lnTo>
                      <a:cubicBezTo>
                        <a:pt x="27546" y="369143"/>
                        <a:pt x="0" y="341597"/>
                        <a:pt x="0" y="307618"/>
                      </a:cubicBezTo>
                      <a:lnTo>
                        <a:pt x="0" y="61525"/>
                      </a:lnTo>
                      <a:close/>
                    </a:path>
                  </a:pathLst>
                </a:custGeom>
                <a:solidFill>
                  <a:schemeClr val="accent4">
                    <a:lumMod val="25000"/>
                  </a:schemeClr>
                </a:solidFill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59930" tIns="59930" rIns="59930" bIns="59930" numCol="1" spcCol="1270" anchor="ctr" anchorCtr="0">
                  <a:noAutofit/>
                </a:bodyPr>
                <a:lstStyle/>
                <a:p>
                  <a:pPr marL="0" lvl="0" indent="0" algn="l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endParaRPr lang="en-US" sz="1400" i="1" kern="1200" dirty="0"/>
                </a:p>
                <a:p>
                  <a:pPr marL="0" lvl="0" indent="0" algn="l" defTabSz="4889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undOvr"/>
                            <m:ctrlPr>
                              <a:rPr lang="en-US" sz="1400" i="1" kern="120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400" i="1" kern="120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400" kern="120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400" i="1" kern="120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400" i="1" kern="120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400" kern="12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4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i="1" kern="12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kern="1200"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sz="1400" i="1" kern="1200"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i="1" kern="12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den>
                            </m:f>
                            <m:d>
                              <m:dPr>
                                <m:ctrlPr>
                                  <a:rPr lang="en-US" sz="1400" i="1" kern="120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20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400" i="1" kern="12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4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 kern="120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1400" i="1" kern="120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4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 kern="12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20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400" i="1" kern="120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1400" kern="12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limLoc m:val="subSup"/>
                                    <m:ctrlPr>
                                      <a:rPr lang="en-US" sz="14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400" kern="120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sz="1400" i="1" kern="12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20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sz="1400" i="1" kern="120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sup>
                                  <m:e>
                                    <m:sSubSup>
                                      <m:sSubSupPr>
                                        <m:ctrlPr>
                                          <a:rPr lang="en-US" sz="1400" i="1" kern="12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400" i="1" kern="1200">
                                            <a:latin typeface="Cambria Math" panose="02040503050406030204" pitchFamily="18" charset="0"/>
                                          </a:rPr>
                                          <m:t>𝐷</m:t>
                                        </m:r>
                                      </m:e>
                                      <m:sub>
                                        <m:r>
                                          <a:rPr lang="en-US" sz="1400" i="1" kern="120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  <m:sup>
                                        <m:r>
                                          <a:rPr lang="en-US" sz="1400" i="1" kern="120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1400" kern="12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sz="1400" i="1" kern="12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 kern="120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d>
                                  </m:e>
                                </m:nary>
                                <m:r>
                                  <a:rPr lang="en-US" sz="1400" i="1" kern="1200">
                                    <a:latin typeface="Cambria Math" panose="02040503050406030204" pitchFamily="18" charset="0"/>
                                  </a:rPr>
                                  <m:t>𝑑𝑠</m:t>
                                </m:r>
                                <m:r>
                                  <a:rPr lang="en-US" sz="1400" i="1" kern="1200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r>
                                  <a:rPr lang="en-US" sz="1400" i="1" kern="120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d>
                                  <m:dPr>
                                    <m:ctrlPr>
                                      <a:rPr lang="en-US" sz="1400" i="1" kern="120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 kern="120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i="1" kern="1200"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</m:e>
                                      <m:sub>
                                        <m:r>
                                          <a:rPr lang="en-US" sz="1400" i="1" kern="120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1400" kern="1200" dirty="0"/>
                </a:p>
              </p:txBody>
            </p:sp>
          </mc:Choice>
          <mc:Fallback xmlns=""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C0124538-3B1D-5E5B-C7D9-09F9418C29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367" y="5259377"/>
                  <a:ext cx="4460493" cy="649539"/>
                </a:xfrm>
                <a:custGeom>
                  <a:avLst/>
                  <a:gdLst>
                    <a:gd name="connsiteX0" fmla="*/ 0 w 4460493"/>
                    <a:gd name="connsiteY0" fmla="*/ 61525 h 369143"/>
                    <a:gd name="connsiteX1" fmla="*/ 61525 w 4460493"/>
                    <a:gd name="connsiteY1" fmla="*/ 0 h 369143"/>
                    <a:gd name="connsiteX2" fmla="*/ 4398968 w 4460493"/>
                    <a:gd name="connsiteY2" fmla="*/ 0 h 369143"/>
                    <a:gd name="connsiteX3" fmla="*/ 4460493 w 4460493"/>
                    <a:gd name="connsiteY3" fmla="*/ 61525 h 369143"/>
                    <a:gd name="connsiteX4" fmla="*/ 4460493 w 4460493"/>
                    <a:gd name="connsiteY4" fmla="*/ 307618 h 369143"/>
                    <a:gd name="connsiteX5" fmla="*/ 4398968 w 4460493"/>
                    <a:gd name="connsiteY5" fmla="*/ 369143 h 369143"/>
                    <a:gd name="connsiteX6" fmla="*/ 61525 w 4460493"/>
                    <a:gd name="connsiteY6" fmla="*/ 369143 h 369143"/>
                    <a:gd name="connsiteX7" fmla="*/ 0 w 4460493"/>
                    <a:gd name="connsiteY7" fmla="*/ 307618 h 369143"/>
                    <a:gd name="connsiteX8" fmla="*/ 0 w 4460493"/>
                    <a:gd name="connsiteY8" fmla="*/ 61525 h 3691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60493" h="369143">
                      <a:moveTo>
                        <a:pt x="0" y="61525"/>
                      </a:moveTo>
                      <a:cubicBezTo>
                        <a:pt x="0" y="27546"/>
                        <a:pt x="27546" y="0"/>
                        <a:pt x="61525" y="0"/>
                      </a:cubicBezTo>
                      <a:lnTo>
                        <a:pt x="4398968" y="0"/>
                      </a:lnTo>
                      <a:cubicBezTo>
                        <a:pt x="4432947" y="0"/>
                        <a:pt x="4460493" y="27546"/>
                        <a:pt x="4460493" y="61525"/>
                      </a:cubicBezTo>
                      <a:lnTo>
                        <a:pt x="4460493" y="307618"/>
                      </a:lnTo>
                      <a:cubicBezTo>
                        <a:pt x="4460493" y="341597"/>
                        <a:pt x="4432947" y="369143"/>
                        <a:pt x="4398968" y="369143"/>
                      </a:cubicBezTo>
                      <a:lnTo>
                        <a:pt x="61525" y="369143"/>
                      </a:lnTo>
                      <a:cubicBezTo>
                        <a:pt x="27546" y="369143"/>
                        <a:pt x="0" y="341597"/>
                        <a:pt x="0" y="307618"/>
                      </a:cubicBezTo>
                      <a:lnTo>
                        <a:pt x="0" y="61525"/>
                      </a:lnTo>
                      <a:close/>
                    </a:path>
                  </a:pathLst>
                </a:cu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5465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10734137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Motivation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025391-0E24-8D20-E2AD-7571D6424A12}"/>
              </a:ext>
            </a:extLst>
          </p:cNvPr>
          <p:cNvSpPr txBox="1"/>
          <p:nvPr/>
        </p:nvSpPr>
        <p:spPr>
          <a:xfrm>
            <a:off x="1991710" y="3024188"/>
            <a:ext cx="9458884" cy="8800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75.9% of Saudi Arabia’s total government revenues </a:t>
            </a:r>
            <a:r>
              <a:rPr lang="en-US" sz="12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(SAMA)</a:t>
            </a:r>
            <a:endParaRPr lang="en-US" sz="1800" dirty="0">
              <a:effectLst/>
              <a:latin typeface="Cambria" panose="020405030504060302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95.1% and 54.7% of total government revenues in Iraq and the UAE </a:t>
            </a:r>
            <a:r>
              <a:rPr lang="en-US" sz="1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(IMF)</a:t>
            </a: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48673-664C-30A4-1E2C-32D03D20A8DB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3</a:t>
            </a:fld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01F8CF-FEFA-7053-4F7C-19D33CE5D6A8}"/>
              </a:ext>
            </a:extLst>
          </p:cNvPr>
          <p:cNvSpPr txBox="1"/>
          <p:nvPr/>
        </p:nvSpPr>
        <p:spPr>
          <a:xfrm>
            <a:off x="1991710" y="1109619"/>
            <a:ext cx="9458884" cy="14723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The domestic energy transition of an oil-exporting economy often implies investing in projects that displace oil from domestic consumption (enhancing energy efficiency in an oil-consuming sector or developing renewables capacity)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Most oil-exporting economies pursue economic diversification and industrial development policies, which ultimately leads to less dependence on oil revenues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FBD021-14EE-590D-C33F-3A246ECD1468}"/>
              </a:ext>
            </a:extLst>
          </p:cNvPr>
          <p:cNvSpPr txBox="1"/>
          <p:nvPr/>
        </p:nvSpPr>
        <p:spPr>
          <a:xfrm>
            <a:off x="1991710" y="4350655"/>
            <a:ext cx="9458884" cy="14723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Selecting welfare-enhancing projects necessitates understanding the extent to which economic dependence on oil impacts the present value of oil-related cash flows from a public policy perspective 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sz="18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Need for public discount rates that capture both the risk of the cash flows and the characteristics of the oil-exporting economy considered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9F88B8-204F-DDDA-7B44-00AAA396D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80" y="1281500"/>
            <a:ext cx="1107092" cy="110709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38F5022-F06C-E307-5A2B-4F5314F6E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042" y="4461087"/>
            <a:ext cx="1285367" cy="12853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F96D81-5053-8024-1D3F-FC80FA7B2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180" y="2884302"/>
            <a:ext cx="1107092" cy="1107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21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1094381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Approach: Valuing cash flows from a public policy perspective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914317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C9CC2E-7B95-C53B-CF0A-3BA838F943A4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4</a:t>
            </a:fld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5B94B0-1DAD-EC75-E80F-D42D38626258}"/>
                  </a:ext>
                </a:extLst>
              </p:cNvPr>
              <p:cNvSpPr txBox="1"/>
              <p:nvPr/>
            </p:nvSpPr>
            <p:spPr>
              <a:xfrm>
                <a:off x="618612" y="1238543"/>
                <a:ext cx="10532338" cy="95782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0" marR="0" algn="just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𝛿</m:t>
                              </m:r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25B94B0-1DAD-EC75-E80F-D42D38626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2" y="1238543"/>
                <a:ext cx="10532338" cy="957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1D7C4944-EA12-02DA-8160-E63FAF81170E}"/>
              </a:ext>
            </a:extLst>
          </p:cNvPr>
          <p:cNvSpPr txBox="1"/>
          <p:nvPr/>
        </p:nvSpPr>
        <p:spPr>
          <a:xfrm>
            <a:off x="456619" y="1053877"/>
            <a:ext cx="3895925" cy="369332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0" marR="0" algn="just">
              <a:spcBef>
                <a:spcPts val="0"/>
              </a:spcBef>
            </a:pPr>
            <a:r>
              <a:rPr lang="en-US" sz="18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Investment project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122764-B4D3-642A-9886-AB50FAFDA189}"/>
                  </a:ext>
                </a:extLst>
              </p:cNvPr>
              <p:cNvSpPr txBox="1"/>
              <p:nvPr/>
            </p:nvSpPr>
            <p:spPr>
              <a:xfrm>
                <a:off x="618613" y="2338014"/>
                <a:ext cx="10532338" cy="128746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 marL="285750" marR="0" indent="-285750" algn="just">
                  <a:lnSpc>
                    <a:spcPct val="150000"/>
                  </a:lnSpc>
                  <a:spcBef>
                    <a:spcPts val="0"/>
                  </a:spcBef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fixed quantity of barrels of oil freed from domestic consumption</a:t>
                </a:r>
              </a:p>
              <a:p>
                <a:pPr marL="285750" indent="-285750" algn="just">
                  <a:lnSpc>
                    <a:spcPct val="150000"/>
                  </a:lnSpc>
                  <a:buClr>
                    <a:srgbClr val="00B050"/>
                  </a:buCl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: The opportunity cost of oil depends on the price elasticities of global oil demand and other producers’ supply, as well as the country’s share in the global market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122764-B4D3-642A-9886-AB50FAFDA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3" y="2338014"/>
                <a:ext cx="10532338" cy="1287468"/>
              </a:xfrm>
              <a:prstGeom prst="rect">
                <a:avLst/>
              </a:prstGeom>
              <a:blipFill>
                <a:blip r:embed="rId4"/>
                <a:stretch>
                  <a:fillRect l="-289" r="-462" b="-6103"/>
                </a:stretch>
              </a:blipFill>
              <a:ln>
                <a:solidFill>
                  <a:schemeClr val="accent3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068CF5-16B8-F93C-0983-EE1AA6419181}"/>
                  </a:ext>
                </a:extLst>
              </p:cNvPr>
              <p:cNvSpPr txBox="1"/>
              <p:nvPr/>
            </p:nvSpPr>
            <p:spPr>
              <a:xfrm>
                <a:off x="618612" y="4167220"/>
                <a:ext cx="10532338" cy="140916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                 </m:t>
                      </m:r>
                      <m:r>
                        <a:rPr lang="en-US" sz="20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𝑁𝑃𝑉</m:t>
                      </m:r>
                      <m:r>
                        <a:rPr lang="en-US" sz="20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n-US" sz="20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𝐼</m:t>
                      </m:r>
                      <m:r>
                        <a:rPr lang="en-US" sz="2000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𝑟𝑡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0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e>
                      </m:nary>
                      <m:r>
                        <a:rPr lang="en-US" sz="20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≥0</m:t>
                      </m:r>
                    </m:oMath>
                  </m:oMathPara>
                </a14:m>
                <a:endParaRPr lang="en-US" sz="2000" dirty="0">
                  <a:latin typeface="Cambria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𝑟𝑡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𝑈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′(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′(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expected marginal rate of substitution between current and future consumption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068CF5-16B8-F93C-0983-EE1AA6419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612" y="4167220"/>
                <a:ext cx="10532338" cy="1409168"/>
              </a:xfrm>
              <a:prstGeom prst="rect">
                <a:avLst/>
              </a:prstGeom>
              <a:blipFill>
                <a:blip r:embed="rId5"/>
                <a:stretch>
                  <a:fillRect l="-463" b="-1732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5CD14D3-350E-9759-ED70-772B28E932EA}"/>
              </a:ext>
            </a:extLst>
          </p:cNvPr>
          <p:cNvSpPr txBox="1"/>
          <p:nvPr/>
        </p:nvSpPr>
        <p:spPr>
          <a:xfrm>
            <a:off x="456619" y="3982554"/>
            <a:ext cx="5301970" cy="369332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project has a public net present value (NPV):</a:t>
            </a:r>
          </a:p>
        </p:txBody>
      </p:sp>
    </p:spTree>
    <p:extLst>
      <p:ext uri="{BB962C8B-B14F-4D97-AF65-F5344CB8AC3E}">
        <p14:creationId xmlns:p14="http://schemas.microsoft.com/office/powerpoint/2010/main" val="155091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 animBg="1"/>
      <p:bldP spid="8" grpId="0" animBg="1"/>
      <p:bldP spid="13" grpId="0" animBg="1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10523194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Extended Ramsey rule and the risk premium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E41557-459B-40F6-3DB8-1C0748548667}"/>
                  </a:ext>
                </a:extLst>
              </p:cNvPr>
              <p:cNvSpPr txBox="1"/>
              <p:nvPr/>
            </p:nvSpPr>
            <p:spPr>
              <a:xfrm>
                <a:off x="623342" y="960267"/>
                <a:ext cx="4972786" cy="10485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>
                  <a:defRPr lang="en-US"/>
                </a:defPPr>
                <a:lvl1pPr inden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/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endParaRPr lang="en-US" sz="2800" b="1" dirty="0"/>
              </a:p>
              <a:p>
                <a:r>
                  <a:rPr lang="en-US" sz="2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𝛼𝜇</m:t>
                    </m:r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f>
                      <m:f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600" dirty="0"/>
              </a:p>
              <a:p>
                <a:endParaRPr lang="en-US" sz="2000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5E41557-459B-40F6-3DB8-1C0748548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42" y="960267"/>
                <a:ext cx="4972786" cy="1048508"/>
              </a:xfrm>
              <a:prstGeom prst="rect">
                <a:avLst/>
              </a:prstGeom>
              <a:blipFill>
                <a:blip r:embed="rId3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3A62B1A-1DD9-FF7A-800F-3ECD4D6FF64E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5</a:t>
            </a:fld>
            <a:endParaRPr lang="en-US" sz="1200" dirty="0"/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4F581ABB-C820-E583-CB89-2042AFAC3896}"/>
              </a:ext>
            </a:extLst>
          </p:cNvPr>
          <p:cNvSpPr/>
          <p:nvPr/>
        </p:nvSpPr>
        <p:spPr>
          <a:xfrm>
            <a:off x="2316481" y="3019280"/>
            <a:ext cx="941832" cy="635794"/>
          </a:xfrm>
          <a:prstGeom prst="borderCallout1">
            <a:avLst>
              <a:gd name="adj1" fmla="val -1386"/>
              <a:gd name="adj2" fmla="val 49919"/>
              <a:gd name="adj3" fmla="val -144938"/>
              <a:gd name="adj4" fmla="val 48075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Wealth effect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3BC134D4-9B2F-CAF6-012C-842E4C1F85F7}"/>
              </a:ext>
            </a:extLst>
          </p:cNvPr>
          <p:cNvSpPr/>
          <p:nvPr/>
        </p:nvSpPr>
        <p:spPr>
          <a:xfrm>
            <a:off x="3560064" y="3019280"/>
            <a:ext cx="1578864" cy="635794"/>
          </a:xfrm>
          <a:prstGeom prst="borderCallout1">
            <a:avLst>
              <a:gd name="adj1" fmla="val -1386"/>
              <a:gd name="adj2" fmla="val 49919"/>
              <a:gd name="adj3" fmla="val -130556"/>
              <a:gd name="adj4" fmla="val 27412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Precautionary effect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CFCA30BF-C116-54E3-1D2F-C820E800C5FF}"/>
              </a:ext>
            </a:extLst>
          </p:cNvPr>
          <p:cNvSpPr/>
          <p:nvPr/>
        </p:nvSpPr>
        <p:spPr>
          <a:xfrm>
            <a:off x="5483352" y="3019280"/>
            <a:ext cx="1456944" cy="635794"/>
          </a:xfrm>
          <a:prstGeom prst="borderCallout1">
            <a:avLst>
              <a:gd name="adj1" fmla="val -1386"/>
              <a:gd name="adj2" fmla="val 49919"/>
              <a:gd name="adj3" fmla="val -146376"/>
              <a:gd name="adj4" fmla="val -21542"/>
            </a:avLst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Risk Premium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7B38A1-D41A-C52F-5C2A-9FC199FFFE58}"/>
                  </a:ext>
                </a:extLst>
              </p:cNvPr>
              <p:cNvSpPr txBox="1"/>
              <p:nvPr/>
            </p:nvSpPr>
            <p:spPr>
              <a:xfrm>
                <a:off x="7811773" y="2812923"/>
                <a:ext cx="4290809" cy="104850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>
                  <a:defRPr lang="en-US"/>
                </a:defPPr>
                <a:lvl1pPr indent="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1600"/>
                </a:lvl1pPr>
                <a:lvl2pPr marL="685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/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/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sz="2800" i="1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cov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ln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sz="2000" dirty="0">
                  <a:effectLst/>
                  <a:latin typeface="Cambria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27B38A1-D41A-C52F-5C2A-9FC199FFF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1773" y="2812923"/>
                <a:ext cx="4290809" cy="10485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E29FEC-976E-F305-F2C9-6E96C304F8F5}"/>
                  </a:ext>
                </a:extLst>
              </p:cNvPr>
              <p:cNvSpPr txBox="1"/>
              <p:nvPr/>
            </p:nvSpPr>
            <p:spPr>
              <a:xfrm>
                <a:off x="3898761" y="1564930"/>
                <a:ext cx="2000250" cy="523220"/>
              </a:xfrm>
              <a:prstGeom prst="rect">
                <a:avLst/>
              </a:prstGeom>
              <a:noFill/>
              <a:ln w="63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kumimoji="0" lang="en-US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𝛼𝛽</m:t>
                      </m:r>
                      <m:sSup>
                        <m:sSup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𝜎</m:t>
                          </m:r>
                        </m:e>
                        <m:sup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3E29FEC-976E-F305-F2C9-6E96C304F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61" y="1564930"/>
                <a:ext cx="200025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951B0C-6E7D-2D71-AA80-84E601B0B372}"/>
                  </a:ext>
                </a:extLst>
              </p:cNvPr>
              <p:cNvSpPr txBox="1"/>
              <p:nvPr/>
            </p:nvSpPr>
            <p:spPr>
              <a:xfrm>
                <a:off x="1854479" y="1561697"/>
                <a:ext cx="413766" cy="557717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63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951B0C-6E7D-2D71-AA80-84E601B0B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479" y="1561697"/>
                <a:ext cx="413766" cy="5577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9655D9-707D-C7CB-2C3B-C0B7D4FDCABC}"/>
                  </a:ext>
                </a:extLst>
              </p:cNvPr>
              <p:cNvSpPr txBox="1"/>
              <p:nvPr/>
            </p:nvSpPr>
            <p:spPr>
              <a:xfrm>
                <a:off x="1849143" y="1571466"/>
                <a:ext cx="413766" cy="53949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63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kumimoji="0" lang="en-US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kumimoji="0" lang="en-US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49655D9-707D-C7CB-2C3B-C0B7D4FDC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143" y="1571466"/>
                <a:ext cx="413766" cy="5394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Arrow: Right 31">
            <a:extLst>
              <a:ext uri="{FF2B5EF4-FFF2-40B4-BE49-F238E27FC236}">
                <a16:creationId xmlns:a16="http://schemas.microsoft.com/office/drawing/2014/main" id="{2EB2390D-975B-9D08-9DCC-BF72CE9B02A4}"/>
              </a:ext>
            </a:extLst>
          </p:cNvPr>
          <p:cNvSpPr/>
          <p:nvPr/>
        </p:nvSpPr>
        <p:spPr>
          <a:xfrm>
            <a:off x="7052138" y="3115321"/>
            <a:ext cx="737344" cy="443711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5523318-60FB-A392-B785-589949CCB405}"/>
              </a:ext>
            </a:extLst>
          </p:cNvPr>
          <p:cNvGrpSpPr/>
          <p:nvPr/>
        </p:nvGrpSpPr>
        <p:grpSpPr>
          <a:xfrm>
            <a:off x="1226846" y="3993021"/>
            <a:ext cx="10111714" cy="1053591"/>
            <a:chOff x="629396" y="3993748"/>
            <a:chExt cx="10933208" cy="1905064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B8BA6D8-9DF9-F30D-6CB0-1B2D89BD51E4}"/>
                </a:ext>
              </a:extLst>
            </p:cNvPr>
            <p:cNvSpPr/>
            <p:nvPr/>
          </p:nvSpPr>
          <p:spPr>
            <a:xfrm>
              <a:off x="851346" y="4234193"/>
              <a:ext cx="10711258" cy="1664619"/>
            </a:xfrm>
            <a:custGeom>
              <a:avLst/>
              <a:gdLst>
                <a:gd name="connsiteX0" fmla="*/ 0 w 5326781"/>
                <a:gd name="connsiteY0" fmla="*/ 0 h 1664619"/>
                <a:gd name="connsiteX1" fmla="*/ 5326781 w 5326781"/>
                <a:gd name="connsiteY1" fmla="*/ 0 h 1664619"/>
                <a:gd name="connsiteX2" fmla="*/ 5326781 w 5326781"/>
                <a:gd name="connsiteY2" fmla="*/ 1664619 h 1664619"/>
                <a:gd name="connsiteX3" fmla="*/ 0 w 5326781"/>
                <a:gd name="connsiteY3" fmla="*/ 1664619 h 1664619"/>
                <a:gd name="connsiteX4" fmla="*/ 0 w 5326781"/>
                <a:gd name="connsiteY4" fmla="*/ 0 h 1664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6781" h="1664619">
                  <a:moveTo>
                    <a:pt x="0" y="0"/>
                  </a:moveTo>
                  <a:lnTo>
                    <a:pt x="5326781" y="0"/>
                  </a:lnTo>
                  <a:lnTo>
                    <a:pt x="5326781" y="1664619"/>
                  </a:lnTo>
                  <a:lnTo>
                    <a:pt x="0" y="1664619"/>
                  </a:lnTo>
                  <a:lnTo>
                    <a:pt x="0" y="0"/>
                  </a:lnTo>
                  <a:close/>
                </a:path>
              </a:pathLst>
            </a:cu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spcFirstLastPara="0" vert="horz" wrap="square" lIns="1127502" tIns="83820" rIns="83820" bIns="83820" numCol="1" spcCol="1270" anchor="ctr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dirty="0"/>
                <a:t>- Risk-free discount rate </a:t>
              </a:r>
              <a:br>
                <a:rPr lang="en-US" sz="2200" dirty="0"/>
              </a:br>
              <a:r>
                <a:rPr lang="en-US" sz="2200" dirty="0"/>
                <a:t>applied to</a:t>
              </a:r>
              <a:r>
                <a:rPr lang="en-US" sz="2200" kern="1200" dirty="0"/>
                <a:t> cash flows that are not correlated with consumption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160F647-6708-9546-C78C-5FF044E31A2B}"/>
                </a:ext>
              </a:extLst>
            </p:cNvPr>
            <p:cNvSpPr/>
            <p:nvPr/>
          </p:nvSpPr>
          <p:spPr>
            <a:xfrm>
              <a:off x="629396" y="3993748"/>
              <a:ext cx="1165233" cy="1747850"/>
            </a:xfrm>
            <a:prstGeom prst="rect">
              <a:avLst/>
            </a:prstGeom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7F7A1A6-67CD-8AEF-A20B-0AF436203FF3}"/>
              </a:ext>
            </a:extLst>
          </p:cNvPr>
          <p:cNvSpPr/>
          <p:nvPr/>
        </p:nvSpPr>
        <p:spPr>
          <a:xfrm>
            <a:off x="1448797" y="5437601"/>
            <a:ext cx="9906442" cy="920614"/>
          </a:xfrm>
          <a:custGeom>
            <a:avLst/>
            <a:gdLst>
              <a:gd name="connsiteX0" fmla="*/ 0 w 5323418"/>
              <a:gd name="connsiteY0" fmla="*/ 0 h 1663568"/>
              <a:gd name="connsiteX1" fmla="*/ 5323418 w 5323418"/>
              <a:gd name="connsiteY1" fmla="*/ 0 h 1663568"/>
              <a:gd name="connsiteX2" fmla="*/ 5323418 w 5323418"/>
              <a:gd name="connsiteY2" fmla="*/ 1663568 h 1663568"/>
              <a:gd name="connsiteX3" fmla="*/ 0 w 5323418"/>
              <a:gd name="connsiteY3" fmla="*/ 1663568 h 1663568"/>
              <a:gd name="connsiteX4" fmla="*/ 0 w 5323418"/>
              <a:gd name="connsiteY4" fmla="*/ 0 h 1663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23418" h="1663568">
                <a:moveTo>
                  <a:pt x="0" y="0"/>
                </a:moveTo>
                <a:lnTo>
                  <a:pt x="5323418" y="0"/>
                </a:lnTo>
                <a:lnTo>
                  <a:pt x="5323418" y="1663568"/>
                </a:lnTo>
                <a:lnTo>
                  <a:pt x="0" y="1663568"/>
                </a:lnTo>
                <a:lnTo>
                  <a:pt x="0" y="0"/>
                </a:lnTo>
                <a:close/>
              </a:path>
            </a:pathLst>
          </a:cu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spcFirstLastPara="0" vert="horz" wrap="square" lIns="1126790" tIns="83820" rIns="83820" bIns="83820" numCol="1" spcCol="1270" anchor="ctr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- Risk-adjusted discount rate </a:t>
            </a:r>
            <a:br>
              <a:rPr lang="en-US" sz="2200" kern="1200" dirty="0"/>
            </a:br>
            <a:r>
              <a:rPr lang="en-US" sz="2200" kern="1200" dirty="0"/>
              <a:t>applied to </a:t>
            </a:r>
            <a:r>
              <a:rPr lang="en-US" sz="2200" dirty="0"/>
              <a:t>o</a:t>
            </a:r>
            <a:r>
              <a:rPr lang="en-US" sz="2200" kern="1200" dirty="0"/>
              <a:t>il-related cash flows</a:t>
            </a:r>
          </a:p>
        </p:txBody>
      </p:sp>
      <p:pic>
        <p:nvPicPr>
          <p:cNvPr id="42" name="Picture 41" descr="An old railway bridge in black and white">
            <a:extLst>
              <a:ext uri="{FF2B5EF4-FFF2-40B4-BE49-F238E27FC236}">
                <a16:creationId xmlns:a16="http://schemas.microsoft.com/office/drawing/2014/main" id="{E57AE55F-ED31-DDEB-DED5-68355048B25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16" y="3956288"/>
            <a:ext cx="1516354" cy="1012212"/>
          </a:xfrm>
          <a:prstGeom prst="rect">
            <a:avLst/>
          </a:prstGeom>
        </p:spPr>
      </p:pic>
      <p:pic>
        <p:nvPicPr>
          <p:cNvPr id="44" name="Picture 43" descr="Solar panels on sunny day">
            <a:extLst>
              <a:ext uri="{FF2B5EF4-FFF2-40B4-BE49-F238E27FC236}">
                <a16:creationId xmlns:a16="http://schemas.microsoft.com/office/drawing/2014/main" id="{0F368C2A-B1BC-7777-84E9-1C515FC145F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916" y="5261967"/>
            <a:ext cx="1540357" cy="10269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09E5FD-5A28-9639-6846-26AE71A1C0AA}"/>
                  </a:ext>
                </a:extLst>
              </p:cNvPr>
              <p:cNvSpPr txBox="1"/>
              <p:nvPr/>
            </p:nvSpPr>
            <p:spPr>
              <a:xfrm>
                <a:off x="910915" y="890960"/>
                <a:ext cx="10444323" cy="539378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sup>
                        </m:sSubSup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den>
                    </m:f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,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constant elasticity of marginal utility of consumption or the relative aversion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09E5FD-5A28-9639-6846-26AE71A1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15" y="890960"/>
                <a:ext cx="10444323" cy="539378"/>
              </a:xfrm>
              <a:prstGeom prst="rect">
                <a:avLst/>
              </a:prstGeom>
              <a:blipFill>
                <a:blip r:embed="rId10"/>
                <a:stretch>
                  <a:fillRect b="-4494"/>
                </a:stretch>
              </a:blipFill>
              <a:ln w="6350">
                <a:noFill/>
                <a:miter lim="800000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64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9" grpId="0" animBg="1"/>
      <p:bldP spid="20" grpId="0" animBg="1"/>
      <p:bldP spid="21" grpId="0" animBg="1"/>
      <p:bldP spid="23" grpId="0" animBg="1"/>
      <p:bldP spid="28" grpId="0"/>
      <p:bldP spid="31" grpId="0" animBg="1"/>
      <p:bldP spid="30" grpId="0" animBg="1"/>
      <p:bldP spid="32" grpId="0" animBg="1"/>
      <p:bldP spid="39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89537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What connection to the economic dependence on oil?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BE48673-664C-30A4-1E2C-32D03D20A8DB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6</a:t>
            </a:fld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5FF5FAB-7D7E-BFBA-15FB-C5CE9C7ADB4B}"/>
              </a:ext>
            </a:extLst>
          </p:cNvPr>
          <p:cNvSpPr/>
          <p:nvPr/>
        </p:nvSpPr>
        <p:spPr>
          <a:xfrm>
            <a:off x="1647794" y="1843462"/>
            <a:ext cx="9006293" cy="23162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B56F81-3799-4489-B567-7BFFD1B0D9CD}"/>
              </a:ext>
            </a:extLst>
          </p:cNvPr>
          <p:cNvSpPr txBox="1"/>
          <p:nvPr/>
        </p:nvSpPr>
        <p:spPr>
          <a:xfrm>
            <a:off x="1191869" y="897234"/>
            <a:ext cx="9831377" cy="400110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Economic dependence on oil affects public discount rates in two opposite ways 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CB098AB1-4194-A6A7-2440-BABD6DE2C6EE}"/>
              </a:ext>
            </a:extLst>
          </p:cNvPr>
          <p:cNvSpPr/>
          <p:nvPr/>
        </p:nvSpPr>
        <p:spPr>
          <a:xfrm>
            <a:off x="964427" y="2555417"/>
            <a:ext cx="842615" cy="206843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1A9C859E-C4DF-25D7-6CBE-1BBFDEDF8FC8}"/>
              </a:ext>
            </a:extLst>
          </p:cNvPr>
          <p:cNvSpPr/>
          <p:nvPr/>
        </p:nvSpPr>
        <p:spPr>
          <a:xfrm flipV="1">
            <a:off x="10487370" y="1379322"/>
            <a:ext cx="842615" cy="206843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600" dirty="0" err="1">
              <a:solidFill>
                <a:schemeClr val="bg1"/>
              </a:solidFill>
            </a:endParaRP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F2E07350-9F10-6FE7-40CE-5272B51AE5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1085395"/>
              </p:ext>
            </p:extLst>
          </p:nvPr>
        </p:nvGraphicFramePr>
        <p:xfrm>
          <a:off x="1615012" y="4634738"/>
          <a:ext cx="9039076" cy="1700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Freeform: Shape 1">
            <a:extLst>
              <a:ext uri="{FF2B5EF4-FFF2-40B4-BE49-F238E27FC236}">
                <a16:creationId xmlns:a16="http://schemas.microsoft.com/office/drawing/2014/main" id="{BE154F1E-4F1F-8DB7-4B5C-2025C401D992}"/>
              </a:ext>
            </a:extLst>
          </p:cNvPr>
          <p:cNvSpPr/>
          <p:nvPr/>
        </p:nvSpPr>
        <p:spPr>
          <a:xfrm>
            <a:off x="6319631" y="2083178"/>
            <a:ext cx="4493704" cy="2193674"/>
          </a:xfrm>
          <a:custGeom>
            <a:avLst/>
            <a:gdLst>
              <a:gd name="connsiteX0" fmla="*/ 0 w 4493704"/>
              <a:gd name="connsiteY0" fmla="*/ 0 h 2193674"/>
              <a:gd name="connsiteX1" fmla="*/ 4493704 w 4493704"/>
              <a:gd name="connsiteY1" fmla="*/ 0 h 2193674"/>
              <a:gd name="connsiteX2" fmla="*/ 4493704 w 4493704"/>
              <a:gd name="connsiteY2" fmla="*/ 2193674 h 2193674"/>
              <a:gd name="connsiteX3" fmla="*/ 0 w 4493704"/>
              <a:gd name="connsiteY3" fmla="*/ 2193674 h 2193674"/>
              <a:gd name="connsiteX4" fmla="*/ 0 w 4493704"/>
              <a:gd name="connsiteY4" fmla="*/ 0 h 2193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3704" h="2193674">
                <a:moveTo>
                  <a:pt x="0" y="0"/>
                </a:moveTo>
                <a:lnTo>
                  <a:pt x="4493704" y="0"/>
                </a:lnTo>
                <a:lnTo>
                  <a:pt x="4493704" y="2193674"/>
                </a:lnTo>
                <a:lnTo>
                  <a:pt x="0" y="21936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90" tIns="34290" rIns="34290" bIns="3429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1800" kern="12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It increases the correlation between oil-related cash flows and aggregate consumption 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1800" kern="12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This yields a </a:t>
            </a:r>
            <a:r>
              <a:rPr lang="en-US" sz="1800" b="1" kern="1200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higher risk-premium</a:t>
            </a:r>
            <a:r>
              <a:rPr lang="en-US" sz="1800" kern="12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and a lower present va</a:t>
            </a:r>
            <a:r>
              <a:rPr lang="en-US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lue</a:t>
            </a:r>
            <a:r>
              <a:rPr lang="en-US" sz="1800" kern="12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of future cash flows </a:t>
            </a:r>
            <a:endParaRPr lang="en-US" sz="1800" kern="1200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9E37B64-6F0A-F45A-4C6C-559B93B4F2C6}"/>
              </a:ext>
            </a:extLst>
          </p:cNvPr>
          <p:cNvSpPr/>
          <p:nvPr/>
        </p:nvSpPr>
        <p:spPr>
          <a:xfrm>
            <a:off x="1693084" y="2004453"/>
            <a:ext cx="4298316" cy="2193674"/>
          </a:xfrm>
          <a:custGeom>
            <a:avLst/>
            <a:gdLst>
              <a:gd name="connsiteX0" fmla="*/ 0 w 4298316"/>
              <a:gd name="connsiteY0" fmla="*/ 0 h 2193674"/>
              <a:gd name="connsiteX1" fmla="*/ 4298316 w 4298316"/>
              <a:gd name="connsiteY1" fmla="*/ 0 h 2193674"/>
              <a:gd name="connsiteX2" fmla="*/ 4298316 w 4298316"/>
              <a:gd name="connsiteY2" fmla="*/ 2193674 h 2193674"/>
              <a:gd name="connsiteX3" fmla="*/ 0 w 4298316"/>
              <a:gd name="connsiteY3" fmla="*/ 2193674 h 2193674"/>
              <a:gd name="connsiteX4" fmla="*/ 0 w 4298316"/>
              <a:gd name="connsiteY4" fmla="*/ 0 h 2193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98316" h="2193674">
                <a:moveTo>
                  <a:pt x="0" y="0"/>
                </a:moveTo>
                <a:lnTo>
                  <a:pt x="4298316" y="0"/>
                </a:lnTo>
                <a:lnTo>
                  <a:pt x="4298316" y="2193674"/>
                </a:lnTo>
                <a:lnTo>
                  <a:pt x="0" y="219367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34290" tIns="34290" rIns="34290" bIns="34290" numCol="1" spcCol="1270" anchor="t" anchorCtr="0">
            <a:noAutofit/>
          </a:bodyPr>
          <a:lstStyle/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1800" kern="12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Oil price fluctuations make the economy more volatile </a:t>
            </a:r>
          </a:p>
          <a:p>
            <a:pPr marL="0" lvl="0" indent="0" algn="l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sz="1800" kern="12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This leads to higher aggregate uncertainty for the whole economy, </a:t>
            </a:r>
            <a:r>
              <a:rPr lang="en-US" sz="1800" b="1" kern="1200" dirty="0">
                <a:solidFill>
                  <a:schemeClr val="accent4">
                    <a:lumMod val="50000"/>
                  </a:schemeClr>
                </a:solidFill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lowering the risk-free discount rate</a:t>
            </a:r>
            <a:r>
              <a:rPr lang="en-US" sz="1800" kern="12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and enhancing the present value of future cash flows (for precautionary reasons) </a:t>
            </a:r>
            <a:endParaRPr lang="en-US" sz="1800" kern="1200" dirty="0"/>
          </a:p>
        </p:txBody>
      </p:sp>
      <p:sp>
        <p:nvSpPr>
          <p:cNvPr id="4" name="Straight Connector 3">
            <a:extLst>
              <a:ext uri="{FF2B5EF4-FFF2-40B4-BE49-F238E27FC236}">
                <a16:creationId xmlns:a16="http://schemas.microsoft.com/office/drawing/2014/main" id="{EAD30AC1-D295-1B3A-2251-AE69BECA01E9}"/>
              </a:ext>
            </a:extLst>
          </p:cNvPr>
          <p:cNvSpPr/>
          <p:nvPr/>
        </p:nvSpPr>
        <p:spPr>
          <a:xfrm>
            <a:off x="6133836" y="2004453"/>
            <a:ext cx="570" cy="209517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672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2" grpId="0" animBg="1"/>
      <p:bldP spid="24" grpId="0" animBg="1"/>
      <p:bldP spid="32" grpId="0" animBg="1"/>
      <p:bldGraphic spid="34" grpId="0">
        <p:bldAsOne/>
      </p:bldGraphic>
      <p:bldP spid="2" grpId="0"/>
      <p:bldP spid="3" grpId="0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text, diagram, plot, line&#10;&#10;Description automatically generated">
            <a:extLst>
              <a:ext uri="{FF2B5EF4-FFF2-40B4-BE49-F238E27FC236}">
                <a16:creationId xmlns:a16="http://schemas.microsoft.com/office/drawing/2014/main" id="{AEE70977-5991-F9A4-8400-3B020406F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4" y="798534"/>
            <a:ext cx="6623109" cy="481802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1136444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Population and real consumption per capita: Focus on GCC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C9CC2E-7B95-C53B-CF0A-3BA838F943A4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7</a:t>
            </a:fld>
            <a:endParaRPr lang="en-US" sz="1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8D41A7-5641-9557-108F-8F3505EB4F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5549" y="1002915"/>
            <a:ext cx="5356842" cy="389849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5B73DE7-7D97-52DA-560D-0DDE19BB7EBC}"/>
              </a:ext>
            </a:extLst>
          </p:cNvPr>
          <p:cNvSpPr/>
          <p:nvPr/>
        </p:nvSpPr>
        <p:spPr>
          <a:xfrm>
            <a:off x="6944629" y="5157945"/>
            <a:ext cx="4971872" cy="603587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Mitigating a potential bias:</a:t>
            </a:r>
          </a:p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Growth leads to more expatriate workers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DA0E0-7083-DA10-CDF3-51046BE47851}"/>
              </a:ext>
            </a:extLst>
          </p:cNvPr>
          <p:cNvSpPr/>
          <p:nvPr/>
        </p:nvSpPr>
        <p:spPr>
          <a:xfrm>
            <a:off x="140394" y="5775183"/>
            <a:ext cx="6430357" cy="548680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High volatility in GCC countries: Avg. std. dev. of </a:t>
            </a:r>
            <a:r>
              <a:rPr lang="en-US" b="1" dirty="0">
                <a:solidFill>
                  <a:schemeClr val="bg1"/>
                </a:solidFill>
              </a:rPr>
              <a:t>0.083</a:t>
            </a:r>
            <a:r>
              <a:rPr lang="en-US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six times higher than OECD countries and the USA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E00A50-757E-CCDC-E53B-53774781347B}"/>
              </a:ext>
            </a:extLst>
          </p:cNvPr>
          <p:cNvCxnSpPr/>
          <p:nvPr/>
        </p:nvCxnSpPr>
        <p:spPr>
          <a:xfrm>
            <a:off x="6622067" y="667429"/>
            <a:ext cx="71611" cy="5342862"/>
          </a:xfrm>
          <a:prstGeom prst="line">
            <a:avLst/>
          </a:prstGeom>
          <a:ln w="47625" cap="flat">
            <a:solidFill>
              <a:schemeClr val="accent2">
                <a:lumMod val="75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09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1061091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Country-specific and pooled real public discount rates (in percent)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7E219F-0BFC-421B-5072-FF8FB190F363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8</a:t>
            </a:fld>
            <a:endParaRPr lang="en-US" sz="1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97BAFC0-6933-08DE-A07E-408B5A322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965830"/>
              </p:ext>
            </p:extLst>
          </p:nvPr>
        </p:nvGraphicFramePr>
        <p:xfrm>
          <a:off x="276537" y="941750"/>
          <a:ext cx="6014535" cy="519025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199481">
                  <a:extLst>
                    <a:ext uri="{9D8B030D-6E8A-4147-A177-3AD203B41FA5}">
                      <a16:colId xmlns:a16="http://schemas.microsoft.com/office/drawing/2014/main" val="480740564"/>
                    </a:ext>
                  </a:extLst>
                </a:gridCol>
                <a:gridCol w="2461880">
                  <a:extLst>
                    <a:ext uri="{9D8B030D-6E8A-4147-A177-3AD203B41FA5}">
                      <a16:colId xmlns:a16="http://schemas.microsoft.com/office/drawing/2014/main" val="1557661895"/>
                    </a:ext>
                  </a:extLst>
                </a:gridCol>
                <a:gridCol w="2353174">
                  <a:extLst>
                    <a:ext uri="{9D8B030D-6E8A-4147-A177-3AD203B41FA5}">
                      <a16:colId xmlns:a16="http://schemas.microsoft.com/office/drawing/2014/main" val="3531330551"/>
                    </a:ext>
                  </a:extLst>
                </a:gridCol>
              </a:tblGrid>
              <a:tr h="29020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Country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Risk-free discount rate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Risk-adjusted discount rate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3955433509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Algeria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3.99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4.43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4271507827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Angola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0.51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1.83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940343263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Bahrain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3.87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5.22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834174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Brunei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2.61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3.03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1239268466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Cameroon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3.19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3.37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2894683518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Chad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-0.51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2.02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2607579514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Gabon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0.23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0.33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1880744583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Iraq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2.32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3.81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1715477451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Iran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2.37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3.11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1568626559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Kazakhstan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9.88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11.21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3263459273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Kuwait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0.43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2.09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9212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Oman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7.06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8.39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095036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Qatar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13.42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17.37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727184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Rep. Congo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-1.04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0.26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4272893103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Russia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7.35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9.64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661327821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Saudi Arabia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7.19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8.73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281184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Sudan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>
                          <a:solidFill>
                            <a:schemeClr val="tx1"/>
                          </a:solidFill>
                          <a:effectLst/>
                        </a:rPr>
                        <a:t>-0.97</a:t>
                      </a:r>
                      <a:endParaRPr lang="en-US" sz="1650" b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-1.06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1072377568"/>
                  </a:ext>
                </a:extLst>
              </a:tr>
              <a:tr h="26024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UAE</a:t>
                      </a: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-7.07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-3.57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76102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525AAD-23E5-25E3-DDF2-27C774FC4F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0441372"/>
              </p:ext>
            </p:extLst>
          </p:nvPr>
        </p:nvGraphicFramePr>
        <p:xfrm>
          <a:off x="7151184" y="941750"/>
          <a:ext cx="4083077" cy="1423213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019838">
                  <a:extLst>
                    <a:ext uri="{9D8B030D-6E8A-4147-A177-3AD203B41FA5}">
                      <a16:colId xmlns:a16="http://schemas.microsoft.com/office/drawing/2014/main" val="4213336105"/>
                    </a:ext>
                  </a:extLst>
                </a:gridCol>
                <a:gridCol w="1490472">
                  <a:extLst>
                    <a:ext uri="{9D8B030D-6E8A-4147-A177-3AD203B41FA5}">
                      <a16:colId xmlns:a16="http://schemas.microsoft.com/office/drawing/2014/main" val="1070823934"/>
                    </a:ext>
                  </a:extLst>
                </a:gridCol>
                <a:gridCol w="1572767">
                  <a:extLst>
                    <a:ext uri="{9D8B030D-6E8A-4147-A177-3AD203B41FA5}">
                      <a16:colId xmlns:a16="http://schemas.microsoft.com/office/drawing/2014/main" val="3444973051"/>
                    </a:ext>
                  </a:extLst>
                </a:gridCol>
              </a:tblGrid>
              <a:tr h="76332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Pooled data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Risk-free discount rate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50" b="0" dirty="0">
                          <a:solidFill>
                            <a:schemeClr val="tx1"/>
                          </a:solidFill>
                          <a:effectLst/>
                        </a:rPr>
                        <a:t>Risk-adjusted discount rate</a:t>
                      </a:r>
                      <a:endParaRPr lang="en-US" sz="165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22705" marR="22705" marT="0" marB="0" anchor="b"/>
                </a:tc>
                <a:extLst>
                  <a:ext uri="{0D108BD9-81ED-4DB2-BD59-A6C34878D82A}">
                    <a16:rowId xmlns:a16="http://schemas.microsoft.com/office/drawing/2014/main" val="374253430"/>
                  </a:ext>
                </a:extLst>
              </a:tr>
              <a:tr h="3269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All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3.1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4.5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6461766"/>
                  </a:ext>
                </a:extLst>
              </a:tr>
              <a:tr h="3269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</a:rPr>
                        <a:t>GCC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2.4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5.2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1921837"/>
                  </a:ext>
                </a:extLst>
              </a:tr>
            </a:tbl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EE3CF0D-AE4F-F546-C286-502AB679A8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612013"/>
              </p:ext>
            </p:extLst>
          </p:nvPr>
        </p:nvGraphicFramePr>
        <p:xfrm>
          <a:off x="6325820" y="2686632"/>
          <a:ext cx="5776761" cy="35404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889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316B8079-4A76-825B-BA7C-2BAA58813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342" y="223718"/>
            <a:ext cx="976298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20" dirty="0">
                <a:solidFill>
                  <a:schemeClr val="accent1"/>
                </a:solidFill>
              </a:rPr>
              <a:t>Discount rate and export diversification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1FD9DA-198E-9CB2-345D-951617A3D39E}"/>
              </a:ext>
            </a:extLst>
          </p:cNvPr>
          <p:cNvCxnSpPr/>
          <p:nvPr/>
        </p:nvCxnSpPr>
        <p:spPr>
          <a:xfrm>
            <a:off x="526473" y="804589"/>
            <a:ext cx="3472872" cy="0"/>
          </a:xfrm>
          <a:prstGeom prst="line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87E219F-0BFC-421B-5072-FF8FB190F363}"/>
              </a:ext>
            </a:extLst>
          </p:cNvPr>
          <p:cNvSpPr txBox="1"/>
          <p:nvPr/>
        </p:nvSpPr>
        <p:spPr>
          <a:xfrm>
            <a:off x="11813997" y="6532801"/>
            <a:ext cx="288585" cy="266686"/>
          </a:xfrm>
          <a:prstGeom prst="rect">
            <a:avLst/>
          </a:prstGeom>
          <a:ln w="6350">
            <a:noFill/>
            <a:miter lim="800000"/>
          </a:ln>
        </p:spPr>
        <p:txBody>
          <a:bodyPr vert="horz" wrap="none" lIns="0" tIns="0" rIns="0" bIns="0" rtlCol="0">
            <a:no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None/>
            </a:pPr>
            <a:fld id="{EFF4D7D2-636D-40D9-93B6-0CBAC255A5A5}" type="slidenum">
              <a:rPr lang="en-US" sz="1200" smtClean="0"/>
              <a:t>9</a:t>
            </a:fld>
            <a:endParaRPr lang="en-US" sz="1200" dirty="0"/>
          </a:p>
        </p:txBody>
      </p:sp>
      <p:pic>
        <p:nvPicPr>
          <p:cNvPr id="2" name="Picture 1" descr="A graph of export diversification index&#10;&#10;Description automatically generated with medium confidence">
            <a:extLst>
              <a:ext uri="{FF2B5EF4-FFF2-40B4-BE49-F238E27FC236}">
                <a16:creationId xmlns:a16="http://schemas.microsoft.com/office/drawing/2014/main" id="{BD440E88-B5F2-DC60-FA45-20FA5BADB6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37" y="984094"/>
            <a:ext cx="6514407" cy="47383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0E1C9A-FA6E-004B-6008-BD3E10B8F605}"/>
              </a:ext>
            </a:extLst>
          </p:cNvPr>
          <p:cNvSpPr txBox="1"/>
          <p:nvPr/>
        </p:nvSpPr>
        <p:spPr>
          <a:xfrm>
            <a:off x="7052812" y="2252096"/>
            <a:ext cx="4790245" cy="1785104"/>
          </a:xfrm>
          <a:prstGeom prst="rect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600"/>
              </a:spcAft>
            </a:pPr>
            <a:r>
              <a:rPr lang="en-US" sz="20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ack of export diversification </a:t>
            </a:r>
          </a:p>
          <a:p>
            <a:pPr marL="342900" marR="0" indent="-342900">
              <a:spcBef>
                <a:spcPts val="0"/>
              </a:spcBef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increases vulnerability to oil price fluctuations </a:t>
            </a:r>
          </a:p>
          <a:p>
            <a:pPr marL="342900" marR="0" indent="-342900">
              <a:spcBef>
                <a:spcPts val="0"/>
              </a:spcBef>
              <a:spcAft>
                <a:spcPts val="600"/>
              </a:spcAft>
              <a:buClr>
                <a:srgbClr val="00B050"/>
              </a:buClr>
              <a:buFont typeface="Wingdings" panose="05000000000000000000" pitchFamily="2" charset="2"/>
              <a:buChar char="§"/>
            </a:pPr>
            <a:r>
              <a:rPr lang="en-US" sz="2000" dirty="0"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ends to result in </a:t>
            </a:r>
            <a:r>
              <a:rPr lang="en-US" sz="200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 lower </a:t>
            </a:r>
            <a:r>
              <a:rPr lang="en-US" sz="20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risk-adjusted discount rate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54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guF4Gw2mJIhuiFXm5tK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RYLYSbLzP8DsqQ5_IDvM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Grid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gJTIPPebpo6irFSQqHlA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rJZYiK81Dqg3AKqhPXm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RLcqlXddAIBcoL4_FmkA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Ti586bxaRXNGLyq6cjU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nDxEIFDMpZ7XFucXEwc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lpk7TYHRxaIHe6.SUx9j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0evTD9FXplcSqw.av8M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goWEzLgA0_64VDvMxGG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WhDmC1QbRmt16_uxlW7g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QWNAe6aOZs3iPRT_1kIw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ETb3D.HcKF_v3xSvBqjg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DWhDmC1QbRmt16_uxlW7g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QWNAe6aOZs3iPRT_1kIw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Dark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gETb3D.HcKF_v3xSvBqjg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w4BZlnvKEO9ZCIa9.28.w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S4IYDLSNCJ9WktW7ZdXA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CzETsZQISC1z5UIOZSnA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tNN_OdVRnC_8Tatiiw6bA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96ctUUqJsGDCugslwBCg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VaNioeQEy1srSxzx_jYw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JHDEXJXmQoSsPa_AIGQPg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goWEzLgA0_64VDvMxGG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4. Footnot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4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3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2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GLE" val="1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z9_f.d6YGbJCbK0.Pg2_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hTnprpZIIVVQCOTQtpLw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Documenttyp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.oZbb0sXNdu8BCibsgsUw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96ctUUqJsGDCugslwBCg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hTnprpZIIVVQCOTQtpLw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s3CU0mhZ0iF9VK3Gc_gQ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cAbB4u0quRffFN3bn3Xw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_9mniplMrafceMpP.Qwg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ACET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EQ8aI7AKzsdxigcAG3ZA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vs1S2qnQw1aA01IUaglg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s3CU0mhZ0iF9VK3Gc_gQ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yDlDqWonv3hoAx.p9Rsw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xgrPArEB1mEiMOhB5KGA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guF4Gw2mJIhuiFXm5tKQ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TitleWhit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r8WAgv0cG5g7IkN2Knt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TYPE" val="TitleWhite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Xr8WAgv0cG5g7IkN2Kntg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Titl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ubtitl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rcAbB4u0quRffFN3bn3X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_9mniplMrafceMpP.Qwg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EQ8aI7AKzsdxigcAG3Z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vs1S2qnQw1aA01IUagl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yDlDqWonv3hoAx.p9R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3. Subtitl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5. Sourc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1. On-page tracker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Slide Number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9xgrPArEB1mEiMOhB5KG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RectangleLight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NAME" val="2. Slide Title"/>
</p:tagLst>
</file>

<file path=ppt/theme/theme1.xml><?xml version="1.0" encoding="utf-8"?>
<a:theme xmlns:a="http://schemas.openxmlformats.org/drawingml/2006/main" name="White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F6B39"/>
      </a:accent1>
      <a:accent2>
        <a:srgbClr val="5D9E54"/>
      </a:accent2>
      <a:accent3>
        <a:srgbClr val="8AC58F"/>
      </a:accent3>
      <a:accent4>
        <a:srgbClr val="CAE4CB"/>
      </a:accent4>
      <a:accent5>
        <a:srgbClr val="C6BC49"/>
      </a:accent5>
      <a:accent6>
        <a:srgbClr val="969696"/>
      </a:accent6>
      <a:hlink>
        <a:srgbClr val="0000FF"/>
      </a:hlink>
      <a:folHlink>
        <a:srgbClr val="800080"/>
      </a:folHlink>
    </a:clrScheme>
    <a:fontScheme name="Custo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F6B39"/>
        </a:accent1>
        <a:accent2>
          <a:srgbClr val="5D9E54"/>
        </a:accent2>
        <a:accent3>
          <a:srgbClr val="8AC58F"/>
        </a:accent3>
        <a:accent4>
          <a:srgbClr val="CAE4CB"/>
        </a:accent4>
        <a:accent5>
          <a:srgbClr val="C6BC49"/>
        </a:accent5>
        <a:accent6>
          <a:srgbClr val="969696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</a:custClrLst>
  <a:extLst>
    <a:ext uri="{05A4C25C-085E-4340-85A3-A5531E510DB2}">
      <thm15:themeFamily xmlns:thm15="http://schemas.microsoft.com/office/thememl/2012/main" name="RY1628_OFF_v1.potx" id="{72187260-95FD-4CE8-B8EE-C4743EBB8797}" vid="{ECA36BBF-46F1-437D-BC7D-FF27FBA65BB5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rast">
  <a:themeElements>
    <a:clrScheme name="Scheme2">
      <a:dk1>
        <a:srgbClr val="FFFFFF"/>
      </a:dk1>
      <a:lt1>
        <a:srgbClr val="396234"/>
      </a:lt1>
      <a:dk2>
        <a:srgbClr val="000000"/>
      </a:dk2>
      <a:lt2>
        <a:srgbClr val="000000"/>
      </a:lt2>
      <a:accent1>
        <a:srgbClr val="FFFFFF"/>
      </a:accent1>
      <a:accent2>
        <a:srgbClr val="5D9E54"/>
      </a:accent2>
      <a:accent3>
        <a:srgbClr val="8AC58F"/>
      </a:accent3>
      <a:accent4>
        <a:srgbClr val="CAE4CB"/>
      </a:accent4>
      <a:accent5>
        <a:srgbClr val="C6BC49"/>
      </a:accent5>
      <a:accent6>
        <a:srgbClr val="969696"/>
      </a:accent6>
      <a:hlink>
        <a:srgbClr val="0000FF"/>
      </a:hlink>
      <a:folHlink>
        <a:srgbClr val="800080"/>
      </a:folHlink>
    </a:clrScheme>
    <a:fontScheme name="Custo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2">
        <a:dk1>
          <a:srgbClr val="FFFFFF"/>
        </a:dk1>
        <a:lt1>
          <a:srgbClr val="396234"/>
        </a:lt1>
        <a:dk2>
          <a:srgbClr val="000000"/>
        </a:dk2>
        <a:lt2>
          <a:srgbClr val="000000"/>
        </a:lt2>
        <a:accent1>
          <a:srgbClr val="FFFFFF"/>
        </a:accent1>
        <a:accent2>
          <a:srgbClr val="5D9E54"/>
        </a:accent2>
        <a:accent3>
          <a:srgbClr val="8AC58F"/>
        </a:accent3>
        <a:accent4>
          <a:srgbClr val="CAE4CB"/>
        </a:accent4>
        <a:accent5>
          <a:srgbClr val="C6BC49"/>
        </a:accent5>
        <a:accent6>
          <a:srgbClr val="969696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</a:custClrLst>
  <a:extLst>
    <a:ext uri="{05A4C25C-085E-4340-85A3-A5531E510DB2}">
      <thm15:themeFamily xmlns:thm15="http://schemas.microsoft.com/office/thememl/2012/main" name="RY1628_OFF_v1.potx" id="{72187260-95FD-4CE8-B8EE-C4743EBB8797}" vid="{40A4B5F1-1EBA-42FC-BE01-03080863F442}"/>
    </a:ext>
  </a:extLst>
</a:theme>
</file>

<file path=ppt/theme/theme3.xml><?xml version="1.0" encoding="utf-8"?>
<a:theme xmlns:a="http://schemas.openxmlformats.org/drawingml/2006/main" name="1_KAPRC_CF 16x9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DBDBDB"/>
      </a:lt2>
      <a:accent1>
        <a:srgbClr val="CAE4CB"/>
      </a:accent1>
      <a:accent2>
        <a:srgbClr val="8AC58F"/>
      </a:accent2>
      <a:accent3>
        <a:srgbClr val="5D9E54"/>
      </a:accent3>
      <a:accent4>
        <a:srgbClr val="3F6B39"/>
      </a:accent4>
      <a:accent5>
        <a:srgbClr val="FFD100"/>
      </a:accent5>
      <a:accent6>
        <a:srgbClr val="808080"/>
      </a:accent6>
      <a:hlink>
        <a:srgbClr val="5D9E54"/>
      </a:hlink>
      <a:folHlink>
        <a:srgbClr val="3F6B39"/>
      </a:folHlink>
    </a:clrScheme>
    <a:fontScheme name="Custom 2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DBDBDB"/>
        </a:lt2>
        <a:accent1>
          <a:srgbClr val="CAE4CB"/>
        </a:accent1>
        <a:accent2>
          <a:srgbClr val="8AC58F"/>
        </a:accent2>
        <a:accent3>
          <a:srgbClr val="5D9E54"/>
        </a:accent3>
        <a:accent4>
          <a:srgbClr val="3F6B39"/>
        </a:accent4>
        <a:accent5>
          <a:srgbClr val="FFD100"/>
        </a:accent5>
        <a:accent6>
          <a:srgbClr val="808080"/>
        </a:accent6>
        <a:hlink>
          <a:srgbClr val="5D9E54"/>
        </a:hlink>
        <a:folHlink>
          <a:srgbClr val="3F6B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PSARC Presentation.potx" id="{3DE14C1F-8A97-4B68-947E-6E68C1E5136B}" vid="{7A039B91-CD8F-4E72-868E-4F633D1E0AB5}"/>
    </a:ext>
  </a:extLst>
</a:theme>
</file>

<file path=ppt/theme/theme4.xml><?xml version="1.0" encoding="utf-8"?>
<a:theme xmlns:a="http://schemas.openxmlformats.org/drawingml/2006/main" name="KAPRC_CF 16x9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DBDBDB"/>
      </a:lt2>
      <a:accent1>
        <a:srgbClr val="CAE4CB"/>
      </a:accent1>
      <a:accent2>
        <a:srgbClr val="8AC58F"/>
      </a:accent2>
      <a:accent3>
        <a:srgbClr val="5D9E54"/>
      </a:accent3>
      <a:accent4>
        <a:srgbClr val="3F6B39"/>
      </a:accent4>
      <a:accent5>
        <a:srgbClr val="FFD100"/>
      </a:accent5>
      <a:accent6>
        <a:srgbClr val="808080"/>
      </a:accent6>
      <a:hlink>
        <a:srgbClr val="5D9E54"/>
      </a:hlink>
      <a:folHlink>
        <a:srgbClr val="3F6B39"/>
      </a:folHlink>
    </a:clrScheme>
    <a:fontScheme name="Custom 2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DBDBDB"/>
        </a:lt2>
        <a:accent1>
          <a:srgbClr val="CAE4CB"/>
        </a:accent1>
        <a:accent2>
          <a:srgbClr val="8AC58F"/>
        </a:accent2>
        <a:accent3>
          <a:srgbClr val="5D9E54"/>
        </a:accent3>
        <a:accent4>
          <a:srgbClr val="3F6B39"/>
        </a:accent4>
        <a:accent5>
          <a:srgbClr val="FFD100"/>
        </a:accent5>
        <a:accent6>
          <a:srgbClr val="808080"/>
        </a:accent6>
        <a:hlink>
          <a:srgbClr val="5D9E54"/>
        </a:hlink>
        <a:folHlink>
          <a:srgbClr val="3F6B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PSARC Presentation.potx" id="{3DE14C1F-8A97-4B68-947E-6E68C1E5136B}" vid="{7A039B91-CD8F-4E72-868E-4F633D1E0AB5}"/>
    </a:ext>
  </a:extLst>
</a:theme>
</file>

<file path=ppt/theme/theme5.xml><?xml version="1.0" encoding="utf-8"?>
<a:theme xmlns:a="http://schemas.openxmlformats.org/drawingml/2006/main" name="2_KAPRC_CF 16x9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DBDBDB"/>
      </a:lt2>
      <a:accent1>
        <a:srgbClr val="CAE4CB"/>
      </a:accent1>
      <a:accent2>
        <a:srgbClr val="8AC58F"/>
      </a:accent2>
      <a:accent3>
        <a:srgbClr val="5D9E54"/>
      </a:accent3>
      <a:accent4>
        <a:srgbClr val="3F6B39"/>
      </a:accent4>
      <a:accent5>
        <a:srgbClr val="FFD100"/>
      </a:accent5>
      <a:accent6>
        <a:srgbClr val="808080"/>
      </a:accent6>
      <a:hlink>
        <a:srgbClr val="5D9E54"/>
      </a:hlink>
      <a:folHlink>
        <a:srgbClr val="3F6B39"/>
      </a:folHlink>
    </a:clrScheme>
    <a:fontScheme name="Custom 2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DBDBDB"/>
        </a:lt2>
        <a:accent1>
          <a:srgbClr val="CAE4CB"/>
        </a:accent1>
        <a:accent2>
          <a:srgbClr val="8AC58F"/>
        </a:accent2>
        <a:accent3>
          <a:srgbClr val="5D9E54"/>
        </a:accent3>
        <a:accent4>
          <a:srgbClr val="3F6B39"/>
        </a:accent4>
        <a:accent5>
          <a:srgbClr val="FFD100"/>
        </a:accent5>
        <a:accent6>
          <a:srgbClr val="808080"/>
        </a:accent6>
        <a:hlink>
          <a:srgbClr val="5D9E54"/>
        </a:hlink>
        <a:folHlink>
          <a:srgbClr val="3F6B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PSARC Presentation.potx" id="{3DE14C1F-8A97-4B68-947E-6E68C1E5136B}" vid="{7A039B91-CD8F-4E72-868E-4F633D1E0AB5}"/>
    </a:ext>
  </a:extLst>
</a:theme>
</file>

<file path=ppt/theme/theme6.xml><?xml version="1.0" encoding="utf-8"?>
<a:theme xmlns:a="http://schemas.openxmlformats.org/drawingml/2006/main" name="2_KPMG_Standard_4x3_0923_2015">
  <a:themeElements>
    <a:clrScheme name="Custom 3">
      <a:dk1>
        <a:srgbClr val="000000"/>
      </a:dk1>
      <a:lt1>
        <a:srgbClr val="FFFFFF"/>
      </a:lt1>
      <a:dk2>
        <a:srgbClr val="00338D"/>
      </a:dk2>
      <a:lt2>
        <a:srgbClr val="0091DA"/>
      </a:lt2>
      <a:accent1>
        <a:srgbClr val="005EB8"/>
      </a:accent1>
      <a:accent2>
        <a:srgbClr val="0091DA"/>
      </a:accent2>
      <a:accent3>
        <a:srgbClr val="483698"/>
      </a:accent3>
      <a:accent4>
        <a:srgbClr val="470A68"/>
      </a:accent4>
      <a:accent5>
        <a:srgbClr val="6D2077"/>
      </a:accent5>
      <a:accent6>
        <a:srgbClr val="00A3A1"/>
      </a:accent6>
      <a:hlink>
        <a:srgbClr val="C6007E"/>
      </a:hlink>
      <a:folHlink>
        <a:srgbClr val="BC204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Univers for KPMG"/>
        <a:font script="Hebr" typeface="Univers for KPMG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Univers for KPMG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rgbClr val="003087"/>
            </a:solidFill>
            <a:latin typeface="Univers for KPMG"/>
            <a:cs typeface="Univers for KPMG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KPMG Report Standard Template.potx" id="{5E67CB3A-314B-4B72-970F-DCD15CEC7CF9}" vid="{AB8D2AB0-D185-4DD5-8E25-A0B3F8280F33}"/>
    </a:ext>
  </a:extLst>
</a:theme>
</file>

<file path=ppt/theme/theme7.xml><?xml version="1.0" encoding="utf-8"?>
<a:theme xmlns:a="http://schemas.openxmlformats.org/drawingml/2006/main" name="3_KAPRC_CF 16x9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DBDBDB"/>
      </a:lt2>
      <a:accent1>
        <a:srgbClr val="CAE4CB"/>
      </a:accent1>
      <a:accent2>
        <a:srgbClr val="8AC58F"/>
      </a:accent2>
      <a:accent3>
        <a:srgbClr val="5D9E54"/>
      </a:accent3>
      <a:accent4>
        <a:srgbClr val="3F6B39"/>
      </a:accent4>
      <a:accent5>
        <a:srgbClr val="FFD100"/>
      </a:accent5>
      <a:accent6>
        <a:srgbClr val="808080"/>
      </a:accent6>
      <a:hlink>
        <a:srgbClr val="5D9E54"/>
      </a:hlink>
      <a:folHlink>
        <a:srgbClr val="3F6B39"/>
      </a:folHlink>
    </a:clrScheme>
    <a:fontScheme name="Custom 2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DBDBDB"/>
        </a:lt2>
        <a:accent1>
          <a:srgbClr val="CAE4CB"/>
        </a:accent1>
        <a:accent2>
          <a:srgbClr val="8AC58F"/>
        </a:accent2>
        <a:accent3>
          <a:srgbClr val="5D9E54"/>
        </a:accent3>
        <a:accent4>
          <a:srgbClr val="3F6B39"/>
        </a:accent4>
        <a:accent5>
          <a:srgbClr val="FFD100"/>
        </a:accent5>
        <a:accent6>
          <a:srgbClr val="808080"/>
        </a:accent6>
        <a:hlink>
          <a:srgbClr val="5D9E54"/>
        </a:hlink>
        <a:folHlink>
          <a:srgbClr val="3F6B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PSARC Presentation.potx" id="{3DE14C1F-8A97-4B68-947E-6E68C1E5136B}" vid="{7A039B91-CD8F-4E72-868E-4F633D1E0AB5}"/>
    </a:ext>
  </a:extLst>
</a:theme>
</file>

<file path=ppt/theme/theme8.xml><?xml version="1.0" encoding="utf-8"?>
<a:theme xmlns:a="http://schemas.openxmlformats.org/drawingml/2006/main" name="4_KAPRC_CF 16x9">
  <a:themeElements>
    <a:clrScheme name="Current">
      <a:dk1>
        <a:srgbClr val="000000"/>
      </a:dk1>
      <a:lt1>
        <a:srgbClr val="FFFFFF"/>
      </a:lt1>
      <a:dk2>
        <a:srgbClr val="000000"/>
      </a:dk2>
      <a:lt2>
        <a:srgbClr val="DBDBDB"/>
      </a:lt2>
      <a:accent1>
        <a:srgbClr val="CAE4CB"/>
      </a:accent1>
      <a:accent2>
        <a:srgbClr val="8AC58F"/>
      </a:accent2>
      <a:accent3>
        <a:srgbClr val="5D9E54"/>
      </a:accent3>
      <a:accent4>
        <a:srgbClr val="3F6B39"/>
      </a:accent4>
      <a:accent5>
        <a:srgbClr val="FFD100"/>
      </a:accent5>
      <a:accent6>
        <a:srgbClr val="808080"/>
      </a:accent6>
      <a:hlink>
        <a:srgbClr val="5D9E54"/>
      </a:hlink>
      <a:folHlink>
        <a:srgbClr val="3F6B39"/>
      </a:folHlink>
    </a:clrScheme>
    <a:fontScheme name="Custom 27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>
          <a:solidFill>
            <a:schemeClr val="accent6"/>
          </a:solidFill>
        </a:ln>
      </a:spPr>
      <a:bodyPr rtlCol="0" anchor="ctr"/>
      <a:lstStyle>
        <a:defPPr algn="ctr"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000000"/>
        </a:dk1>
        <a:lt1>
          <a:srgbClr val="FFFFFF"/>
        </a:lt1>
        <a:dk2>
          <a:srgbClr val="000000"/>
        </a:dk2>
        <a:lt2>
          <a:srgbClr val="DBDBDB"/>
        </a:lt2>
        <a:accent1>
          <a:srgbClr val="CAE4CB"/>
        </a:accent1>
        <a:accent2>
          <a:srgbClr val="8AC58F"/>
        </a:accent2>
        <a:accent3>
          <a:srgbClr val="5D9E54"/>
        </a:accent3>
        <a:accent4>
          <a:srgbClr val="3F6B39"/>
        </a:accent4>
        <a:accent5>
          <a:srgbClr val="FFD100"/>
        </a:accent5>
        <a:accent6>
          <a:srgbClr val="808080"/>
        </a:accent6>
        <a:hlink>
          <a:srgbClr val="5D9E54"/>
        </a:hlink>
        <a:folHlink>
          <a:srgbClr val="3F6B3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PSARC Presentation.potx" id="{3DE14C1F-8A97-4B68-947E-6E68C1E5136B}" vid="{7A039B91-CD8F-4E72-868E-4F633D1E0AB5}"/>
    </a:ext>
  </a:extLst>
</a:theme>
</file>

<file path=ppt/theme/theme9.xml><?xml version="1.0" encoding="utf-8"?>
<a:theme xmlns:a="http://schemas.openxmlformats.org/drawingml/2006/main" name="1_White">
  <a:themeElements>
    <a:clrScheme name="Scheme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3F6B39"/>
      </a:accent1>
      <a:accent2>
        <a:srgbClr val="5D9E54"/>
      </a:accent2>
      <a:accent3>
        <a:srgbClr val="8AC58F"/>
      </a:accent3>
      <a:accent4>
        <a:srgbClr val="CAE4CB"/>
      </a:accent4>
      <a:accent5>
        <a:srgbClr val="C6BC49"/>
      </a:accent5>
      <a:accent6>
        <a:srgbClr val="969696"/>
      </a:accent6>
      <a:hlink>
        <a:srgbClr val="0000FF"/>
      </a:hlink>
      <a:folHlink>
        <a:srgbClr val="800080"/>
      </a:folHlink>
    </a:clrScheme>
    <a:fontScheme name="Custom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 w="6350" cap="sq">
          <a:noFill/>
          <a:miter lim="800000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600" dirty="0" err="1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6350">
          <a:noFill/>
          <a:miter lim="800000"/>
        </a:ln>
      </a:spPr>
      <a:bodyPr vert="horz" wrap="square" lIns="0" tIns="0" rIns="0" bIns="0" rtlCol="0">
        <a:noAutofit/>
      </a:bodyPr>
      <a:lstStyle>
        <a:defPPr algn="l">
          <a:spcBef>
            <a:spcPts val="300"/>
          </a:spcBef>
          <a:spcAft>
            <a:spcPts val="300"/>
          </a:spcAft>
          <a:buNone/>
          <a:defRPr sz="1600" dirty="0" smtClean="0"/>
        </a:defPPr>
      </a:lstStyle>
    </a:txDef>
  </a:objectDefaults>
  <a:extraClrSchemeLst>
    <a:extraClrScheme>
      <a:clrScheme name="Scheme1">
        <a:dk1>
          <a:srgbClr val="000000"/>
        </a:dk1>
        <a:lt1>
          <a:srgbClr val="FFFFFF"/>
        </a:lt1>
        <a:dk2>
          <a:srgbClr val="FFFFFF"/>
        </a:dk2>
        <a:lt2>
          <a:srgbClr val="FFFFFF"/>
        </a:lt2>
        <a:accent1>
          <a:srgbClr val="3F6B39"/>
        </a:accent1>
        <a:accent2>
          <a:srgbClr val="5D9E54"/>
        </a:accent2>
        <a:accent3>
          <a:srgbClr val="8AC58F"/>
        </a:accent3>
        <a:accent4>
          <a:srgbClr val="CAE4CB"/>
        </a:accent4>
        <a:accent5>
          <a:srgbClr val="C6BC49"/>
        </a:accent5>
        <a:accent6>
          <a:srgbClr val="969696"/>
        </a:accent6>
        <a:hlink>
          <a:srgbClr val="0000FF"/>
        </a:hlink>
        <a:folHlink>
          <a:srgbClr val="800080"/>
        </a:folHlink>
      </a:clrScheme>
    </a:extraClrScheme>
  </a:extraClrSchemeLst>
  <a:custClrLst>
    <a:custClr name="Dark Gray">
      <a:srgbClr val="4D4D4D"/>
    </a:custClr>
    <a:custClr name="Mid Gray">
      <a:srgbClr val="7F7F7F"/>
    </a:custClr>
    <a:custClr name="Light Gray">
      <a:srgbClr val="B3B3B3"/>
    </a:custClr>
    <a:custClr name="Super Light Gray">
      <a:srgbClr val="D0D0D0"/>
    </a:custClr>
    <a:custClr name="Pale Gray">
      <a:srgbClr val="E6E6E6"/>
    </a:custClr>
  </a:custClrLst>
  <a:extLst>
    <a:ext uri="{05A4C25C-085E-4340-85A3-A5531E510DB2}">
      <thm15:themeFamily xmlns:thm15="http://schemas.microsoft.com/office/thememl/2012/main" name="RY1628_OFF_v1.potx" id="{72187260-95FD-4CE8-B8EE-C4743EBB8797}" vid="{ECA36BBF-46F1-437D-BC7D-FF27FBA65B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24b247d-3a02-438d-9e4e-ead77eefad9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F9FB07C5019B419FBFB43CC3A82D21" ma:contentTypeVersion="10" ma:contentTypeDescription="Create a new document." ma:contentTypeScope="" ma:versionID="65ebee76efdcc75e32e7cebd596a5c38">
  <xsd:schema xmlns:xsd="http://www.w3.org/2001/XMLSchema" xmlns:xs="http://www.w3.org/2001/XMLSchema" xmlns:p="http://schemas.microsoft.com/office/2006/metadata/properties" xmlns:ns3="a24b247d-3a02-438d-9e4e-ead77eefad96" xmlns:ns4="20d4d64b-1bfb-4054-84b6-83f5c9f597d8" targetNamespace="http://schemas.microsoft.com/office/2006/metadata/properties" ma:root="true" ma:fieldsID="34e7efb9ee4674ad42b79c81ed428266" ns3:_="" ns4:_="">
    <xsd:import namespace="a24b247d-3a02-438d-9e4e-ead77eefad96"/>
    <xsd:import namespace="20d4d64b-1bfb-4054-84b6-83f5c9f597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4b247d-3a02-438d-9e4e-ead77eefad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d4d64b-1bfb-4054-84b6-83f5c9f597d8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A91B87-D727-41E1-9D49-CF59C84310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D1815A-44A5-4F6B-B62D-426CE46FE1E1}">
  <ds:schemaRefs>
    <ds:schemaRef ds:uri="http://schemas.microsoft.com/office/2006/metadata/properties"/>
    <ds:schemaRef ds:uri="http://purl.org/dc/terms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20d4d64b-1bfb-4054-84b6-83f5c9f597d8"/>
    <ds:schemaRef ds:uri="a24b247d-3a02-438d-9e4e-ead77eefad96"/>
  </ds:schemaRefs>
</ds:datastoreItem>
</file>

<file path=customXml/itemProps3.xml><?xml version="1.0" encoding="utf-8"?>
<ds:datastoreItem xmlns:ds="http://schemas.openxmlformats.org/officeDocument/2006/customXml" ds:itemID="{503D8353-E7D7-4B5C-838B-D2A84018EF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4b247d-3a02-438d-9e4e-ead77eefad96"/>
    <ds:schemaRef ds:uri="20d4d64b-1bfb-4054-84b6-83f5c9f597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Graduate Development Program - Nouf (1)</Template>
  <TotalTime>24740</TotalTime>
  <Words>841</Words>
  <Application>Microsoft Office PowerPoint</Application>
  <PresentationFormat>Widescreen</PresentationFormat>
  <Paragraphs>185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6" baseType="lpstr">
      <vt:lpstr>Arial</vt:lpstr>
      <vt:lpstr>Arial Nova Light</vt:lpstr>
      <vt:lpstr>Calibri</vt:lpstr>
      <vt:lpstr>Cambria</vt:lpstr>
      <vt:lpstr>Cambria Math</vt:lpstr>
      <vt:lpstr>Georgia</vt:lpstr>
      <vt:lpstr>HelveticaNeueLT Arabic 55 Roman</vt:lpstr>
      <vt:lpstr>KPMG Extralight</vt:lpstr>
      <vt:lpstr>Segoe UI</vt:lpstr>
      <vt:lpstr>Teshrin AR+LT Bold</vt:lpstr>
      <vt:lpstr>Times New Roman</vt:lpstr>
      <vt:lpstr>Univers for KPMG</vt:lpstr>
      <vt:lpstr>Univers for KPMG Light</vt:lpstr>
      <vt:lpstr>Wingdings</vt:lpstr>
      <vt:lpstr>White</vt:lpstr>
      <vt:lpstr>Contrast</vt:lpstr>
      <vt:lpstr>1_KAPRC_CF 16x9</vt:lpstr>
      <vt:lpstr>KAPRC_CF 16x9</vt:lpstr>
      <vt:lpstr>2_KAPRC_CF 16x9</vt:lpstr>
      <vt:lpstr>2_KPMG_Standard_4x3_0923_2015</vt:lpstr>
      <vt:lpstr>3_KAPRC_CF 16x9</vt:lpstr>
      <vt:lpstr>4_KAPRC_CF 16x9</vt:lpstr>
      <vt:lpstr>1_White</vt:lpstr>
      <vt:lpstr>think-cell Slide</vt:lpstr>
      <vt:lpstr>Energy Transition in Oil-Dependent Economies: Public discount rates for  investment project evaluation  Fatih Karanfil and Axel Pierru</vt:lpstr>
      <vt:lpstr>Background</vt:lpstr>
      <vt:lpstr>Motivation</vt:lpstr>
      <vt:lpstr>Approach: Valuing cash flows from a public policy perspective</vt:lpstr>
      <vt:lpstr>Extended Ramsey rule and the risk premium</vt:lpstr>
      <vt:lpstr>What connection to the economic dependence on oil?</vt:lpstr>
      <vt:lpstr>Population and real consumption per capita: Focus on GCC</vt:lpstr>
      <vt:lpstr>Country-specific and pooled real public discount rates (in percent)</vt:lpstr>
      <vt:lpstr>Discount rate and export diversification</vt:lpstr>
      <vt:lpstr>How our results materially impact the public evaluation of future cash flows</vt:lpstr>
      <vt:lpstr>Why it matters?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SlideFactory</dc:creator>
  <cp:lastModifiedBy>Karanfil, Fatih</cp:lastModifiedBy>
  <cp:revision>64</cp:revision>
  <dcterms:created xsi:type="dcterms:W3CDTF">2023-01-25T18:15:16Z</dcterms:created>
  <dcterms:modified xsi:type="dcterms:W3CDTF">2023-10-30T04:45:13Z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2023-01-25T00:00:00Z</vt:filetime>
  </property>
  <property fmtid="{D5CDD505-2E9C-101B-9397-08002B2CF9AE}" pid="5" name="ContentTypeId">
    <vt:lpwstr>0x0101009FF9FB07C5019B419FBFB43CC3A82D21</vt:lpwstr>
  </property>
  <property fmtid="{D5CDD505-2E9C-101B-9397-08002B2CF9AE}" pid="6" name="MSIP_Label_3e8d34d1-3830-4ae1-841c-ed04f7a732ea_Enabled">
    <vt:lpwstr>true</vt:lpwstr>
  </property>
  <property fmtid="{D5CDD505-2E9C-101B-9397-08002B2CF9AE}" pid="7" name="MSIP_Label_3e8d34d1-3830-4ae1-841c-ed04f7a732ea_SetDate">
    <vt:lpwstr>2023-08-30T07:03:15Z</vt:lpwstr>
  </property>
  <property fmtid="{D5CDD505-2E9C-101B-9397-08002B2CF9AE}" pid="8" name="MSIP_Label_3e8d34d1-3830-4ae1-841c-ed04f7a732ea_Method">
    <vt:lpwstr>Privileged</vt:lpwstr>
  </property>
  <property fmtid="{D5CDD505-2E9C-101B-9397-08002B2CF9AE}" pid="9" name="MSIP_Label_3e8d34d1-3830-4ae1-841c-ed04f7a732ea_Name">
    <vt:lpwstr>Public</vt:lpwstr>
  </property>
  <property fmtid="{D5CDD505-2E9C-101B-9397-08002B2CF9AE}" pid="10" name="MSIP_Label_3e8d34d1-3830-4ae1-841c-ed04f7a732ea_SiteId">
    <vt:lpwstr>9d1eab37-c590-430b-ba29-48eeaea0eee2</vt:lpwstr>
  </property>
  <property fmtid="{D5CDD505-2E9C-101B-9397-08002B2CF9AE}" pid="11" name="MSIP_Label_3e8d34d1-3830-4ae1-841c-ed04f7a732ea_ActionId">
    <vt:lpwstr>b486ddba-2743-40b3-991d-61b2b41f0cf5</vt:lpwstr>
  </property>
  <property fmtid="{D5CDD505-2E9C-101B-9397-08002B2CF9AE}" pid="12" name="MSIP_Label_3e8d34d1-3830-4ae1-841c-ed04f7a732ea_ContentBits">
    <vt:lpwstr>1</vt:lpwstr>
  </property>
  <property fmtid="{D5CDD505-2E9C-101B-9397-08002B2CF9AE}" pid="13" name="ClassificationContentMarkingHeaderLocations">
    <vt:lpwstr>White:7\Contrast:6\1_KAPRC_CF 16x9:5\KAPRC_CF 16x9:5\2_KAPRC_CF 16x9:5\2_KPMG_Standard_4x3_0923_2015:4\3_KAPRC_CF 16x9:4\4_KAPRC_CF 16x9:4\1_White:7</vt:lpwstr>
  </property>
  <property fmtid="{D5CDD505-2E9C-101B-9397-08002B2CF9AE}" pid="14" name="ClassificationContentMarkingHeaderText">
    <vt:lpwstr>Classified as Public and Information can be shared with anyone needful of the Information.</vt:lpwstr>
  </property>
</Properties>
</file>