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5152" r:id="rId5"/>
    <p:sldId id="5153" r:id="rId6"/>
    <p:sldId id="5154" r:id="rId7"/>
  </p:sldIdLst>
  <p:sldSz cx="11520488" cy="6480175"/>
  <p:notesSz cx="9144000" cy="6858000"/>
  <p:embeddedFontLst>
    <p:embeddedFont>
      <p:font typeface="Gotham" panose="020B0604020202020204"/>
      <p:regular r:id="rId10"/>
      <p:bold r:id="rId11"/>
      <p:italic r:id="rId12"/>
      <p:boldItalic r:id="rId13"/>
    </p:embeddedFont>
    <p:embeddedFont>
      <p:font typeface="Swift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over Page" id="{11BECF83-6935-4EA7-8CBA-9927588364FE}">
          <p14:sldIdLst>
            <p14:sldId id="5152"/>
            <p14:sldId id="5153"/>
            <p14:sldId id="51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55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5" pos="7257" userDrawn="1">
          <p15:clr>
            <a:srgbClr val="A4A3A4"/>
          </p15:clr>
        </p15:guide>
        <p15:guide id="6" orient="horz" pos="1587" userDrawn="1">
          <p15:clr>
            <a:srgbClr val="A4A3A4"/>
          </p15:clr>
        </p15:guide>
        <p15:guide id="7" orient="horz" pos="2721" userDrawn="1">
          <p15:clr>
            <a:srgbClr val="A4A3A4"/>
          </p15:clr>
        </p15:guide>
        <p15:guide id="9" orient="horz" pos="2268" userDrawn="1">
          <p15:clr>
            <a:srgbClr val="A4A3A4"/>
          </p15:clr>
        </p15:guide>
        <p15:guide id="10" pos="1814" userDrawn="1">
          <p15:clr>
            <a:srgbClr val="A4A3A4"/>
          </p15:clr>
        </p15:guide>
        <p15:guide id="11" userDrawn="1">
          <p15:clr>
            <a:srgbClr val="A4A3A4"/>
          </p15:clr>
        </p15:guide>
        <p15:guide id="13" pos="4989" userDrawn="1">
          <p15:clr>
            <a:srgbClr val="A4A3A4"/>
          </p15:clr>
        </p15:guide>
        <p15:guide id="14" pos="7030" userDrawn="1">
          <p15:clr>
            <a:srgbClr val="A4A3A4"/>
          </p15:clr>
        </p15:guide>
        <p15:guide id="15" pos="5216" userDrawn="1">
          <p15:clr>
            <a:srgbClr val="A4A3A4"/>
          </p15:clr>
        </p15:guide>
        <p15:guide id="16" orient="horz" pos="1134" userDrawn="1">
          <p15:clr>
            <a:srgbClr val="A4A3A4"/>
          </p15:clr>
        </p15:guide>
        <p15:guide id="17" orient="horz" pos="227" userDrawn="1">
          <p15:clr>
            <a:srgbClr val="A4A3A4"/>
          </p15:clr>
        </p15:guide>
        <p15:guide id="18" pos="2721" userDrawn="1">
          <p15:clr>
            <a:srgbClr val="A4A3A4"/>
          </p15:clr>
        </p15:guide>
        <p15:guide id="19" pos="454" userDrawn="1">
          <p15:clr>
            <a:srgbClr val="A4A3A4"/>
          </p15:clr>
        </p15:guide>
        <p15:guide id="20" pos="29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9" roundtripDataSignature="AMtx7miRsxgInng2eTR+pJ2nUIIJ8/XPa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Författare" initials="E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74"/>
    <a:srgbClr val="F8FCFE"/>
    <a:srgbClr val="656E72"/>
    <a:srgbClr val="CACBCD"/>
    <a:srgbClr val="F4F6FA"/>
    <a:srgbClr val="F3FAE7"/>
    <a:srgbClr val="A8E04E"/>
    <a:srgbClr val="B7E56D"/>
    <a:srgbClr val="94D82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8BDB3-67B5-4459-AAA0-64B5EAADF350}" v="19" dt="2025-06-14T09:11:20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87" autoAdjust="0"/>
    <p:restoredTop sz="89990" autoAdjust="0"/>
  </p:normalViewPr>
  <p:slideViewPr>
    <p:cSldViewPr>
      <p:cViewPr>
        <p:scale>
          <a:sx n="90" d="100"/>
          <a:sy n="90" d="100"/>
        </p:scale>
        <p:origin x="240" y="48"/>
      </p:cViewPr>
      <p:guideLst>
        <p:guide orient="horz" pos="3855"/>
        <p:guide orient="horz" pos="680"/>
        <p:guide pos="7257"/>
        <p:guide orient="horz" pos="1587"/>
        <p:guide orient="horz" pos="2721"/>
        <p:guide orient="horz" pos="2268"/>
        <p:guide pos="1814"/>
        <p:guide/>
        <p:guide pos="4989"/>
        <p:guide pos="7030"/>
        <p:guide pos="5216"/>
        <p:guide orient="horz" pos="1134"/>
        <p:guide orient="horz" pos="227"/>
        <p:guide pos="2721"/>
        <p:guide pos="454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852" y="36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09" Type="http://customschemas.google.com/relationships/presentationmetadata" Target="metadata"/><Relationship Id="rId3" Type="http://schemas.openxmlformats.org/officeDocument/2006/relationships/customXml" Target="../customXml/item3.xml"/><Relationship Id="rId11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11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110" Type="http://schemas.openxmlformats.org/officeDocument/2006/relationships/presProps" Target="presProps.xml"/><Relationship Id="rId11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14" Type="http://schemas.microsoft.com/office/2015/10/relationships/revisionInfo" Target="revisionInfo.xml"/><Relationship Id="rId10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11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E2621E-555E-7D29-9C27-F84E36FE0B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8D5D5-F783-7B39-7E78-D88C215DFC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0F0A9-70C5-4BE8-AE40-99567C11FFA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4C283-F9F5-0AAF-8D03-FB590493CC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CAA1A-3474-CF20-1298-07C8755D3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D2874-B722-4C74-AB6E-6C37F683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3261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46000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-Title-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114FB92-DA60-847E-4E07-15B40E346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3370" y="0"/>
            <a:ext cx="9427119" cy="6480175"/>
          </a:xfrm>
          <a:custGeom>
            <a:avLst/>
            <a:gdLst>
              <a:gd name="connsiteX0" fmla="*/ 815771 w 9427119"/>
              <a:gd name="connsiteY0" fmla="*/ 0 h 6480175"/>
              <a:gd name="connsiteX1" fmla="*/ 9427119 w 9427119"/>
              <a:gd name="connsiteY1" fmla="*/ 0 h 6480175"/>
              <a:gd name="connsiteX2" fmla="*/ 9427119 w 9427119"/>
              <a:gd name="connsiteY2" fmla="*/ 6480175 h 6480175"/>
              <a:gd name="connsiteX3" fmla="*/ 920664 w 9427119"/>
              <a:gd name="connsiteY3" fmla="*/ 6480175 h 6480175"/>
              <a:gd name="connsiteX4" fmla="*/ 920646 w 9427119"/>
              <a:gd name="connsiteY4" fmla="*/ 6480124 h 6480175"/>
              <a:gd name="connsiteX5" fmla="*/ 1280488 w 9427119"/>
              <a:gd name="connsiteY5" fmla="*/ 6480124 h 6480175"/>
              <a:gd name="connsiteX6" fmla="*/ 546686 w 9427119"/>
              <a:gd name="connsiteY6" fmla="*/ 4406964 h 6480175"/>
              <a:gd name="connsiteX7" fmla="*/ 786356 w 9427119"/>
              <a:gd name="connsiteY7" fmla="*/ 3991839 h 6480175"/>
              <a:gd name="connsiteX8" fmla="*/ 0 w 9427119"/>
              <a:gd name="connsiteY8" fmla="*/ 1813845 h 648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27119" h="6480175">
                <a:moveTo>
                  <a:pt x="815771" y="0"/>
                </a:moveTo>
                <a:lnTo>
                  <a:pt x="9427119" y="0"/>
                </a:lnTo>
                <a:lnTo>
                  <a:pt x="9427119" y="6480175"/>
                </a:lnTo>
                <a:lnTo>
                  <a:pt x="920664" y="6480175"/>
                </a:lnTo>
                <a:lnTo>
                  <a:pt x="920646" y="6480124"/>
                </a:lnTo>
                <a:lnTo>
                  <a:pt x="1280488" y="6480124"/>
                </a:lnTo>
                <a:lnTo>
                  <a:pt x="546686" y="4406964"/>
                </a:lnTo>
                <a:lnTo>
                  <a:pt x="786356" y="3991839"/>
                </a:lnTo>
                <a:lnTo>
                  <a:pt x="0" y="1813845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accent2"/>
            </a:bgClr>
          </a:pattFill>
        </p:spPr>
        <p:txBody>
          <a:bodyPr vert="horz" wrap="square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" name="Текст 12">
            <a:extLst>
              <a:ext uri="{FF2B5EF4-FFF2-40B4-BE49-F238E27FC236}">
                <a16:creationId xmlns:a16="http://schemas.microsoft.com/office/drawing/2014/main" id="{79145E80-3320-A054-8138-1C5E8178A4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220" y="2520156"/>
            <a:ext cx="4320255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3600" b="1">
                <a:solidFill>
                  <a:schemeClr val="bg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4" name="Текст 12">
            <a:extLst>
              <a:ext uri="{FF2B5EF4-FFF2-40B4-BE49-F238E27FC236}">
                <a16:creationId xmlns:a16="http://schemas.microsoft.com/office/drawing/2014/main" id="{8B42F754-8809-0286-B27F-81CD5DC1DE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288" y="2160079"/>
            <a:ext cx="4320225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DF8D7A-34DF-1537-4EFA-B0E20972D8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00964" y="3960813"/>
            <a:ext cx="4319588" cy="1436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F5FAB24-1BDC-A410-5E0C-89738E9F2248}"/>
              </a:ext>
            </a:extLst>
          </p:cNvPr>
          <p:cNvSpPr/>
          <p:nvPr userDrawn="1"/>
        </p:nvSpPr>
        <p:spPr>
          <a:xfrm rot="5400000">
            <a:off x="-1800226" y="1805116"/>
            <a:ext cx="6480175" cy="2879726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513685-5F0F-FFE0-145C-CA4076AEDAB9}"/>
              </a:ext>
            </a:extLst>
          </p:cNvPr>
          <p:cNvSpPr/>
          <p:nvPr userDrawn="1"/>
        </p:nvSpPr>
        <p:spPr>
          <a:xfrm>
            <a:off x="0" y="-1"/>
            <a:ext cx="3373857" cy="6480124"/>
          </a:xfrm>
          <a:custGeom>
            <a:avLst/>
            <a:gdLst>
              <a:gd name="connsiteX0" fmla="*/ 1080192 w 3373857"/>
              <a:gd name="connsiteY0" fmla="*/ 0 h 6480124"/>
              <a:gd name="connsiteX1" fmla="*/ 3373857 w 3373857"/>
              <a:gd name="connsiteY1" fmla="*/ 6480124 h 6480124"/>
              <a:gd name="connsiteX2" fmla="*/ 1080192 w 3373857"/>
              <a:gd name="connsiteY2" fmla="*/ 6480124 h 6480124"/>
              <a:gd name="connsiteX3" fmla="*/ 1080192 w 3373857"/>
              <a:gd name="connsiteY3" fmla="*/ 6468497 h 6480124"/>
              <a:gd name="connsiteX4" fmla="*/ 0 w 3373857"/>
              <a:gd name="connsiteY4" fmla="*/ 6468497 h 6480124"/>
              <a:gd name="connsiteX5" fmla="*/ 0 w 3373857"/>
              <a:gd name="connsiteY5" fmla="*/ 1 h 6480124"/>
              <a:gd name="connsiteX6" fmla="*/ 1080192 w 3373857"/>
              <a:gd name="connsiteY6" fmla="*/ 1 h 648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3857" h="6480124">
                <a:moveTo>
                  <a:pt x="1080192" y="0"/>
                </a:moveTo>
                <a:lnTo>
                  <a:pt x="3373857" y="6480124"/>
                </a:lnTo>
                <a:lnTo>
                  <a:pt x="1080192" y="6480124"/>
                </a:lnTo>
                <a:lnTo>
                  <a:pt x="1080192" y="6468497"/>
                </a:lnTo>
                <a:lnTo>
                  <a:pt x="0" y="6468497"/>
                </a:lnTo>
                <a:lnTo>
                  <a:pt x="0" y="1"/>
                </a:lnTo>
                <a:lnTo>
                  <a:pt x="1080192" y="1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2ADA14-87BE-8833-1118-A504048851A5}"/>
              </a:ext>
            </a:extLst>
          </p:cNvPr>
          <p:cNvSpPr/>
          <p:nvPr userDrawn="1"/>
        </p:nvSpPr>
        <p:spPr>
          <a:xfrm>
            <a:off x="0" y="51"/>
            <a:ext cx="3014033" cy="6480124"/>
          </a:xfrm>
          <a:custGeom>
            <a:avLst/>
            <a:gdLst>
              <a:gd name="connsiteX0" fmla="*/ 720368 w 3014033"/>
              <a:gd name="connsiteY0" fmla="*/ 0 h 6480124"/>
              <a:gd name="connsiteX1" fmla="*/ 3014033 w 3014033"/>
              <a:gd name="connsiteY1" fmla="*/ 6480124 h 6480124"/>
              <a:gd name="connsiteX2" fmla="*/ 720368 w 3014033"/>
              <a:gd name="connsiteY2" fmla="*/ 6480124 h 6480124"/>
              <a:gd name="connsiteX3" fmla="*/ 720368 w 3014033"/>
              <a:gd name="connsiteY3" fmla="*/ 6468497 h 6480124"/>
              <a:gd name="connsiteX4" fmla="*/ 0 w 3014033"/>
              <a:gd name="connsiteY4" fmla="*/ 6468497 h 6480124"/>
              <a:gd name="connsiteX5" fmla="*/ 0 w 3014033"/>
              <a:gd name="connsiteY5" fmla="*/ 1 h 6480124"/>
              <a:gd name="connsiteX6" fmla="*/ 720368 w 3014033"/>
              <a:gd name="connsiteY6" fmla="*/ 1 h 648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4033" h="6480124">
                <a:moveTo>
                  <a:pt x="720368" y="0"/>
                </a:moveTo>
                <a:lnTo>
                  <a:pt x="3014033" y="6480124"/>
                </a:lnTo>
                <a:lnTo>
                  <a:pt x="720368" y="6480124"/>
                </a:lnTo>
                <a:lnTo>
                  <a:pt x="720368" y="6468497"/>
                </a:lnTo>
                <a:lnTo>
                  <a:pt x="0" y="6468497"/>
                </a:lnTo>
                <a:lnTo>
                  <a:pt x="0" y="1"/>
                </a:lnTo>
                <a:lnTo>
                  <a:pt x="720368" y="1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776F122-58FB-6363-D67B-854A684EC405}"/>
              </a:ext>
            </a:extLst>
          </p:cNvPr>
          <p:cNvSpPr/>
          <p:nvPr userDrawn="1"/>
        </p:nvSpPr>
        <p:spPr>
          <a:xfrm rot="5400000" flipH="1">
            <a:off x="-1779631" y="1779628"/>
            <a:ext cx="6468399" cy="2909141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100000">
                <a:schemeClr val="accent2">
                  <a:alpha val="10000"/>
                </a:schemeClr>
              </a:gs>
              <a:gs pos="0">
                <a:schemeClr val="accent2">
                  <a:alpha val="9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17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-BasicFree-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F0B51CD-5162-828A-1515-737B548DD15F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6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2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-BasicFree-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80744D2-9DCB-C9D2-9037-1C7F991B66A9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3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Content-02-S+H+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168E473-12CF-281B-491B-8E3A1D09BC3E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6FF093B-9CA3-4A30-B2CE-03E80D065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0" y="720059"/>
            <a:ext cx="10079713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047EC599-2F10-4112-AFD2-5ECC99E88D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49" y="360055"/>
            <a:ext cx="10079713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accent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252BF-B0A2-C093-D7F6-EF785FDB1A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7550" y="1800225"/>
            <a:ext cx="10082213" cy="3597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5826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Content-02-S+2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9FD221-A9F4-0379-B42B-0C3D1F88B768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6FF093B-9CA3-4A30-B2CE-03E80D065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0" y="720059"/>
            <a:ext cx="10080319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047EC599-2F10-4112-AFD2-5ECC99E88D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50" y="360055"/>
            <a:ext cx="1008025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accent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6F7E6F-C953-4588-8B68-9FDFC05AFF2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6347E88-22B8-2F55-8B1A-875B3CFAAC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7551" y="1800225"/>
            <a:ext cx="4862156" cy="359727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34346F4-CC3C-D227-7651-56E9B84D4BD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940246" y="1800071"/>
            <a:ext cx="4862156" cy="359727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3898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Content-02-S+H+2S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9FD221-A9F4-0379-B42B-0C3D1F88B768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6FF093B-9CA3-4A30-B2CE-03E80D065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0" y="720059"/>
            <a:ext cx="10080319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047EC599-2F10-4112-AFD2-5ECC99E88D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50" y="360055"/>
            <a:ext cx="1008025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accent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6F7E6F-C953-4588-8B68-9FDFC05AFF2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6347E88-22B8-2F55-8B1A-875B3CFAAC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7551" y="2160151"/>
            <a:ext cx="4862156" cy="3237349"/>
          </a:xfrm>
        </p:spPr>
        <p:txBody>
          <a:bodyPr vert="horz" lIns="72000" tIns="7200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34346F4-CC3C-D227-7651-56E9B84D4BD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940246" y="2159997"/>
            <a:ext cx="4862156" cy="3237349"/>
          </a:xfrm>
        </p:spPr>
        <p:txBody>
          <a:bodyPr vert="horz" lIns="72000" tIns="7200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3DDD0EF-B457-E43F-8C14-60D3E8C6C4E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7550" y="1800225"/>
            <a:ext cx="4860000" cy="360363"/>
          </a:xfrm>
          <a:prstGeom prst="rect">
            <a:avLst/>
          </a:prstGeom>
          <a:solidFill>
            <a:schemeClr val="accent2"/>
          </a:solidFill>
        </p:spPr>
        <p:txBody>
          <a:bodyPr lIns="72000" tIns="36000" rIns="72000" bIns="36000" anchor="ctr"/>
          <a:lstStyle>
            <a:lvl1pPr>
              <a:defRPr sz="1100" b="1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THE SUBHEADING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683D8EF6-FF14-B5AD-1DD2-BDC89920B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40300" y="1800071"/>
            <a:ext cx="4860000" cy="360363"/>
          </a:xfrm>
          <a:prstGeom prst="rect">
            <a:avLst/>
          </a:prstGeom>
          <a:solidFill>
            <a:schemeClr val="accent2"/>
          </a:solidFill>
        </p:spPr>
        <p:txBody>
          <a:bodyPr lIns="72000" tIns="36000" rIns="72000" bIns="36000" anchor="ctr"/>
          <a:lstStyle>
            <a:lvl1pPr>
              <a:defRPr sz="1100" b="1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THE SUBHEADING</a:t>
            </a:r>
          </a:p>
        </p:txBody>
      </p:sp>
    </p:spTree>
    <p:extLst>
      <p:ext uri="{BB962C8B-B14F-4D97-AF65-F5344CB8AC3E}">
        <p14:creationId xmlns:p14="http://schemas.microsoft.com/office/powerpoint/2010/main" val="3871205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Additional-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C5222E8-64D5-42A3-B2C6-F7A71D30244C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6FF093B-9CA3-4A30-B2CE-03E80D065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0" y="720059"/>
            <a:ext cx="10080319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047EC599-2F10-4112-AFD2-5ECC99E88D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50" y="360055"/>
            <a:ext cx="1008025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accent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6F7E6F-C953-4588-8B68-9FDFC05AFF2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71AC994-269C-288D-944D-FCC728A11E4D}"/>
              </a:ext>
            </a:extLst>
          </p:cNvPr>
          <p:cNvSpPr txBox="1">
            <a:spLocks/>
          </p:cNvSpPr>
          <p:nvPr userDrawn="1"/>
        </p:nvSpPr>
        <p:spPr>
          <a:xfrm>
            <a:off x="5760244" y="3690092"/>
            <a:ext cx="4860000" cy="1710000"/>
          </a:xfrm>
          <a:prstGeom prst="rect">
            <a:avLst/>
          </a:prstGeom>
          <a:solidFill>
            <a:schemeClr val="bg1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D9CC0AE-D447-5A89-848A-F8E518E83F95}"/>
              </a:ext>
            </a:extLst>
          </p:cNvPr>
          <p:cNvSpPr txBox="1">
            <a:spLocks/>
          </p:cNvSpPr>
          <p:nvPr userDrawn="1"/>
        </p:nvSpPr>
        <p:spPr>
          <a:xfrm>
            <a:off x="5760275" y="1800071"/>
            <a:ext cx="4860000" cy="1710000"/>
          </a:xfrm>
          <a:prstGeom prst="rect">
            <a:avLst/>
          </a:prstGeom>
          <a:solidFill>
            <a:schemeClr val="bg1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C23B7D8-B223-B784-09CB-D9669DF727C2}"/>
              </a:ext>
            </a:extLst>
          </p:cNvPr>
          <p:cNvSpPr txBox="1">
            <a:spLocks/>
          </p:cNvSpPr>
          <p:nvPr userDrawn="1"/>
        </p:nvSpPr>
        <p:spPr>
          <a:xfrm>
            <a:off x="720187" y="3690021"/>
            <a:ext cx="4860000" cy="1710000"/>
          </a:xfrm>
          <a:prstGeom prst="rect">
            <a:avLst/>
          </a:prstGeom>
          <a:solidFill>
            <a:schemeClr val="bg1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0A6E4E1-BDB0-C566-52A4-4D62A6963BBE}"/>
              </a:ext>
            </a:extLst>
          </p:cNvPr>
          <p:cNvSpPr txBox="1">
            <a:spLocks/>
          </p:cNvSpPr>
          <p:nvPr userDrawn="1"/>
        </p:nvSpPr>
        <p:spPr>
          <a:xfrm>
            <a:off x="720218" y="1800000"/>
            <a:ext cx="4860000" cy="1710000"/>
          </a:xfrm>
          <a:prstGeom prst="rect">
            <a:avLst/>
          </a:prstGeom>
          <a:solidFill>
            <a:schemeClr val="bg1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07C9711-495C-16EF-6204-32C8D52E044B}"/>
              </a:ext>
            </a:extLst>
          </p:cNvPr>
          <p:cNvSpPr txBox="1">
            <a:spLocks/>
          </p:cNvSpPr>
          <p:nvPr userDrawn="1"/>
        </p:nvSpPr>
        <p:spPr>
          <a:xfrm>
            <a:off x="720188" y="1800071"/>
            <a:ext cx="720008" cy="171000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effectLst/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7B00E7B-39A2-8AF2-F00A-4ADA53ECCD62}"/>
              </a:ext>
            </a:extLst>
          </p:cNvPr>
          <p:cNvSpPr txBox="1">
            <a:spLocks/>
          </p:cNvSpPr>
          <p:nvPr userDrawn="1"/>
        </p:nvSpPr>
        <p:spPr>
          <a:xfrm>
            <a:off x="720188" y="3690092"/>
            <a:ext cx="720008" cy="171000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effectLst/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75F7B0C-2684-6F18-A96D-4E0799E80E22}"/>
              </a:ext>
            </a:extLst>
          </p:cNvPr>
          <p:cNvSpPr txBox="1">
            <a:spLocks/>
          </p:cNvSpPr>
          <p:nvPr userDrawn="1"/>
        </p:nvSpPr>
        <p:spPr>
          <a:xfrm>
            <a:off x="5760244" y="1800071"/>
            <a:ext cx="720008" cy="171000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effectLst/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916A38A-28A0-DA8C-34E2-760868879EFB}"/>
              </a:ext>
            </a:extLst>
          </p:cNvPr>
          <p:cNvSpPr txBox="1">
            <a:spLocks/>
          </p:cNvSpPr>
          <p:nvPr userDrawn="1"/>
        </p:nvSpPr>
        <p:spPr>
          <a:xfrm>
            <a:off x="5760244" y="3690092"/>
            <a:ext cx="720008" cy="171000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effectLst/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FB730D-2BF9-F9DB-1550-D93AA78BF059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0303" y="5400000"/>
            <a:ext cx="7200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1391A6-EAD2-4F0A-2FFD-693F99101377}"/>
              </a:ext>
            </a:extLst>
          </p:cNvPr>
          <p:cNvCxnSpPr>
            <a:cxnSpLocks/>
          </p:cNvCxnSpPr>
          <p:nvPr userDrawn="1"/>
        </p:nvCxnSpPr>
        <p:spPr>
          <a:xfrm flipH="1">
            <a:off x="6120256" y="5400111"/>
            <a:ext cx="7200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21B1D4-0DD5-972F-E4DA-7D8E35CE59D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0192" y="3509979"/>
            <a:ext cx="7200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BAD61D-11CD-CB8C-21B1-96E4084A4609}"/>
              </a:ext>
            </a:extLst>
          </p:cNvPr>
          <p:cNvCxnSpPr>
            <a:cxnSpLocks/>
          </p:cNvCxnSpPr>
          <p:nvPr userDrawn="1"/>
        </p:nvCxnSpPr>
        <p:spPr>
          <a:xfrm flipH="1">
            <a:off x="6120145" y="3510090"/>
            <a:ext cx="7200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13">
            <a:extLst>
              <a:ext uri="{FF2B5EF4-FFF2-40B4-BE49-F238E27FC236}">
                <a16:creationId xmlns:a16="http://schemas.microsoft.com/office/drawing/2014/main" id="{B89F10EC-F212-CD57-B377-708E35E009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60204" y="2160588"/>
            <a:ext cx="2880000" cy="358775"/>
          </a:xfrm>
        </p:spPr>
        <p:txBody>
          <a:bodyPr anchor="t"/>
          <a:lstStyle>
            <a:lvl1pPr>
              <a:defRPr sz="1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13">
            <a:extLst>
              <a:ext uri="{FF2B5EF4-FFF2-40B4-BE49-F238E27FC236}">
                <a16:creationId xmlns:a16="http://schemas.microsoft.com/office/drawing/2014/main" id="{3A64D57A-9FD4-B861-212F-0709C7B07F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60204" y="3960095"/>
            <a:ext cx="2880000" cy="358775"/>
          </a:xfrm>
        </p:spPr>
        <p:txBody>
          <a:bodyPr anchor="t"/>
          <a:lstStyle>
            <a:lvl1pPr>
              <a:defRPr sz="1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CDF81F34-9925-7F67-5C5B-239D83F9C2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99466" y="2160075"/>
            <a:ext cx="2880000" cy="358775"/>
          </a:xfrm>
        </p:spPr>
        <p:txBody>
          <a:bodyPr anchor="t"/>
          <a:lstStyle>
            <a:lvl1pPr>
              <a:defRPr sz="1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13">
            <a:extLst>
              <a:ext uri="{FF2B5EF4-FFF2-40B4-BE49-F238E27FC236}">
                <a16:creationId xmlns:a16="http://schemas.microsoft.com/office/drawing/2014/main" id="{27D13E9B-0D31-C563-F2D4-E2A38DCD5F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9466" y="3959582"/>
            <a:ext cx="2880000" cy="358775"/>
          </a:xfrm>
        </p:spPr>
        <p:txBody>
          <a:bodyPr anchor="t"/>
          <a:lstStyle>
            <a:lvl1pPr>
              <a:defRPr sz="1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2DF0F8AF-83A0-F1F8-C177-596C4AB0B6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60204" y="2520079"/>
            <a:ext cx="2880000" cy="720725"/>
          </a:xfrm>
        </p:spPr>
        <p:txBody>
          <a:bodyPr tIns="36000"/>
          <a:lstStyle>
            <a:lvl1pPr>
              <a:defRPr/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</a:p>
        </p:txBody>
      </p:sp>
      <p:sp>
        <p:nvSpPr>
          <p:cNvPr id="67" name="Text Placeholder 65">
            <a:extLst>
              <a:ext uri="{FF2B5EF4-FFF2-40B4-BE49-F238E27FC236}">
                <a16:creationId xmlns:a16="http://schemas.microsoft.com/office/drawing/2014/main" id="{07610FA2-BD55-8FE6-4BAB-FFCDB2FC2D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60204" y="4320099"/>
            <a:ext cx="2880000" cy="720725"/>
          </a:xfrm>
        </p:spPr>
        <p:txBody>
          <a:bodyPr tIns="36000"/>
          <a:lstStyle>
            <a:lvl1pPr>
              <a:defRPr/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</a:p>
        </p:txBody>
      </p:sp>
      <p:sp>
        <p:nvSpPr>
          <p:cNvPr id="68" name="Text Placeholder 65">
            <a:extLst>
              <a:ext uri="{FF2B5EF4-FFF2-40B4-BE49-F238E27FC236}">
                <a16:creationId xmlns:a16="http://schemas.microsoft.com/office/drawing/2014/main" id="{1F619C50-AEDA-0D93-1351-F67A23DFE3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00260" y="2520079"/>
            <a:ext cx="2880000" cy="720725"/>
          </a:xfrm>
        </p:spPr>
        <p:txBody>
          <a:bodyPr tIns="36000"/>
          <a:lstStyle>
            <a:lvl1pPr>
              <a:defRPr/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</a:p>
        </p:txBody>
      </p:sp>
      <p:sp>
        <p:nvSpPr>
          <p:cNvPr id="69" name="Text Placeholder 65">
            <a:extLst>
              <a:ext uri="{FF2B5EF4-FFF2-40B4-BE49-F238E27FC236}">
                <a16:creationId xmlns:a16="http://schemas.microsoft.com/office/drawing/2014/main" id="{45231F4C-0DD3-F445-CA37-68B13C2722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00260" y="4320099"/>
            <a:ext cx="2880000" cy="720725"/>
          </a:xfrm>
        </p:spPr>
        <p:txBody>
          <a:bodyPr tIns="36000"/>
          <a:lstStyle>
            <a:lvl1pPr>
              <a:defRPr/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5E20051-3963-4617-A7DA-77A394C62A47}"/>
              </a:ext>
            </a:extLst>
          </p:cNvPr>
          <p:cNvSpPr txBox="1">
            <a:spLocks/>
          </p:cNvSpPr>
          <p:nvPr userDrawn="1"/>
        </p:nvSpPr>
        <p:spPr>
          <a:xfrm>
            <a:off x="1080192" y="3960095"/>
            <a:ext cx="720008" cy="720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1E8E2F3-E375-C075-10CD-ABCA2F31B0A2}"/>
              </a:ext>
            </a:extLst>
          </p:cNvPr>
          <p:cNvSpPr txBox="1">
            <a:spLocks/>
          </p:cNvSpPr>
          <p:nvPr userDrawn="1"/>
        </p:nvSpPr>
        <p:spPr>
          <a:xfrm>
            <a:off x="6120248" y="2160075"/>
            <a:ext cx="720008" cy="720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08B5017-1427-62C5-D84D-5A72DF7DE3BA}"/>
              </a:ext>
            </a:extLst>
          </p:cNvPr>
          <p:cNvSpPr txBox="1">
            <a:spLocks/>
          </p:cNvSpPr>
          <p:nvPr userDrawn="1"/>
        </p:nvSpPr>
        <p:spPr>
          <a:xfrm>
            <a:off x="6120248" y="3960095"/>
            <a:ext cx="720008" cy="720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71D8CC-2485-15B6-0E03-73E22933D6AB}"/>
              </a:ext>
            </a:extLst>
          </p:cNvPr>
          <p:cNvSpPr txBox="1">
            <a:spLocks/>
          </p:cNvSpPr>
          <p:nvPr userDrawn="1"/>
        </p:nvSpPr>
        <p:spPr>
          <a:xfrm>
            <a:off x="1080192" y="2160075"/>
            <a:ext cx="720008" cy="720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789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Additional-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3ACA6FF-540C-0351-DEC5-804CA001E6F7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6FF093B-9CA3-4A30-B2CE-03E80D065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0" y="720059"/>
            <a:ext cx="10080319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047EC599-2F10-4112-AFD2-5ECC99E88D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50" y="360055"/>
            <a:ext cx="1008025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accent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6F7E6F-C953-4588-8B68-9FDFC05AFF2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F114330-25A6-4B42-9765-E4CCB68A0AF5}"/>
              </a:ext>
            </a:extLst>
          </p:cNvPr>
          <p:cNvSpPr txBox="1">
            <a:spLocks/>
          </p:cNvSpPr>
          <p:nvPr userDrawn="1"/>
        </p:nvSpPr>
        <p:spPr>
          <a:xfrm>
            <a:off x="720220" y="1794812"/>
            <a:ext cx="2880000" cy="3600000"/>
          </a:xfrm>
          <a:prstGeom prst="rect">
            <a:avLst/>
          </a:prstGeom>
          <a:solidFill>
            <a:schemeClr val="bg1"/>
          </a:solidFill>
          <a:effectLst>
            <a:outerShdw blurRad="190500" sx="102000" sy="102000" algn="ctr" rotWithShape="0">
              <a:schemeClr val="bg2">
                <a:alpha val="2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C9AF8C4-9DA3-90D0-3300-3031EC556194}"/>
              </a:ext>
            </a:extLst>
          </p:cNvPr>
          <p:cNvSpPr txBox="1">
            <a:spLocks/>
          </p:cNvSpPr>
          <p:nvPr userDrawn="1"/>
        </p:nvSpPr>
        <p:spPr>
          <a:xfrm>
            <a:off x="3960256" y="1800071"/>
            <a:ext cx="2880000" cy="3600000"/>
          </a:xfrm>
          <a:prstGeom prst="rect">
            <a:avLst/>
          </a:prstGeom>
          <a:solidFill>
            <a:schemeClr val="bg1"/>
          </a:solidFill>
          <a:effectLst>
            <a:outerShdw blurRad="190500" sx="102000" sy="102000" algn="ctr" rotWithShape="0">
              <a:schemeClr val="bg2">
                <a:alpha val="2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FAAC584-496B-78A2-EE8B-97319D77CB48}"/>
              </a:ext>
            </a:extLst>
          </p:cNvPr>
          <p:cNvSpPr txBox="1">
            <a:spLocks/>
          </p:cNvSpPr>
          <p:nvPr userDrawn="1"/>
        </p:nvSpPr>
        <p:spPr>
          <a:xfrm>
            <a:off x="7200260" y="1805330"/>
            <a:ext cx="2880000" cy="3600000"/>
          </a:xfrm>
          <a:prstGeom prst="rect">
            <a:avLst/>
          </a:prstGeom>
          <a:solidFill>
            <a:schemeClr val="bg1"/>
          </a:solidFill>
          <a:effectLst>
            <a:outerShdw blurRad="190500" sx="102000" sy="102000" algn="ctr" rotWithShape="0">
              <a:schemeClr val="bg2">
                <a:alpha val="2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7AAEEAC-469E-753A-41BD-F019AA7A206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000" y="1439863"/>
            <a:ext cx="1008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13">
            <a:extLst>
              <a:ext uri="{FF2B5EF4-FFF2-40B4-BE49-F238E27FC236}">
                <a16:creationId xmlns:a16="http://schemas.microsoft.com/office/drawing/2014/main" id="{75DAD92F-4F17-C1EA-880E-9C898DA761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80193" y="3061671"/>
            <a:ext cx="2250024" cy="450000"/>
          </a:xfrm>
        </p:spPr>
        <p:txBody>
          <a:bodyPr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06AFF707-B36E-71B4-57C5-68BBA9EE72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79500" y="3521075"/>
            <a:ext cx="2251075" cy="1608138"/>
          </a:xfrm>
        </p:spPr>
        <p:txBody>
          <a:bodyPr tIns="72000"/>
          <a:lstStyle>
            <a:lvl1pPr>
              <a:defRPr sz="1100"/>
            </a:lvl1pPr>
            <a:lvl2pPr>
              <a:buClr>
                <a:schemeClr val="bg2"/>
              </a:buClr>
              <a:defRPr sz="1100"/>
            </a:lvl2pPr>
            <a:lvl3pPr>
              <a:buClr>
                <a:schemeClr val="bg2"/>
              </a:buClr>
              <a:defRPr sz="1100"/>
            </a:lvl3pPr>
            <a:lvl4pPr>
              <a:buClr>
                <a:schemeClr val="bg2"/>
              </a:buClr>
              <a:defRPr sz="1100"/>
            </a:lvl4pPr>
            <a:lvl5pPr>
              <a:buClr>
                <a:schemeClr val="bg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4" name="Text Placeholder 13">
            <a:extLst>
              <a:ext uri="{FF2B5EF4-FFF2-40B4-BE49-F238E27FC236}">
                <a16:creationId xmlns:a16="http://schemas.microsoft.com/office/drawing/2014/main" id="{BE1FC8B4-29DB-94A6-2EA4-E47E81509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21" y="3060085"/>
            <a:ext cx="2250024" cy="450000"/>
          </a:xfrm>
        </p:spPr>
        <p:txBody>
          <a:bodyPr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76" name="Text Placeholder 13">
            <a:extLst>
              <a:ext uri="{FF2B5EF4-FFF2-40B4-BE49-F238E27FC236}">
                <a16:creationId xmlns:a16="http://schemas.microsoft.com/office/drawing/2014/main" id="{CE24288A-5114-EB6F-9E60-2759E6C5BB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1649" y="3058499"/>
            <a:ext cx="2250024" cy="450000"/>
          </a:xfrm>
        </p:spPr>
        <p:txBody>
          <a:bodyPr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" name="Text Placeholder 72">
            <a:extLst>
              <a:ext uri="{FF2B5EF4-FFF2-40B4-BE49-F238E27FC236}">
                <a16:creationId xmlns:a16="http://schemas.microsoft.com/office/drawing/2014/main" id="{5E4B783D-5000-A007-386F-4253A2814D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20228" y="3510090"/>
            <a:ext cx="2251075" cy="1608138"/>
          </a:xfrm>
        </p:spPr>
        <p:txBody>
          <a:bodyPr tIns="72000"/>
          <a:lstStyle>
            <a:lvl1pPr>
              <a:defRPr sz="1100"/>
            </a:lvl1pPr>
            <a:lvl2pPr>
              <a:buClr>
                <a:schemeClr val="bg2"/>
              </a:buClr>
              <a:defRPr sz="1100"/>
            </a:lvl2pPr>
            <a:lvl3pPr>
              <a:buClr>
                <a:schemeClr val="bg2"/>
              </a:buClr>
              <a:defRPr sz="1100"/>
            </a:lvl3pPr>
            <a:lvl4pPr>
              <a:buClr>
                <a:schemeClr val="bg2"/>
              </a:buClr>
              <a:defRPr sz="1100"/>
            </a:lvl4pPr>
            <a:lvl5pPr>
              <a:buClr>
                <a:schemeClr val="bg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2">
            <a:extLst>
              <a:ext uri="{FF2B5EF4-FFF2-40B4-BE49-F238E27FC236}">
                <a16:creationId xmlns:a16="http://schemas.microsoft.com/office/drawing/2014/main" id="{61829559-804D-3B0A-FCDA-E8D72FC01CC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60956" y="3499105"/>
            <a:ext cx="2251075" cy="1608138"/>
          </a:xfrm>
        </p:spPr>
        <p:txBody>
          <a:bodyPr tIns="72000"/>
          <a:lstStyle>
            <a:lvl1pPr>
              <a:defRPr sz="1100"/>
            </a:lvl1pPr>
            <a:lvl2pPr>
              <a:buClr>
                <a:schemeClr val="bg2"/>
              </a:buClr>
              <a:defRPr sz="1100"/>
            </a:lvl2pPr>
            <a:lvl3pPr>
              <a:buClr>
                <a:schemeClr val="bg2"/>
              </a:buClr>
              <a:defRPr sz="1100"/>
            </a:lvl3pPr>
            <a:lvl4pPr>
              <a:buClr>
                <a:schemeClr val="bg2"/>
              </a:buClr>
              <a:defRPr sz="1100"/>
            </a:lvl4pPr>
            <a:lvl5pPr>
              <a:buClr>
                <a:schemeClr val="bg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FA7EC18-D8E8-CBBD-4E12-28F4916B09B6}"/>
              </a:ext>
            </a:extLst>
          </p:cNvPr>
          <p:cNvSpPr txBox="1">
            <a:spLocks/>
          </p:cNvSpPr>
          <p:nvPr userDrawn="1"/>
        </p:nvSpPr>
        <p:spPr>
          <a:xfrm>
            <a:off x="720187" y="1800071"/>
            <a:ext cx="2879999" cy="719931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effectLst/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B974FC5-20C2-5F3A-C50E-CB0C53C84F41}"/>
              </a:ext>
            </a:extLst>
          </p:cNvPr>
          <p:cNvSpPr txBox="1">
            <a:spLocks/>
          </p:cNvSpPr>
          <p:nvPr userDrawn="1"/>
        </p:nvSpPr>
        <p:spPr>
          <a:xfrm>
            <a:off x="3960224" y="1800071"/>
            <a:ext cx="2879999" cy="719931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effectLst/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D0D5ACD-0D89-1163-3AD7-46F566F74D5F}"/>
              </a:ext>
            </a:extLst>
          </p:cNvPr>
          <p:cNvSpPr txBox="1">
            <a:spLocks/>
          </p:cNvSpPr>
          <p:nvPr userDrawn="1"/>
        </p:nvSpPr>
        <p:spPr>
          <a:xfrm>
            <a:off x="7200261" y="1800071"/>
            <a:ext cx="2879999" cy="719931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effectLst/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DB34F62-6886-4B97-4798-4150D02059E9}"/>
              </a:ext>
            </a:extLst>
          </p:cNvPr>
          <p:cNvSpPr txBox="1">
            <a:spLocks/>
          </p:cNvSpPr>
          <p:nvPr userDrawn="1"/>
        </p:nvSpPr>
        <p:spPr>
          <a:xfrm>
            <a:off x="1080192" y="2160075"/>
            <a:ext cx="720008" cy="720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C7E82A21-AAF8-1DEC-95DE-46BFF37DC0EF}"/>
              </a:ext>
            </a:extLst>
          </p:cNvPr>
          <p:cNvSpPr txBox="1">
            <a:spLocks/>
          </p:cNvSpPr>
          <p:nvPr userDrawn="1"/>
        </p:nvSpPr>
        <p:spPr>
          <a:xfrm>
            <a:off x="4320260" y="2165334"/>
            <a:ext cx="720008" cy="720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696C2BD-2708-7F90-B785-3CCEB712B024}"/>
              </a:ext>
            </a:extLst>
          </p:cNvPr>
          <p:cNvSpPr txBox="1">
            <a:spLocks/>
          </p:cNvSpPr>
          <p:nvPr userDrawn="1"/>
        </p:nvSpPr>
        <p:spPr>
          <a:xfrm>
            <a:off x="7560328" y="2170593"/>
            <a:ext cx="720008" cy="720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88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Additional-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D1CDDBA-C7A4-D7A0-C19A-36731F0B37DE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6FF093B-9CA3-4A30-B2CE-03E80D065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0" y="720059"/>
            <a:ext cx="10080319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047EC599-2F10-4112-AFD2-5ECC99E88D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50" y="360055"/>
            <a:ext cx="10080250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ru-RU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SUBHEADER</a:t>
            </a:r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6F7E6F-C953-4588-8B68-9FDFC05AFF2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4DD5199-97FF-4183-CD76-12C437E8B289}"/>
              </a:ext>
            </a:extLst>
          </p:cNvPr>
          <p:cNvSpPr txBox="1">
            <a:spLocks/>
          </p:cNvSpPr>
          <p:nvPr userDrawn="1"/>
        </p:nvSpPr>
        <p:spPr>
          <a:xfrm>
            <a:off x="717550" y="1800072"/>
            <a:ext cx="3602038" cy="36000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9EF182-3461-AA46-3461-350637FD0A58}"/>
              </a:ext>
            </a:extLst>
          </p:cNvPr>
          <p:cNvSpPr>
            <a:spLocks noChangeAspect="1"/>
          </p:cNvSpPr>
          <p:nvPr userDrawn="1"/>
        </p:nvSpPr>
        <p:spPr>
          <a:xfrm>
            <a:off x="1080204" y="2520079"/>
            <a:ext cx="1080000" cy="720000"/>
          </a:xfrm>
          <a:custGeom>
            <a:avLst/>
            <a:gdLst>
              <a:gd name="connsiteX0" fmla="*/ 3634082 w 4665725"/>
              <a:gd name="connsiteY0" fmla="*/ 1036828 h 3110483"/>
              <a:gd name="connsiteX1" fmla="*/ 4665726 w 4665725"/>
              <a:gd name="connsiteY1" fmla="*/ 2073656 h 3110483"/>
              <a:gd name="connsiteX2" fmla="*/ 3628898 w 4665725"/>
              <a:gd name="connsiteY2" fmla="*/ 3110484 h 3110483"/>
              <a:gd name="connsiteX3" fmla="*/ 2592070 w 4665725"/>
              <a:gd name="connsiteY3" fmla="*/ 2073656 h 3110483"/>
              <a:gd name="connsiteX4" fmla="*/ 4665726 w 4665725"/>
              <a:gd name="connsiteY4" fmla="*/ 0 h 3110483"/>
              <a:gd name="connsiteX5" fmla="*/ 3634082 w 4665725"/>
              <a:gd name="connsiteY5" fmla="*/ 1036828 h 3110483"/>
              <a:gd name="connsiteX6" fmla="*/ 2073656 w 4665725"/>
              <a:gd name="connsiteY6" fmla="*/ 2073656 h 3110483"/>
              <a:gd name="connsiteX7" fmla="*/ 1036828 w 4665725"/>
              <a:gd name="connsiteY7" fmla="*/ 3110484 h 3110483"/>
              <a:gd name="connsiteX8" fmla="*/ 0 w 4665725"/>
              <a:gd name="connsiteY8" fmla="*/ 2073656 h 3110483"/>
              <a:gd name="connsiteX9" fmla="*/ 2073656 w 4665725"/>
              <a:gd name="connsiteY9" fmla="*/ 0 h 3110483"/>
              <a:gd name="connsiteX10" fmla="*/ 1042012 w 4665725"/>
              <a:gd name="connsiteY10" fmla="*/ 1036828 h 3110483"/>
              <a:gd name="connsiteX11" fmla="*/ 2073656 w 4665725"/>
              <a:gd name="connsiteY11" fmla="*/ 2073656 h 311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65725" h="3110483">
                <a:moveTo>
                  <a:pt x="3634082" y="1036828"/>
                </a:moveTo>
                <a:cubicBezTo>
                  <a:pt x="4204356" y="1036828"/>
                  <a:pt x="4665726" y="1503382"/>
                  <a:pt x="4665726" y="2073656"/>
                </a:cubicBezTo>
                <a:cubicBezTo>
                  <a:pt x="4665726" y="2643930"/>
                  <a:pt x="4199172" y="3110484"/>
                  <a:pt x="3628898" y="3110484"/>
                </a:cubicBezTo>
                <a:cubicBezTo>
                  <a:pt x="3058624" y="3110484"/>
                  <a:pt x="2592070" y="2643930"/>
                  <a:pt x="2592070" y="2073656"/>
                </a:cubicBezTo>
                <a:cubicBezTo>
                  <a:pt x="2592070" y="927961"/>
                  <a:pt x="3520031" y="0"/>
                  <a:pt x="4665726" y="0"/>
                </a:cubicBezTo>
                <a:cubicBezTo>
                  <a:pt x="4665726" y="0"/>
                  <a:pt x="3986613" y="254004"/>
                  <a:pt x="3634082" y="1036828"/>
                </a:cubicBezTo>
                <a:close/>
                <a:moveTo>
                  <a:pt x="2073656" y="2073656"/>
                </a:moveTo>
                <a:cubicBezTo>
                  <a:pt x="2073656" y="2643930"/>
                  <a:pt x="1607102" y="3110484"/>
                  <a:pt x="1036828" y="3110484"/>
                </a:cubicBezTo>
                <a:cubicBezTo>
                  <a:pt x="466554" y="3110484"/>
                  <a:pt x="0" y="2643930"/>
                  <a:pt x="0" y="2073656"/>
                </a:cubicBezTo>
                <a:cubicBezTo>
                  <a:pt x="0" y="927961"/>
                  <a:pt x="927961" y="0"/>
                  <a:pt x="2073656" y="0"/>
                </a:cubicBezTo>
                <a:cubicBezTo>
                  <a:pt x="2073656" y="0"/>
                  <a:pt x="1394543" y="254032"/>
                  <a:pt x="1042012" y="1036828"/>
                </a:cubicBezTo>
                <a:cubicBezTo>
                  <a:pt x="1612286" y="1036828"/>
                  <a:pt x="2073656" y="1503382"/>
                  <a:pt x="2073656" y="2073656"/>
                </a:cubicBezTo>
                <a:close/>
              </a:path>
            </a:pathLst>
          </a:custGeom>
          <a:solidFill>
            <a:schemeClr val="accent2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D78CFA-E8A1-502A-979C-6F8A54A1C73F}"/>
              </a:ext>
            </a:extLst>
          </p:cNvPr>
          <p:cNvCxnSpPr>
            <a:cxnSpLocks/>
          </p:cNvCxnSpPr>
          <p:nvPr userDrawn="1"/>
        </p:nvCxnSpPr>
        <p:spPr>
          <a:xfrm flipH="1">
            <a:off x="1079246" y="5400111"/>
            <a:ext cx="28800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AD8C1897-F5DF-8E3A-8FA9-594127908D16}"/>
              </a:ext>
            </a:extLst>
          </p:cNvPr>
          <p:cNvSpPr txBox="1">
            <a:spLocks/>
          </p:cNvSpPr>
          <p:nvPr/>
        </p:nvSpPr>
        <p:spPr>
          <a:xfrm>
            <a:off x="5580106" y="2880087"/>
            <a:ext cx="5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spcAft>
                <a:spcPts val="600"/>
              </a:spcAft>
              <a:buFontTx/>
              <a:buNone/>
              <a:defRPr sz="2800" b="1">
                <a:solidFill>
                  <a:schemeClr val="accent4"/>
                </a:solidFill>
                <a:latin typeface="+mj-lt"/>
              </a:defRPr>
            </a:lvl1pPr>
            <a:lvl2pPr marL="431986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2pPr>
            <a:lvl3pPr marL="863971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3pPr>
            <a:lvl4pPr marL="1295957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4pPr>
            <a:lvl5pPr marL="1727942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US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BC85B693-2996-B139-2994-6C55466F64A2}"/>
              </a:ext>
            </a:extLst>
          </p:cNvPr>
          <p:cNvSpPr txBox="1">
            <a:spLocks/>
          </p:cNvSpPr>
          <p:nvPr/>
        </p:nvSpPr>
        <p:spPr>
          <a:xfrm>
            <a:off x="5580106" y="1980077"/>
            <a:ext cx="5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spcAft>
                <a:spcPts val="600"/>
              </a:spcAft>
              <a:buFontTx/>
              <a:buNone/>
              <a:defRPr sz="2800" b="1">
                <a:solidFill>
                  <a:schemeClr val="accent4"/>
                </a:solidFill>
                <a:latin typeface="+mj-lt"/>
              </a:defRPr>
            </a:lvl1pPr>
            <a:lvl2pPr marL="431986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2pPr>
            <a:lvl3pPr marL="863971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3pPr>
            <a:lvl4pPr marL="1295957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4pPr>
            <a:lvl5pPr marL="1727942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US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C054FF9F-DC36-F2A5-D1EC-D4355DB42628}"/>
              </a:ext>
            </a:extLst>
          </p:cNvPr>
          <p:cNvSpPr txBox="1">
            <a:spLocks/>
          </p:cNvSpPr>
          <p:nvPr/>
        </p:nvSpPr>
        <p:spPr>
          <a:xfrm>
            <a:off x="5580106" y="3780097"/>
            <a:ext cx="5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spcAft>
                <a:spcPts val="600"/>
              </a:spcAft>
              <a:buFontTx/>
              <a:buNone/>
              <a:defRPr sz="2800" b="1">
                <a:solidFill>
                  <a:schemeClr val="accent4"/>
                </a:solidFill>
                <a:latin typeface="+mj-lt"/>
              </a:defRPr>
            </a:lvl1pPr>
            <a:lvl2pPr marL="431986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2pPr>
            <a:lvl3pPr marL="863971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3pPr>
            <a:lvl4pPr marL="1295957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4pPr>
            <a:lvl5pPr marL="1727942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US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609B9FFC-6F85-3B3F-24D5-2F217C317DF2}"/>
              </a:ext>
            </a:extLst>
          </p:cNvPr>
          <p:cNvSpPr txBox="1">
            <a:spLocks/>
          </p:cNvSpPr>
          <p:nvPr/>
        </p:nvSpPr>
        <p:spPr>
          <a:xfrm>
            <a:off x="5580106" y="4680110"/>
            <a:ext cx="5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spcAft>
                <a:spcPts val="600"/>
              </a:spcAft>
              <a:buFontTx/>
              <a:buNone/>
              <a:defRPr sz="2800" b="1">
                <a:solidFill>
                  <a:schemeClr val="accent4"/>
                </a:solidFill>
                <a:latin typeface="+mj-lt"/>
              </a:defRPr>
            </a:lvl1pPr>
            <a:lvl2pPr marL="431986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2pPr>
            <a:lvl3pPr marL="863971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3pPr>
            <a:lvl4pPr marL="1295957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4pPr>
            <a:lvl5pPr marL="1727942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US" dirty="0"/>
          </a:p>
        </p:txBody>
      </p:sp>
      <p:sp>
        <p:nvSpPr>
          <p:cNvPr id="79" name="Text Placeholder 13">
            <a:extLst>
              <a:ext uri="{FF2B5EF4-FFF2-40B4-BE49-F238E27FC236}">
                <a16:creationId xmlns:a16="http://schemas.microsoft.com/office/drawing/2014/main" id="{5E2FD5EB-5A9F-CE4F-B855-DE9E821053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80250" y="1980077"/>
            <a:ext cx="3960000" cy="358775"/>
          </a:xfrm>
        </p:spPr>
        <p:txBody>
          <a:bodyPr anchor="ctr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0" name="Text Placeholder 65">
            <a:extLst>
              <a:ext uri="{FF2B5EF4-FFF2-40B4-BE49-F238E27FC236}">
                <a16:creationId xmlns:a16="http://schemas.microsoft.com/office/drawing/2014/main" id="{BE53D907-FC8F-6D18-20F1-78A50C4E645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81046" y="2340081"/>
            <a:ext cx="3960000" cy="360000"/>
          </a:xfrm>
        </p:spPr>
        <p:txBody>
          <a:bodyPr tIns="36000"/>
          <a:lstStyle>
            <a:lvl1pPr>
              <a:defRPr/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congue</a:t>
            </a:r>
            <a:r>
              <a:rPr lang="en-US" dirty="0"/>
              <a:t> massa. </a:t>
            </a:r>
          </a:p>
        </p:txBody>
      </p:sp>
      <p:sp>
        <p:nvSpPr>
          <p:cNvPr id="81" name="Text Placeholder 13">
            <a:extLst>
              <a:ext uri="{FF2B5EF4-FFF2-40B4-BE49-F238E27FC236}">
                <a16:creationId xmlns:a16="http://schemas.microsoft.com/office/drawing/2014/main" id="{5FFFDA2D-6EA1-D801-4C7D-4F871EFB35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80250" y="2880087"/>
            <a:ext cx="3960000" cy="358775"/>
          </a:xfrm>
        </p:spPr>
        <p:txBody>
          <a:bodyPr anchor="ctr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2" name="Text Placeholder 65">
            <a:extLst>
              <a:ext uri="{FF2B5EF4-FFF2-40B4-BE49-F238E27FC236}">
                <a16:creationId xmlns:a16="http://schemas.microsoft.com/office/drawing/2014/main" id="{A1EB7CE4-E9DD-39CD-1337-6646764F2BE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1046" y="3240091"/>
            <a:ext cx="3960000" cy="360000"/>
          </a:xfrm>
        </p:spPr>
        <p:txBody>
          <a:bodyPr tIns="36000"/>
          <a:lstStyle>
            <a:lvl1pPr>
              <a:defRPr/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congue</a:t>
            </a:r>
            <a:r>
              <a:rPr lang="en-US" dirty="0"/>
              <a:t> massa. </a:t>
            </a:r>
          </a:p>
        </p:txBody>
      </p:sp>
      <p:sp>
        <p:nvSpPr>
          <p:cNvPr id="83" name="Text Placeholder 13">
            <a:extLst>
              <a:ext uri="{FF2B5EF4-FFF2-40B4-BE49-F238E27FC236}">
                <a16:creationId xmlns:a16="http://schemas.microsoft.com/office/drawing/2014/main" id="{BEA7D9EC-3A73-FA64-F38A-5F47D4F9AD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80250" y="3780097"/>
            <a:ext cx="3960000" cy="358775"/>
          </a:xfrm>
        </p:spPr>
        <p:txBody>
          <a:bodyPr anchor="ctr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4" name="Text Placeholder 65">
            <a:extLst>
              <a:ext uri="{FF2B5EF4-FFF2-40B4-BE49-F238E27FC236}">
                <a16:creationId xmlns:a16="http://schemas.microsoft.com/office/drawing/2014/main" id="{787042D8-87E5-0115-9A80-7C63FA5B81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81046" y="4140101"/>
            <a:ext cx="3960000" cy="360000"/>
          </a:xfrm>
        </p:spPr>
        <p:txBody>
          <a:bodyPr tIns="36000"/>
          <a:lstStyle>
            <a:lvl1pPr>
              <a:defRPr/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congue</a:t>
            </a:r>
            <a:r>
              <a:rPr lang="en-US" dirty="0"/>
              <a:t> massa. </a:t>
            </a:r>
          </a:p>
        </p:txBody>
      </p:sp>
      <p:sp>
        <p:nvSpPr>
          <p:cNvPr id="85" name="Text Placeholder 13">
            <a:extLst>
              <a:ext uri="{FF2B5EF4-FFF2-40B4-BE49-F238E27FC236}">
                <a16:creationId xmlns:a16="http://schemas.microsoft.com/office/drawing/2014/main" id="{1DE6841B-C591-7B73-9F14-04F0989ABC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80250" y="4680107"/>
            <a:ext cx="3960000" cy="358775"/>
          </a:xfrm>
        </p:spPr>
        <p:txBody>
          <a:bodyPr anchor="ctr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6" name="Text Placeholder 65">
            <a:extLst>
              <a:ext uri="{FF2B5EF4-FFF2-40B4-BE49-F238E27FC236}">
                <a16:creationId xmlns:a16="http://schemas.microsoft.com/office/drawing/2014/main" id="{6582A9C8-1A84-01DD-D8C4-B0FC41BDA7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81046" y="5040111"/>
            <a:ext cx="3960000" cy="360000"/>
          </a:xfrm>
        </p:spPr>
        <p:txBody>
          <a:bodyPr tIns="36000"/>
          <a:lstStyle>
            <a:lvl1pPr>
              <a:defRPr/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congue</a:t>
            </a:r>
            <a:r>
              <a:rPr lang="en-US" dirty="0"/>
              <a:t> massa. </a:t>
            </a:r>
          </a:p>
        </p:txBody>
      </p:sp>
      <p:sp>
        <p:nvSpPr>
          <p:cNvPr id="87" name="Text Placeholder 13">
            <a:extLst>
              <a:ext uri="{FF2B5EF4-FFF2-40B4-BE49-F238E27FC236}">
                <a16:creationId xmlns:a16="http://schemas.microsoft.com/office/drawing/2014/main" id="{A52E3C07-2F01-6A2E-15F6-5E31F9E53D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9246" y="3510090"/>
            <a:ext cx="2880000" cy="1170013"/>
          </a:xfrm>
        </p:spPr>
        <p:txBody>
          <a:bodyPr anchor="t"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662492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Additional-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9D54D2F-0A92-B624-413F-49922CCA7FBD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6FF093B-9CA3-4A30-B2CE-03E80D065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0" y="720059"/>
            <a:ext cx="10080319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047EC599-2F10-4112-AFD2-5ECC99E88D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50" y="360055"/>
            <a:ext cx="10080250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ru-RU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SUBHEADER</a:t>
            </a:r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6F7E6F-C953-4588-8B68-9FDFC05AFF2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9AE6DBA7-D8EA-55D5-D718-4B8D5986DCC5}"/>
              </a:ext>
            </a:extLst>
          </p:cNvPr>
          <p:cNvSpPr txBox="1">
            <a:spLocks/>
          </p:cNvSpPr>
          <p:nvPr userDrawn="1"/>
        </p:nvSpPr>
        <p:spPr>
          <a:xfrm>
            <a:off x="720219" y="1794812"/>
            <a:ext cx="2430005" cy="1709892"/>
          </a:xfrm>
          <a:prstGeom prst="rect">
            <a:avLst/>
          </a:prstGeom>
          <a:solidFill>
            <a:srgbClr val="F8FCFE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72000" tIns="360000" rIns="72000" bIns="10800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CF667F01-0839-67FD-D134-23A7FE88586F}"/>
              </a:ext>
            </a:extLst>
          </p:cNvPr>
          <p:cNvSpPr txBox="1">
            <a:spLocks/>
          </p:cNvSpPr>
          <p:nvPr userDrawn="1"/>
        </p:nvSpPr>
        <p:spPr>
          <a:xfrm>
            <a:off x="3240242" y="1800071"/>
            <a:ext cx="2430005" cy="1709892"/>
          </a:xfrm>
          <a:prstGeom prst="rect">
            <a:avLst/>
          </a:prstGeom>
          <a:solidFill>
            <a:srgbClr val="F8FCFE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72000" tIns="360000" rIns="72000" bIns="10800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0D0401F-629B-C9C0-75D9-01DC5D022FE4}"/>
              </a:ext>
            </a:extLst>
          </p:cNvPr>
          <p:cNvSpPr txBox="1">
            <a:spLocks/>
          </p:cNvSpPr>
          <p:nvPr userDrawn="1"/>
        </p:nvSpPr>
        <p:spPr>
          <a:xfrm>
            <a:off x="5760265" y="1800071"/>
            <a:ext cx="2430005" cy="1709892"/>
          </a:xfrm>
          <a:prstGeom prst="rect">
            <a:avLst/>
          </a:prstGeom>
          <a:solidFill>
            <a:srgbClr val="F8FCFE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72000" tIns="360000" rIns="72000" bIns="10800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023A5E-6666-65D5-09A6-E563ABA1FE5B}"/>
              </a:ext>
            </a:extLst>
          </p:cNvPr>
          <p:cNvSpPr txBox="1">
            <a:spLocks/>
          </p:cNvSpPr>
          <p:nvPr userDrawn="1"/>
        </p:nvSpPr>
        <p:spPr>
          <a:xfrm>
            <a:off x="8280289" y="1800071"/>
            <a:ext cx="2430005" cy="1709892"/>
          </a:xfrm>
          <a:prstGeom prst="rect">
            <a:avLst/>
          </a:prstGeom>
          <a:solidFill>
            <a:srgbClr val="F8FCFE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72000" tIns="360000" rIns="72000" bIns="10800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CCD77A6-C107-395D-8AE4-1EF5002E0AE1}"/>
              </a:ext>
            </a:extLst>
          </p:cNvPr>
          <p:cNvSpPr txBox="1">
            <a:spLocks/>
          </p:cNvSpPr>
          <p:nvPr userDrawn="1"/>
        </p:nvSpPr>
        <p:spPr>
          <a:xfrm>
            <a:off x="3240216" y="3600091"/>
            <a:ext cx="2430005" cy="1709892"/>
          </a:xfrm>
          <a:prstGeom prst="rect">
            <a:avLst/>
          </a:prstGeom>
          <a:solidFill>
            <a:srgbClr val="F8FCFE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72000" tIns="360000" rIns="72000" bIns="10800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63C5ED5B-9210-D7E6-8061-506D3194C17A}"/>
              </a:ext>
            </a:extLst>
          </p:cNvPr>
          <p:cNvSpPr txBox="1">
            <a:spLocks/>
          </p:cNvSpPr>
          <p:nvPr userDrawn="1"/>
        </p:nvSpPr>
        <p:spPr>
          <a:xfrm>
            <a:off x="5760239" y="3605350"/>
            <a:ext cx="2430005" cy="1709892"/>
          </a:xfrm>
          <a:prstGeom prst="rect">
            <a:avLst/>
          </a:prstGeom>
          <a:solidFill>
            <a:srgbClr val="F8FCFE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72000" tIns="360000" rIns="72000" bIns="10800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DA546579-CE27-1DB4-255F-8EDA8C2E17DC}"/>
              </a:ext>
            </a:extLst>
          </p:cNvPr>
          <p:cNvSpPr txBox="1">
            <a:spLocks/>
          </p:cNvSpPr>
          <p:nvPr userDrawn="1"/>
        </p:nvSpPr>
        <p:spPr>
          <a:xfrm>
            <a:off x="8280258" y="3605350"/>
            <a:ext cx="2430005" cy="1709892"/>
          </a:xfrm>
          <a:prstGeom prst="rect">
            <a:avLst/>
          </a:prstGeom>
          <a:solidFill>
            <a:srgbClr val="F8FCFE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72000" tIns="360000" rIns="72000" bIns="10800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94CDC81-A2A7-FA60-48CA-08D7078CEFB9}"/>
              </a:ext>
            </a:extLst>
          </p:cNvPr>
          <p:cNvSpPr txBox="1">
            <a:spLocks/>
          </p:cNvSpPr>
          <p:nvPr userDrawn="1"/>
        </p:nvSpPr>
        <p:spPr>
          <a:xfrm>
            <a:off x="720188" y="3600091"/>
            <a:ext cx="2430005" cy="1709892"/>
          </a:xfrm>
          <a:prstGeom prst="rect">
            <a:avLst/>
          </a:prstGeom>
          <a:solidFill>
            <a:srgbClr val="F8FCFE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72000" tIns="360000" rIns="72000" bIns="10800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6D8AE5C9-358B-AD4E-DD52-CD96DF7E99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188" y="1800071"/>
            <a:ext cx="2430004" cy="360000"/>
          </a:xfrm>
        </p:spPr>
        <p:txBody>
          <a:bodyPr lIns="72000" tIns="72000" rIns="72000" bIns="72000"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in 1 Row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430CFDD-2B59-8F99-1997-377E215DD6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1304" y="2160588"/>
            <a:ext cx="2428875" cy="1079499"/>
          </a:xfrm>
        </p:spPr>
        <p:txBody>
          <a:bodyPr lIns="72000" tIns="36000" rIns="72000" bIns="72000"/>
          <a:lstStyle>
            <a:lvl1pPr>
              <a:spcAft>
                <a:spcPts val="0"/>
              </a:spcAft>
              <a:defRPr sz="900"/>
            </a:lvl1pPr>
            <a:lvl2pPr>
              <a:spcAft>
                <a:spcPts val="0"/>
              </a:spcAft>
              <a:defRPr sz="900"/>
            </a:lvl2pPr>
            <a:lvl3pPr>
              <a:spcAft>
                <a:spcPts val="0"/>
              </a:spcAft>
              <a:defRPr sz="900"/>
            </a:lvl3pPr>
            <a:lvl4pPr>
              <a:spcAft>
                <a:spcPts val="0"/>
              </a:spcAft>
              <a:defRPr sz="900"/>
            </a:lvl4pPr>
            <a:lvl5pPr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B8CF9E10-920E-97E3-B976-0E3C634BC0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0188" y="3600091"/>
            <a:ext cx="2430004" cy="360000"/>
          </a:xfrm>
        </p:spPr>
        <p:txBody>
          <a:bodyPr lIns="72000" tIns="72000" rIns="72000" bIns="72000"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in 1 Row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7170B2AD-0FAC-DD3B-B5ED-FF72FC61ADC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1304" y="3960608"/>
            <a:ext cx="2428875" cy="1079499"/>
          </a:xfrm>
        </p:spPr>
        <p:txBody>
          <a:bodyPr lIns="72000" tIns="36000" rIns="72000" bIns="72000"/>
          <a:lstStyle>
            <a:lvl1pPr>
              <a:spcAft>
                <a:spcPts val="0"/>
              </a:spcAft>
              <a:defRPr sz="900"/>
            </a:lvl1pPr>
            <a:lvl2pPr>
              <a:spcAft>
                <a:spcPts val="0"/>
              </a:spcAft>
              <a:defRPr sz="900"/>
            </a:lvl2pPr>
            <a:lvl3pPr>
              <a:spcAft>
                <a:spcPts val="0"/>
              </a:spcAft>
              <a:defRPr sz="900"/>
            </a:lvl3pPr>
            <a:lvl4pPr>
              <a:spcAft>
                <a:spcPts val="0"/>
              </a:spcAft>
              <a:defRPr sz="900"/>
            </a:lvl4pPr>
            <a:lvl5pPr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84AF168A-A71D-F938-DD41-534E6DF657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40216" y="1800071"/>
            <a:ext cx="2430004" cy="360000"/>
          </a:xfrm>
        </p:spPr>
        <p:txBody>
          <a:bodyPr lIns="72000" tIns="72000" rIns="72000" bIns="72000"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in 1 Row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39D0F2AC-BCBF-1F6A-7B33-ED009BC91A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41332" y="2160588"/>
            <a:ext cx="2428875" cy="1079499"/>
          </a:xfrm>
        </p:spPr>
        <p:txBody>
          <a:bodyPr lIns="72000" tIns="36000" rIns="72000" bIns="72000"/>
          <a:lstStyle>
            <a:lvl1pPr>
              <a:spcAft>
                <a:spcPts val="0"/>
              </a:spcAft>
              <a:defRPr sz="900"/>
            </a:lvl1pPr>
            <a:lvl2pPr>
              <a:spcAft>
                <a:spcPts val="0"/>
              </a:spcAft>
              <a:defRPr sz="900"/>
            </a:lvl2pPr>
            <a:lvl3pPr>
              <a:spcAft>
                <a:spcPts val="0"/>
              </a:spcAft>
              <a:defRPr sz="900"/>
            </a:lvl3pPr>
            <a:lvl4pPr>
              <a:spcAft>
                <a:spcPts val="0"/>
              </a:spcAft>
              <a:defRPr sz="900"/>
            </a:lvl4pPr>
            <a:lvl5pPr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C82A2D1D-486D-DA49-F743-0CE79CFB0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40216" y="3600091"/>
            <a:ext cx="2430004" cy="360000"/>
          </a:xfrm>
        </p:spPr>
        <p:txBody>
          <a:bodyPr lIns="72000" tIns="72000" rIns="72000" bIns="72000"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in 1 Row</a:t>
            </a:r>
          </a:p>
        </p:txBody>
      </p:sp>
      <p:sp>
        <p:nvSpPr>
          <p:cNvPr id="44" name="Text Placeholder 36">
            <a:extLst>
              <a:ext uri="{FF2B5EF4-FFF2-40B4-BE49-F238E27FC236}">
                <a16:creationId xmlns:a16="http://schemas.microsoft.com/office/drawing/2014/main" id="{DB2AADB7-D98F-9DC9-FA6E-C492397999E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241332" y="3960608"/>
            <a:ext cx="2428875" cy="1079499"/>
          </a:xfrm>
        </p:spPr>
        <p:txBody>
          <a:bodyPr lIns="72000" tIns="36000" rIns="72000" bIns="72000"/>
          <a:lstStyle>
            <a:lvl1pPr>
              <a:spcAft>
                <a:spcPts val="0"/>
              </a:spcAft>
              <a:defRPr sz="900"/>
            </a:lvl1pPr>
            <a:lvl2pPr>
              <a:spcAft>
                <a:spcPts val="0"/>
              </a:spcAft>
              <a:defRPr sz="900"/>
            </a:lvl2pPr>
            <a:lvl3pPr>
              <a:spcAft>
                <a:spcPts val="0"/>
              </a:spcAft>
              <a:defRPr sz="900"/>
            </a:lvl3pPr>
            <a:lvl4pPr>
              <a:spcAft>
                <a:spcPts val="0"/>
              </a:spcAft>
              <a:defRPr sz="900"/>
            </a:lvl4pPr>
            <a:lvl5pPr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id="{3B3AF04B-DE76-B88F-1465-CB998FCF94E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760244" y="1800071"/>
            <a:ext cx="2430004" cy="360000"/>
          </a:xfrm>
        </p:spPr>
        <p:txBody>
          <a:bodyPr lIns="72000" tIns="72000" rIns="72000" bIns="72000"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in 1 Row</a:t>
            </a:r>
          </a:p>
        </p:txBody>
      </p:sp>
      <p:sp>
        <p:nvSpPr>
          <p:cNvPr id="46" name="Text Placeholder 36">
            <a:extLst>
              <a:ext uri="{FF2B5EF4-FFF2-40B4-BE49-F238E27FC236}">
                <a16:creationId xmlns:a16="http://schemas.microsoft.com/office/drawing/2014/main" id="{6CB24780-699C-E8F5-795B-9BEFBA6870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61360" y="2160588"/>
            <a:ext cx="2428875" cy="1079499"/>
          </a:xfrm>
        </p:spPr>
        <p:txBody>
          <a:bodyPr lIns="72000" tIns="36000" rIns="72000" bIns="72000"/>
          <a:lstStyle>
            <a:lvl1pPr>
              <a:spcAft>
                <a:spcPts val="0"/>
              </a:spcAft>
              <a:defRPr sz="900"/>
            </a:lvl1pPr>
            <a:lvl2pPr>
              <a:spcAft>
                <a:spcPts val="0"/>
              </a:spcAft>
              <a:defRPr sz="900"/>
            </a:lvl2pPr>
            <a:lvl3pPr>
              <a:spcAft>
                <a:spcPts val="0"/>
              </a:spcAft>
              <a:defRPr sz="900"/>
            </a:lvl3pPr>
            <a:lvl4pPr>
              <a:spcAft>
                <a:spcPts val="0"/>
              </a:spcAft>
              <a:defRPr sz="900"/>
            </a:lvl4pPr>
            <a:lvl5pPr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13">
            <a:extLst>
              <a:ext uri="{FF2B5EF4-FFF2-40B4-BE49-F238E27FC236}">
                <a16:creationId xmlns:a16="http://schemas.microsoft.com/office/drawing/2014/main" id="{D753B28B-5694-2512-45C6-FE8E3006EE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60244" y="3600091"/>
            <a:ext cx="2430004" cy="360000"/>
          </a:xfrm>
        </p:spPr>
        <p:txBody>
          <a:bodyPr lIns="72000" tIns="72000" rIns="72000" bIns="72000"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in 1 Row</a:t>
            </a:r>
          </a:p>
        </p:txBody>
      </p:sp>
      <p:sp>
        <p:nvSpPr>
          <p:cNvPr id="48" name="Text Placeholder 36">
            <a:extLst>
              <a:ext uri="{FF2B5EF4-FFF2-40B4-BE49-F238E27FC236}">
                <a16:creationId xmlns:a16="http://schemas.microsoft.com/office/drawing/2014/main" id="{11E97FC0-88E0-20C7-27B2-19021D48E2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760781" y="3960608"/>
            <a:ext cx="2428875" cy="1079499"/>
          </a:xfrm>
        </p:spPr>
        <p:txBody>
          <a:bodyPr lIns="72000" tIns="36000" rIns="72000" bIns="72000"/>
          <a:lstStyle>
            <a:lvl1pPr>
              <a:spcAft>
                <a:spcPts val="0"/>
              </a:spcAft>
              <a:defRPr sz="900"/>
            </a:lvl1pPr>
            <a:lvl2pPr>
              <a:spcAft>
                <a:spcPts val="0"/>
              </a:spcAft>
              <a:defRPr sz="900"/>
            </a:lvl2pPr>
            <a:lvl3pPr>
              <a:spcAft>
                <a:spcPts val="0"/>
              </a:spcAft>
              <a:defRPr sz="900"/>
            </a:lvl3pPr>
            <a:lvl4pPr>
              <a:spcAft>
                <a:spcPts val="0"/>
              </a:spcAft>
              <a:defRPr sz="900"/>
            </a:lvl4pPr>
            <a:lvl5pPr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13">
            <a:extLst>
              <a:ext uri="{FF2B5EF4-FFF2-40B4-BE49-F238E27FC236}">
                <a16:creationId xmlns:a16="http://schemas.microsoft.com/office/drawing/2014/main" id="{2028CE38-6A44-33D9-16FA-7EE6F916BE4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80272" y="1800071"/>
            <a:ext cx="2430004" cy="360000"/>
          </a:xfrm>
        </p:spPr>
        <p:txBody>
          <a:bodyPr lIns="72000" tIns="72000" rIns="72000" bIns="72000"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in 1 Row</a:t>
            </a:r>
          </a:p>
        </p:txBody>
      </p:sp>
      <p:sp>
        <p:nvSpPr>
          <p:cNvPr id="51" name="Text Placeholder 36">
            <a:extLst>
              <a:ext uri="{FF2B5EF4-FFF2-40B4-BE49-F238E27FC236}">
                <a16:creationId xmlns:a16="http://schemas.microsoft.com/office/drawing/2014/main" id="{969C1AB5-D75C-E09A-904D-F373EB4B35A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281388" y="2160588"/>
            <a:ext cx="2428875" cy="1079499"/>
          </a:xfrm>
        </p:spPr>
        <p:txBody>
          <a:bodyPr lIns="72000" tIns="36000" rIns="72000" bIns="72000"/>
          <a:lstStyle>
            <a:lvl1pPr>
              <a:spcAft>
                <a:spcPts val="0"/>
              </a:spcAft>
              <a:defRPr sz="900"/>
            </a:lvl1pPr>
            <a:lvl2pPr>
              <a:spcAft>
                <a:spcPts val="0"/>
              </a:spcAft>
              <a:defRPr sz="900"/>
            </a:lvl2pPr>
            <a:lvl3pPr>
              <a:spcAft>
                <a:spcPts val="0"/>
              </a:spcAft>
              <a:defRPr sz="900"/>
            </a:lvl3pPr>
            <a:lvl4pPr>
              <a:spcAft>
                <a:spcPts val="0"/>
              </a:spcAft>
              <a:defRPr sz="900"/>
            </a:lvl4pPr>
            <a:lvl5pPr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2" name="Text Placeholder 13">
            <a:extLst>
              <a:ext uri="{FF2B5EF4-FFF2-40B4-BE49-F238E27FC236}">
                <a16:creationId xmlns:a16="http://schemas.microsoft.com/office/drawing/2014/main" id="{949F2F57-939D-6310-3D49-4460D35F3C4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80272" y="3600091"/>
            <a:ext cx="2430004" cy="360000"/>
          </a:xfrm>
        </p:spPr>
        <p:txBody>
          <a:bodyPr lIns="72000" tIns="72000" rIns="72000" bIns="72000"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in 1 Row</a:t>
            </a:r>
          </a:p>
        </p:txBody>
      </p:sp>
      <p:sp>
        <p:nvSpPr>
          <p:cNvPr id="53" name="Text Placeholder 36">
            <a:extLst>
              <a:ext uri="{FF2B5EF4-FFF2-40B4-BE49-F238E27FC236}">
                <a16:creationId xmlns:a16="http://schemas.microsoft.com/office/drawing/2014/main" id="{54E1DE82-C947-ABDA-B3B8-14FA7E51BB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281388" y="3960608"/>
            <a:ext cx="2428875" cy="1079499"/>
          </a:xfrm>
        </p:spPr>
        <p:txBody>
          <a:bodyPr lIns="72000" tIns="36000" rIns="72000" bIns="72000"/>
          <a:lstStyle>
            <a:lvl1pPr>
              <a:spcAft>
                <a:spcPts val="0"/>
              </a:spcAft>
              <a:defRPr sz="900"/>
            </a:lvl1pPr>
            <a:lvl2pPr>
              <a:spcAft>
                <a:spcPts val="0"/>
              </a:spcAft>
              <a:defRPr sz="900"/>
            </a:lvl2pPr>
            <a:lvl3pPr>
              <a:spcAft>
                <a:spcPts val="0"/>
              </a:spcAft>
              <a:defRPr sz="900"/>
            </a:lvl3pPr>
            <a:lvl4pPr>
              <a:spcAft>
                <a:spcPts val="0"/>
              </a:spcAft>
              <a:defRPr sz="900"/>
            </a:lvl4pPr>
            <a:lvl5pPr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67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6-ThankYou-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114FB92-DA60-847E-4E07-15B40E346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3370" y="0"/>
            <a:ext cx="9427119" cy="6480175"/>
          </a:xfrm>
          <a:custGeom>
            <a:avLst/>
            <a:gdLst>
              <a:gd name="connsiteX0" fmla="*/ 815771 w 9427119"/>
              <a:gd name="connsiteY0" fmla="*/ 0 h 6480175"/>
              <a:gd name="connsiteX1" fmla="*/ 9427119 w 9427119"/>
              <a:gd name="connsiteY1" fmla="*/ 0 h 6480175"/>
              <a:gd name="connsiteX2" fmla="*/ 9427119 w 9427119"/>
              <a:gd name="connsiteY2" fmla="*/ 6480175 h 6480175"/>
              <a:gd name="connsiteX3" fmla="*/ 920664 w 9427119"/>
              <a:gd name="connsiteY3" fmla="*/ 6480175 h 6480175"/>
              <a:gd name="connsiteX4" fmla="*/ 920646 w 9427119"/>
              <a:gd name="connsiteY4" fmla="*/ 6480124 h 6480175"/>
              <a:gd name="connsiteX5" fmla="*/ 1280488 w 9427119"/>
              <a:gd name="connsiteY5" fmla="*/ 6480124 h 6480175"/>
              <a:gd name="connsiteX6" fmla="*/ 546686 w 9427119"/>
              <a:gd name="connsiteY6" fmla="*/ 4406964 h 6480175"/>
              <a:gd name="connsiteX7" fmla="*/ 786356 w 9427119"/>
              <a:gd name="connsiteY7" fmla="*/ 3991839 h 6480175"/>
              <a:gd name="connsiteX8" fmla="*/ 0 w 9427119"/>
              <a:gd name="connsiteY8" fmla="*/ 1813845 h 648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27119" h="6480175">
                <a:moveTo>
                  <a:pt x="815771" y="0"/>
                </a:moveTo>
                <a:lnTo>
                  <a:pt x="9427119" y="0"/>
                </a:lnTo>
                <a:lnTo>
                  <a:pt x="9427119" y="6480175"/>
                </a:lnTo>
                <a:lnTo>
                  <a:pt x="920664" y="6480175"/>
                </a:lnTo>
                <a:lnTo>
                  <a:pt x="920646" y="6480124"/>
                </a:lnTo>
                <a:lnTo>
                  <a:pt x="1280488" y="6480124"/>
                </a:lnTo>
                <a:lnTo>
                  <a:pt x="546686" y="4406964"/>
                </a:lnTo>
                <a:lnTo>
                  <a:pt x="786356" y="3991839"/>
                </a:lnTo>
                <a:lnTo>
                  <a:pt x="0" y="1813845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accent2"/>
            </a:bgClr>
          </a:pattFill>
        </p:spPr>
        <p:txBody>
          <a:bodyPr vert="horz" wrap="square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" name="Текст 12">
            <a:extLst>
              <a:ext uri="{FF2B5EF4-FFF2-40B4-BE49-F238E27FC236}">
                <a16:creationId xmlns:a16="http://schemas.microsoft.com/office/drawing/2014/main" id="{79145E80-3320-A054-8138-1C5E8178A4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220" y="2520156"/>
            <a:ext cx="4320255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3600" b="1">
                <a:solidFill>
                  <a:schemeClr val="bg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Thank You!</a:t>
            </a:r>
            <a:endParaRPr lang="ru-RU" dirty="0"/>
          </a:p>
        </p:txBody>
      </p:sp>
      <p:sp>
        <p:nvSpPr>
          <p:cNvPr id="4" name="Текст 12">
            <a:extLst>
              <a:ext uri="{FF2B5EF4-FFF2-40B4-BE49-F238E27FC236}">
                <a16:creationId xmlns:a16="http://schemas.microsoft.com/office/drawing/2014/main" id="{8B42F754-8809-0286-B27F-81CD5DC1DE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288" y="2160079"/>
            <a:ext cx="4320225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F5FAB24-1BDC-A410-5E0C-89738E9F2248}"/>
              </a:ext>
            </a:extLst>
          </p:cNvPr>
          <p:cNvSpPr/>
          <p:nvPr userDrawn="1"/>
        </p:nvSpPr>
        <p:spPr>
          <a:xfrm rot="5400000">
            <a:off x="-1800226" y="1805116"/>
            <a:ext cx="6480175" cy="2879726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513685-5F0F-FFE0-145C-CA4076AEDAB9}"/>
              </a:ext>
            </a:extLst>
          </p:cNvPr>
          <p:cNvSpPr/>
          <p:nvPr userDrawn="1"/>
        </p:nvSpPr>
        <p:spPr>
          <a:xfrm>
            <a:off x="0" y="-1"/>
            <a:ext cx="3373857" cy="6480124"/>
          </a:xfrm>
          <a:custGeom>
            <a:avLst/>
            <a:gdLst>
              <a:gd name="connsiteX0" fmla="*/ 1080192 w 3373857"/>
              <a:gd name="connsiteY0" fmla="*/ 0 h 6480124"/>
              <a:gd name="connsiteX1" fmla="*/ 3373857 w 3373857"/>
              <a:gd name="connsiteY1" fmla="*/ 6480124 h 6480124"/>
              <a:gd name="connsiteX2" fmla="*/ 1080192 w 3373857"/>
              <a:gd name="connsiteY2" fmla="*/ 6480124 h 6480124"/>
              <a:gd name="connsiteX3" fmla="*/ 1080192 w 3373857"/>
              <a:gd name="connsiteY3" fmla="*/ 6468497 h 6480124"/>
              <a:gd name="connsiteX4" fmla="*/ 0 w 3373857"/>
              <a:gd name="connsiteY4" fmla="*/ 6468497 h 6480124"/>
              <a:gd name="connsiteX5" fmla="*/ 0 w 3373857"/>
              <a:gd name="connsiteY5" fmla="*/ 1 h 6480124"/>
              <a:gd name="connsiteX6" fmla="*/ 1080192 w 3373857"/>
              <a:gd name="connsiteY6" fmla="*/ 1 h 648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3857" h="6480124">
                <a:moveTo>
                  <a:pt x="1080192" y="0"/>
                </a:moveTo>
                <a:lnTo>
                  <a:pt x="3373857" y="6480124"/>
                </a:lnTo>
                <a:lnTo>
                  <a:pt x="1080192" y="6480124"/>
                </a:lnTo>
                <a:lnTo>
                  <a:pt x="1080192" y="6468497"/>
                </a:lnTo>
                <a:lnTo>
                  <a:pt x="0" y="6468497"/>
                </a:lnTo>
                <a:lnTo>
                  <a:pt x="0" y="1"/>
                </a:lnTo>
                <a:lnTo>
                  <a:pt x="1080192" y="1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2ADA14-87BE-8833-1118-A504048851A5}"/>
              </a:ext>
            </a:extLst>
          </p:cNvPr>
          <p:cNvSpPr/>
          <p:nvPr userDrawn="1"/>
        </p:nvSpPr>
        <p:spPr>
          <a:xfrm>
            <a:off x="0" y="51"/>
            <a:ext cx="3014033" cy="6480124"/>
          </a:xfrm>
          <a:custGeom>
            <a:avLst/>
            <a:gdLst>
              <a:gd name="connsiteX0" fmla="*/ 720368 w 3014033"/>
              <a:gd name="connsiteY0" fmla="*/ 0 h 6480124"/>
              <a:gd name="connsiteX1" fmla="*/ 3014033 w 3014033"/>
              <a:gd name="connsiteY1" fmla="*/ 6480124 h 6480124"/>
              <a:gd name="connsiteX2" fmla="*/ 720368 w 3014033"/>
              <a:gd name="connsiteY2" fmla="*/ 6480124 h 6480124"/>
              <a:gd name="connsiteX3" fmla="*/ 720368 w 3014033"/>
              <a:gd name="connsiteY3" fmla="*/ 6468497 h 6480124"/>
              <a:gd name="connsiteX4" fmla="*/ 0 w 3014033"/>
              <a:gd name="connsiteY4" fmla="*/ 6468497 h 6480124"/>
              <a:gd name="connsiteX5" fmla="*/ 0 w 3014033"/>
              <a:gd name="connsiteY5" fmla="*/ 1 h 6480124"/>
              <a:gd name="connsiteX6" fmla="*/ 720368 w 3014033"/>
              <a:gd name="connsiteY6" fmla="*/ 1 h 648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4033" h="6480124">
                <a:moveTo>
                  <a:pt x="720368" y="0"/>
                </a:moveTo>
                <a:lnTo>
                  <a:pt x="3014033" y="6480124"/>
                </a:lnTo>
                <a:lnTo>
                  <a:pt x="720368" y="6480124"/>
                </a:lnTo>
                <a:lnTo>
                  <a:pt x="720368" y="6468497"/>
                </a:lnTo>
                <a:lnTo>
                  <a:pt x="0" y="6468497"/>
                </a:lnTo>
                <a:lnTo>
                  <a:pt x="0" y="1"/>
                </a:lnTo>
                <a:lnTo>
                  <a:pt x="720368" y="1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776F122-58FB-6363-D67B-854A684EC405}"/>
              </a:ext>
            </a:extLst>
          </p:cNvPr>
          <p:cNvSpPr/>
          <p:nvPr userDrawn="1"/>
        </p:nvSpPr>
        <p:spPr>
          <a:xfrm rot="5400000" flipH="1">
            <a:off x="-1779631" y="1779628"/>
            <a:ext cx="6468399" cy="2909141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100000">
                <a:schemeClr val="accent2">
                  <a:alpha val="10000"/>
                </a:schemeClr>
              </a:gs>
              <a:gs pos="0">
                <a:schemeClr val="accent2">
                  <a:alpha val="9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53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  <p15:guide id="2" orient="horz" pos="3628">
          <p15:clr>
            <a:srgbClr val="A4A3A4"/>
          </p15:clr>
        </p15:guide>
        <p15:guide id="3" orient="horz" pos="680">
          <p15:clr>
            <a:srgbClr val="A4A3A4"/>
          </p15:clr>
        </p15:guide>
        <p15:guide id="4" orient="horz" pos="3400">
          <p15:clr>
            <a:srgbClr val="A4A3A4"/>
          </p15:clr>
        </p15:guide>
        <p15:guide id="5" pos="452">
          <p15:clr>
            <a:srgbClr val="A4A3A4"/>
          </p15:clr>
        </p15:guide>
        <p15:guide id="6" pos="6804">
          <p15:clr>
            <a:srgbClr val="A4A3A4"/>
          </p15:clr>
        </p15:guide>
        <p15:guide id="7" pos="3515">
          <p15:clr>
            <a:srgbClr val="FBAE40"/>
          </p15:clr>
        </p15:guide>
        <p15:guide id="8" pos="3742">
          <p15:clr>
            <a:srgbClr val="FBAE40"/>
          </p15:clr>
        </p15:guide>
        <p15:guide id="9" orient="horz" pos="227">
          <p15:clr>
            <a:srgbClr val="F26B43"/>
          </p15:clr>
        </p15:guide>
        <p15:guide id="10" orient="horz" pos="3855">
          <p15:clr>
            <a:srgbClr val="F26B43"/>
          </p15:clr>
        </p15:guide>
        <p15:guide id="11" pos="227">
          <p15:clr>
            <a:srgbClr val="F26B43"/>
          </p15:clr>
        </p15:guide>
        <p15:guide id="12" pos="7030">
          <p15:clr>
            <a:srgbClr val="F26B43"/>
          </p15:clr>
        </p15:guide>
        <p15:guide id="13" orient="horz" pos="907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-Title-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121C873-F610-2701-F4C3-25068A32A08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1520488" cy="6480175"/>
          </a:xfrm>
          <a:pattFill prst="wdUpDiag">
            <a:fgClr>
              <a:schemeClr val="bg2"/>
            </a:fgClr>
            <a:bgClr>
              <a:schemeClr val="accent2"/>
            </a:bgClr>
          </a:pattFill>
        </p:spPr>
        <p:txBody>
          <a:bodyPr vert="horz" wrap="square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" name="Текст 12">
            <a:extLst>
              <a:ext uri="{FF2B5EF4-FFF2-40B4-BE49-F238E27FC236}">
                <a16:creationId xmlns:a16="http://schemas.microsoft.com/office/drawing/2014/main" id="{79145E80-3320-A054-8138-1C5E8178A4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220" y="2520156"/>
            <a:ext cx="4320255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3600" b="1">
                <a:solidFill>
                  <a:schemeClr val="bg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4" name="Текст 12">
            <a:extLst>
              <a:ext uri="{FF2B5EF4-FFF2-40B4-BE49-F238E27FC236}">
                <a16:creationId xmlns:a16="http://schemas.microsoft.com/office/drawing/2014/main" id="{8B42F754-8809-0286-B27F-81CD5DC1DE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288" y="2160079"/>
            <a:ext cx="4320225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DF8D7A-34DF-1537-4EFA-B0E20972D8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00964" y="3960813"/>
            <a:ext cx="4319588" cy="1436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6213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NoMaster-09"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B7CBB-A20B-1E24-25B4-0089D8B5EF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188" y="1083622"/>
            <a:ext cx="3240036" cy="4320000"/>
          </a:xfrm>
          <a:prstGeom prst="rect">
            <a:avLst/>
          </a:prstGeom>
          <a:pattFill prst="pct80">
            <a:fgClr>
              <a:schemeClr val="accent2"/>
            </a:fgClr>
            <a:bgClr>
              <a:schemeClr val="accent1"/>
            </a:bgClr>
          </a:pattFill>
        </p:spPr>
        <p:txBody>
          <a:bodyPr vert="horz" lIns="0" tIns="0" rIns="0" bIns="0" rtlCol="0">
            <a:noAutofit/>
          </a:bodyPr>
          <a:lstStyle>
            <a:lvl1pPr>
              <a:defRPr lang="en-US" sz="1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  <p15:guide id="2" orient="horz" pos="3628">
          <p15:clr>
            <a:srgbClr val="A4A3A4"/>
          </p15:clr>
        </p15:guide>
        <p15:guide id="3" orient="horz" pos="680">
          <p15:clr>
            <a:srgbClr val="A4A3A4"/>
          </p15:clr>
        </p15:guide>
        <p15:guide id="4" orient="horz" pos="3400">
          <p15:clr>
            <a:srgbClr val="A4A3A4"/>
          </p15:clr>
        </p15:guide>
        <p15:guide id="5" pos="452">
          <p15:clr>
            <a:srgbClr val="A4A3A4"/>
          </p15:clr>
        </p15:guide>
        <p15:guide id="6" pos="6804">
          <p15:clr>
            <a:srgbClr val="A4A3A4"/>
          </p15:clr>
        </p15:guide>
        <p15:guide id="7" pos="3515">
          <p15:clr>
            <a:srgbClr val="FBAE40"/>
          </p15:clr>
        </p15:guide>
        <p15:guide id="8" pos="3742">
          <p15:clr>
            <a:srgbClr val="FBAE40"/>
          </p15:clr>
        </p15:guide>
        <p15:guide id="9" orient="horz" pos="227">
          <p15:clr>
            <a:srgbClr val="F26B43"/>
          </p15:clr>
        </p15:guide>
        <p15:guide id="10" orient="horz" pos="3855">
          <p15:clr>
            <a:srgbClr val="F26B43"/>
          </p15:clr>
        </p15:guide>
        <p15:guide id="11" pos="227">
          <p15:clr>
            <a:srgbClr val="F26B43"/>
          </p15:clr>
        </p15:guide>
        <p15:guide id="12" pos="7030">
          <p15:clr>
            <a:srgbClr val="F26B43"/>
          </p15:clr>
        </p15:guide>
        <p15:guide id="13" orient="horz" pos="907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-Title-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E5CE4-39F1-FC2C-8B7E-B788624829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520488" cy="6480175"/>
          </a:xfrm>
          <a:pattFill prst="wdUpDiag">
            <a:fgClr>
              <a:schemeClr val="bg2"/>
            </a:fgClr>
            <a:bgClr>
              <a:schemeClr val="accent2"/>
            </a:bgClr>
          </a:pattFill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" name="Текст 12">
            <a:extLst>
              <a:ext uri="{FF2B5EF4-FFF2-40B4-BE49-F238E27FC236}">
                <a16:creationId xmlns:a16="http://schemas.microsoft.com/office/drawing/2014/main" id="{79145E80-3320-A054-8138-1C5E8178A4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1" y="2520156"/>
            <a:ext cx="4320255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3600" b="1">
                <a:solidFill>
                  <a:schemeClr val="bg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4" name="Текст 12">
            <a:extLst>
              <a:ext uri="{FF2B5EF4-FFF2-40B4-BE49-F238E27FC236}">
                <a16:creationId xmlns:a16="http://schemas.microsoft.com/office/drawing/2014/main" id="{8B42F754-8809-0286-B27F-81CD5DC1DE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49" y="3240087"/>
            <a:ext cx="4320225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DF8D7A-34DF-1537-4EFA-B0E20972D8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0725" y="3960813"/>
            <a:ext cx="4319588" cy="1436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42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Section-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CE344F-5779-06E8-B4F8-985B2535E6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2">
            <a:extLst>
              <a:ext uri="{FF2B5EF4-FFF2-40B4-BE49-F238E27FC236}">
                <a16:creationId xmlns:a16="http://schemas.microsoft.com/office/drawing/2014/main" id="{39B48824-CABF-24C9-A15F-A54F805B0A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188" y="720059"/>
            <a:ext cx="3239707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2" name="Текст 12">
            <a:extLst>
              <a:ext uri="{FF2B5EF4-FFF2-40B4-BE49-F238E27FC236}">
                <a16:creationId xmlns:a16="http://schemas.microsoft.com/office/drawing/2014/main" id="{72C82AD4-4513-E5D6-95E3-13C1F8A67D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253" y="360055"/>
            <a:ext cx="3239685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accent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2152-9D65-0041-47F8-A91BECA5B5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7550" y="1800225"/>
            <a:ext cx="3242673" cy="360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3C4F907-929E-508A-C1F3-D65134CBDB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19588" y="360363"/>
            <a:ext cx="6840537" cy="5399752"/>
          </a:xfrm>
          <a:pattFill prst="wdUpDiag">
            <a:fgClr>
              <a:schemeClr val="bg2"/>
            </a:fgClr>
            <a:bgClr>
              <a:schemeClr val="accent2"/>
            </a:bgClr>
          </a:pattFill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30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Section-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7490864-8301-83BA-53FA-8AC673847D8E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CE344F-5779-06E8-B4F8-985B2535E6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12">
            <a:extLst>
              <a:ext uri="{FF2B5EF4-FFF2-40B4-BE49-F238E27FC236}">
                <a16:creationId xmlns:a16="http://schemas.microsoft.com/office/drawing/2014/main" id="{B000CA58-E5B2-B089-A507-8A62806613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188" y="3060162"/>
            <a:ext cx="10079575" cy="719931"/>
          </a:xfrm>
          <a:prstGeom prst="rect">
            <a:avLst/>
          </a:prstGeom>
        </p:spPr>
        <p:txBody>
          <a:bodyPr tIns="72000" anchor="t">
            <a:noAutofit/>
          </a:bodyPr>
          <a:lstStyle>
            <a:lvl1pPr marL="0" indent="0">
              <a:buFontTx/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The Divider</a:t>
            </a:r>
            <a:endParaRPr lang="ru-RU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C684CDED-EF90-2B93-977E-CC6AAD8B77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7550" y="2699799"/>
            <a:ext cx="2519962" cy="360363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txBody>
          <a:bodyPr lIns="72000" tIns="36000" rIns="72000" bIns="36000" anchor="ctr"/>
          <a:lstStyle>
            <a:lvl1pPr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THE SUBHEADER</a:t>
            </a:r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0D788218-AE0C-F3BA-6EEF-9E15B6ED46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0189" y="1440067"/>
            <a:ext cx="1440000" cy="1080011"/>
          </a:xfrm>
          <a:prstGeom prst="rect">
            <a:avLst/>
          </a:prstGeom>
        </p:spPr>
        <p:txBody>
          <a:bodyPr tIns="72000" anchor="t">
            <a:noAutofit/>
          </a:bodyPr>
          <a:lstStyle>
            <a:lvl1pPr marL="0" indent="0">
              <a:buFontTx/>
              <a:buNone/>
              <a:defRPr sz="6400" b="1">
                <a:solidFill>
                  <a:schemeClr val="accent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01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72FC29-0DF5-0D9A-03C7-D6CC2B7662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7550" y="3960095"/>
            <a:ext cx="4862513" cy="719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52518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1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Agenda-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C1C058-D149-51A3-6BE3-F9449B248592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Текст 12">
            <a:extLst>
              <a:ext uri="{FF2B5EF4-FFF2-40B4-BE49-F238E27FC236}">
                <a16:creationId xmlns:a16="http://schemas.microsoft.com/office/drawing/2014/main" id="{B000CA58-E5B2-B089-A507-8A62806613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188" y="720418"/>
            <a:ext cx="4859875" cy="719931"/>
          </a:xfrm>
          <a:prstGeom prst="rect">
            <a:avLst/>
          </a:prstGeom>
        </p:spPr>
        <p:txBody>
          <a:bodyPr tIns="72000"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The Table of Contents</a:t>
            </a:r>
            <a:endParaRPr lang="ru-RU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C684CDED-EF90-2B93-977E-CC6AAD8B77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359517"/>
            <a:ext cx="2159487" cy="360363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txBody>
          <a:bodyPr lIns="72000" tIns="36000" rIns="72000" bIns="36000" anchor="ctr"/>
          <a:lstStyle>
            <a:lvl1pPr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27B390C8-EAAA-1AE3-B5D5-F8FFE9411B5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0188" y="1800071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01</a:t>
            </a:r>
            <a:endParaRPr lang="ru-RU" dirty="0"/>
          </a:p>
        </p:txBody>
      </p:sp>
      <p:sp>
        <p:nvSpPr>
          <p:cNvPr id="17" name="Текст 12">
            <a:extLst>
              <a:ext uri="{FF2B5EF4-FFF2-40B4-BE49-F238E27FC236}">
                <a16:creationId xmlns:a16="http://schemas.microsoft.com/office/drawing/2014/main" id="{5AB4949E-F2F4-A04A-47FD-AB4F1A7020C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00200" y="1800072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748252E3-3287-3358-9E39-40FD32045C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0188" y="2520079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02</a:t>
            </a:r>
            <a:endParaRPr lang="ru-RU" dirty="0"/>
          </a:p>
        </p:txBody>
      </p:sp>
      <p:sp>
        <p:nvSpPr>
          <p:cNvPr id="19" name="Текст 12">
            <a:extLst>
              <a:ext uri="{FF2B5EF4-FFF2-40B4-BE49-F238E27FC236}">
                <a16:creationId xmlns:a16="http://schemas.microsoft.com/office/drawing/2014/main" id="{D7A94182-B899-C7C5-86EC-7193D5E1D29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00200" y="2520080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0" name="Текст 12">
            <a:extLst>
              <a:ext uri="{FF2B5EF4-FFF2-40B4-BE49-F238E27FC236}">
                <a16:creationId xmlns:a16="http://schemas.microsoft.com/office/drawing/2014/main" id="{5DECDED6-1090-AFD6-B3B9-9FCE7E52F33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20188" y="3240087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03</a:t>
            </a:r>
            <a:endParaRPr lang="ru-RU" dirty="0"/>
          </a:p>
        </p:txBody>
      </p:sp>
      <p:sp>
        <p:nvSpPr>
          <p:cNvPr id="21" name="Текст 12">
            <a:extLst>
              <a:ext uri="{FF2B5EF4-FFF2-40B4-BE49-F238E27FC236}">
                <a16:creationId xmlns:a16="http://schemas.microsoft.com/office/drawing/2014/main" id="{6861DF0C-9C4F-ECF3-6ECD-5D755FE40B6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800200" y="3240088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2" name="Текст 12">
            <a:extLst>
              <a:ext uri="{FF2B5EF4-FFF2-40B4-BE49-F238E27FC236}">
                <a16:creationId xmlns:a16="http://schemas.microsoft.com/office/drawing/2014/main" id="{1C5809D1-C240-30AA-5F08-CABB68203AE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20188" y="3960095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04</a:t>
            </a:r>
            <a:endParaRPr lang="ru-RU" dirty="0"/>
          </a:p>
        </p:txBody>
      </p:sp>
      <p:sp>
        <p:nvSpPr>
          <p:cNvPr id="23" name="Текст 12">
            <a:extLst>
              <a:ext uri="{FF2B5EF4-FFF2-40B4-BE49-F238E27FC236}">
                <a16:creationId xmlns:a16="http://schemas.microsoft.com/office/drawing/2014/main" id="{76EB3460-16D7-AE4A-975D-9E4F259006B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00200" y="3960096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4" name="Текст 12">
            <a:extLst>
              <a:ext uri="{FF2B5EF4-FFF2-40B4-BE49-F238E27FC236}">
                <a16:creationId xmlns:a16="http://schemas.microsoft.com/office/drawing/2014/main" id="{1BE140C7-8BF7-9261-B03C-EF35759BE9F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20188" y="4680103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05</a:t>
            </a:r>
            <a:endParaRPr lang="ru-RU" dirty="0"/>
          </a:p>
        </p:txBody>
      </p:sp>
      <p:sp>
        <p:nvSpPr>
          <p:cNvPr id="25" name="Текст 12">
            <a:extLst>
              <a:ext uri="{FF2B5EF4-FFF2-40B4-BE49-F238E27FC236}">
                <a16:creationId xmlns:a16="http://schemas.microsoft.com/office/drawing/2014/main" id="{9BE260B8-CBFE-F1DB-967E-1F5427BC96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00200" y="4680104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6" name="Текст 12">
            <a:extLst>
              <a:ext uri="{FF2B5EF4-FFF2-40B4-BE49-F238E27FC236}">
                <a16:creationId xmlns:a16="http://schemas.microsoft.com/office/drawing/2014/main" id="{D5F87544-395D-3F39-5417-43FB258379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940425" y="1800071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06</a:t>
            </a:r>
            <a:endParaRPr lang="ru-RU" dirty="0"/>
          </a:p>
        </p:txBody>
      </p:sp>
      <p:sp>
        <p:nvSpPr>
          <p:cNvPr id="27" name="Текст 12">
            <a:extLst>
              <a:ext uri="{FF2B5EF4-FFF2-40B4-BE49-F238E27FC236}">
                <a16:creationId xmlns:a16="http://schemas.microsoft.com/office/drawing/2014/main" id="{295844BE-3CE8-D47D-8FB2-493316746F5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20437" y="1800072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8" name="Текст 12">
            <a:extLst>
              <a:ext uri="{FF2B5EF4-FFF2-40B4-BE49-F238E27FC236}">
                <a16:creationId xmlns:a16="http://schemas.microsoft.com/office/drawing/2014/main" id="{FD78F90C-ABBE-B8FD-4787-96F2A2CEAFC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940425" y="2520079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07</a:t>
            </a:r>
            <a:endParaRPr lang="ru-RU" dirty="0"/>
          </a:p>
        </p:txBody>
      </p:sp>
      <p:sp>
        <p:nvSpPr>
          <p:cNvPr id="29" name="Текст 12">
            <a:extLst>
              <a:ext uri="{FF2B5EF4-FFF2-40B4-BE49-F238E27FC236}">
                <a16:creationId xmlns:a16="http://schemas.microsoft.com/office/drawing/2014/main" id="{01915890-879A-98F5-2966-FEDACE11935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20437" y="2520080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30" name="Текст 12">
            <a:extLst>
              <a:ext uri="{FF2B5EF4-FFF2-40B4-BE49-F238E27FC236}">
                <a16:creationId xmlns:a16="http://schemas.microsoft.com/office/drawing/2014/main" id="{20158ADB-911E-7FCF-1C75-BA8DE0EB105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0425" y="3240087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08</a:t>
            </a:r>
            <a:endParaRPr lang="ru-RU" dirty="0"/>
          </a:p>
        </p:txBody>
      </p:sp>
      <p:sp>
        <p:nvSpPr>
          <p:cNvPr id="31" name="Текст 12">
            <a:extLst>
              <a:ext uri="{FF2B5EF4-FFF2-40B4-BE49-F238E27FC236}">
                <a16:creationId xmlns:a16="http://schemas.microsoft.com/office/drawing/2014/main" id="{23AF513C-7B36-B838-A3F8-5D7B255348B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020437" y="3240088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32" name="Текст 12">
            <a:extLst>
              <a:ext uri="{FF2B5EF4-FFF2-40B4-BE49-F238E27FC236}">
                <a16:creationId xmlns:a16="http://schemas.microsoft.com/office/drawing/2014/main" id="{45E65E31-CBEE-CE24-822D-EF2238368BB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940425" y="3960095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09</a:t>
            </a:r>
            <a:endParaRPr lang="ru-RU" dirty="0"/>
          </a:p>
        </p:txBody>
      </p:sp>
      <p:sp>
        <p:nvSpPr>
          <p:cNvPr id="33" name="Текст 12">
            <a:extLst>
              <a:ext uri="{FF2B5EF4-FFF2-40B4-BE49-F238E27FC236}">
                <a16:creationId xmlns:a16="http://schemas.microsoft.com/office/drawing/2014/main" id="{9587B894-14F6-8117-4692-07FB739A9E8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020437" y="3960096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34" name="Текст 12">
            <a:extLst>
              <a:ext uri="{FF2B5EF4-FFF2-40B4-BE49-F238E27FC236}">
                <a16:creationId xmlns:a16="http://schemas.microsoft.com/office/drawing/2014/main" id="{E5059888-950A-4496-C48F-0BBE35A5EFA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940425" y="4680103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10</a:t>
            </a:r>
            <a:endParaRPr lang="ru-RU" dirty="0"/>
          </a:p>
        </p:txBody>
      </p:sp>
      <p:sp>
        <p:nvSpPr>
          <p:cNvPr id="35" name="Текст 12">
            <a:extLst>
              <a:ext uri="{FF2B5EF4-FFF2-40B4-BE49-F238E27FC236}">
                <a16:creationId xmlns:a16="http://schemas.microsoft.com/office/drawing/2014/main" id="{4FEF9B91-42D2-0616-9276-3431185524A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020437" y="4680104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3" name="Текст 12">
            <a:extLst>
              <a:ext uri="{FF2B5EF4-FFF2-40B4-BE49-F238E27FC236}">
                <a16:creationId xmlns:a16="http://schemas.microsoft.com/office/drawing/2014/main" id="{44343F87-0033-0C5E-A67F-C45E54D1FE8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800200" y="5040107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12" name="Текст 12">
            <a:extLst>
              <a:ext uri="{FF2B5EF4-FFF2-40B4-BE49-F238E27FC236}">
                <a16:creationId xmlns:a16="http://schemas.microsoft.com/office/drawing/2014/main" id="{791488EC-797F-E6C3-1398-0324478CEC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800200" y="4320099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16" name="Текст 12">
            <a:extLst>
              <a:ext uri="{FF2B5EF4-FFF2-40B4-BE49-F238E27FC236}">
                <a16:creationId xmlns:a16="http://schemas.microsoft.com/office/drawing/2014/main" id="{ACDA809B-FE9F-7560-4714-1208CF9D8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800200" y="3600091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36" name="Текст 12">
            <a:extLst>
              <a:ext uri="{FF2B5EF4-FFF2-40B4-BE49-F238E27FC236}">
                <a16:creationId xmlns:a16="http://schemas.microsoft.com/office/drawing/2014/main" id="{0E6DB7FC-D25D-AB87-559F-577F8EAC856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800200" y="2880083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37" name="Текст 12">
            <a:extLst>
              <a:ext uri="{FF2B5EF4-FFF2-40B4-BE49-F238E27FC236}">
                <a16:creationId xmlns:a16="http://schemas.microsoft.com/office/drawing/2014/main" id="{FC7D9E9D-581D-8F4D-13F8-4C875C321BA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800200" y="2160075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38" name="Текст 12">
            <a:extLst>
              <a:ext uri="{FF2B5EF4-FFF2-40B4-BE49-F238E27FC236}">
                <a16:creationId xmlns:a16="http://schemas.microsoft.com/office/drawing/2014/main" id="{72A123AE-5369-7B32-F29A-3B6B80F6F96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020258" y="5040107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39" name="Текст 12">
            <a:extLst>
              <a:ext uri="{FF2B5EF4-FFF2-40B4-BE49-F238E27FC236}">
                <a16:creationId xmlns:a16="http://schemas.microsoft.com/office/drawing/2014/main" id="{10F8E24E-8868-2C00-C6A5-BB4D88AFCD7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020258" y="4320099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40" name="Текст 12">
            <a:extLst>
              <a:ext uri="{FF2B5EF4-FFF2-40B4-BE49-F238E27FC236}">
                <a16:creationId xmlns:a16="http://schemas.microsoft.com/office/drawing/2014/main" id="{6488731F-DB20-F246-F1A0-59CAE6C078A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20258" y="3600091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41" name="Текст 12">
            <a:extLst>
              <a:ext uri="{FF2B5EF4-FFF2-40B4-BE49-F238E27FC236}">
                <a16:creationId xmlns:a16="http://schemas.microsoft.com/office/drawing/2014/main" id="{4B1D5B28-57E8-FD2F-E8F3-A8C5E32AE8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20258" y="2880083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42" name="Текст 12">
            <a:extLst>
              <a:ext uri="{FF2B5EF4-FFF2-40B4-BE49-F238E27FC236}">
                <a16:creationId xmlns:a16="http://schemas.microsoft.com/office/drawing/2014/main" id="{80B3BB4B-CFC3-C90F-0E45-CAF84B56A97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020258" y="2160075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637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3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4082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Agenda-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083FC9B-F926-FB7C-18A9-AC5ADFF5FCC6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CE344F-5779-06E8-B4F8-985B2535E6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12">
            <a:extLst>
              <a:ext uri="{FF2B5EF4-FFF2-40B4-BE49-F238E27FC236}">
                <a16:creationId xmlns:a16="http://schemas.microsoft.com/office/drawing/2014/main" id="{0D788218-AE0C-F3BA-6EEF-9E15B6ED46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228" y="1080063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0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01</a:t>
            </a:r>
            <a:endParaRPr lang="ru-RU" dirty="0"/>
          </a:p>
        </p:txBody>
      </p:sp>
      <p:sp>
        <p:nvSpPr>
          <p:cNvPr id="12" name="Текст 12">
            <a:extLst>
              <a:ext uri="{FF2B5EF4-FFF2-40B4-BE49-F238E27FC236}">
                <a16:creationId xmlns:a16="http://schemas.microsoft.com/office/drawing/2014/main" id="{890621FF-DAEE-ABDB-035C-A96C4B494D3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0228" y="1800071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0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02</a:t>
            </a:r>
            <a:endParaRPr lang="ru-RU" dirty="0"/>
          </a:p>
        </p:txBody>
      </p:sp>
      <p:sp>
        <p:nvSpPr>
          <p:cNvPr id="17" name="Текст 12">
            <a:extLst>
              <a:ext uri="{FF2B5EF4-FFF2-40B4-BE49-F238E27FC236}">
                <a16:creationId xmlns:a16="http://schemas.microsoft.com/office/drawing/2014/main" id="{3D9B4159-1BD4-668E-6FF0-36AC09DBE9C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20228" y="2520079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0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03</a:t>
            </a:r>
            <a:endParaRPr lang="ru-RU" dirty="0"/>
          </a:p>
        </p:txBody>
      </p:sp>
      <p:sp>
        <p:nvSpPr>
          <p:cNvPr id="19" name="Текст 12">
            <a:extLst>
              <a:ext uri="{FF2B5EF4-FFF2-40B4-BE49-F238E27FC236}">
                <a16:creationId xmlns:a16="http://schemas.microsoft.com/office/drawing/2014/main" id="{A592E34B-123B-161F-213C-001EDBEE64E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20228" y="3240087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0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04</a:t>
            </a:r>
            <a:endParaRPr lang="ru-RU" dirty="0"/>
          </a:p>
        </p:txBody>
      </p:sp>
      <p:sp>
        <p:nvSpPr>
          <p:cNvPr id="21" name="Текст 12">
            <a:extLst>
              <a:ext uri="{FF2B5EF4-FFF2-40B4-BE49-F238E27FC236}">
                <a16:creationId xmlns:a16="http://schemas.microsoft.com/office/drawing/2014/main" id="{EF0B7AE6-7786-9926-9942-0BA999833E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0228" y="3960095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0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05</a:t>
            </a:r>
            <a:endParaRPr lang="ru-RU" dirty="0"/>
          </a:p>
        </p:txBody>
      </p:sp>
      <p:sp>
        <p:nvSpPr>
          <p:cNvPr id="23" name="Текст 12">
            <a:extLst>
              <a:ext uri="{FF2B5EF4-FFF2-40B4-BE49-F238E27FC236}">
                <a16:creationId xmlns:a16="http://schemas.microsoft.com/office/drawing/2014/main" id="{07F03562-06A2-F48F-369E-0C0E6BA7F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1" y="1440067"/>
            <a:ext cx="2880239" cy="1080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4" name="Текст 12">
            <a:extLst>
              <a:ext uri="{FF2B5EF4-FFF2-40B4-BE49-F238E27FC236}">
                <a16:creationId xmlns:a16="http://schemas.microsoft.com/office/drawing/2014/main" id="{B501C2E0-1BE8-00AB-802C-6A226669E5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49" y="1080063"/>
            <a:ext cx="2880219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Agenda</a:t>
            </a:r>
            <a:endParaRPr lang="ru-RU" dirty="0"/>
          </a:p>
        </p:txBody>
      </p:sp>
      <p:sp>
        <p:nvSpPr>
          <p:cNvPr id="25" name="Текст 12">
            <a:extLst>
              <a:ext uri="{FF2B5EF4-FFF2-40B4-BE49-F238E27FC236}">
                <a16:creationId xmlns:a16="http://schemas.microsoft.com/office/drawing/2014/main" id="{2430B076-01D9-7194-E7C6-59404251C0C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040236" y="1080064"/>
            <a:ext cx="449951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6" name="Текст 12">
            <a:extLst>
              <a:ext uri="{FF2B5EF4-FFF2-40B4-BE49-F238E27FC236}">
                <a16:creationId xmlns:a16="http://schemas.microsoft.com/office/drawing/2014/main" id="{7ECA8347-4954-8C6D-54F4-5F050331CF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40415" y="1800071"/>
            <a:ext cx="449951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7" name="Текст 12">
            <a:extLst>
              <a:ext uri="{FF2B5EF4-FFF2-40B4-BE49-F238E27FC236}">
                <a16:creationId xmlns:a16="http://schemas.microsoft.com/office/drawing/2014/main" id="{6722B10B-D485-9DCB-C927-8B8B315DFB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40594" y="2520078"/>
            <a:ext cx="449951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8" name="Текст 12">
            <a:extLst>
              <a:ext uri="{FF2B5EF4-FFF2-40B4-BE49-F238E27FC236}">
                <a16:creationId xmlns:a16="http://schemas.microsoft.com/office/drawing/2014/main" id="{EFE4688B-5478-B8D9-127A-D99928E5E7C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40773" y="3240085"/>
            <a:ext cx="449951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9" name="Текст 12">
            <a:extLst>
              <a:ext uri="{FF2B5EF4-FFF2-40B4-BE49-F238E27FC236}">
                <a16:creationId xmlns:a16="http://schemas.microsoft.com/office/drawing/2014/main" id="{BD41FED3-88D5-A1CD-4B7B-B20686C4B15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40952" y="3960092"/>
            <a:ext cx="449951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30" name="Текст 12">
            <a:extLst>
              <a:ext uri="{FF2B5EF4-FFF2-40B4-BE49-F238E27FC236}">
                <a16:creationId xmlns:a16="http://schemas.microsoft.com/office/drawing/2014/main" id="{2FAEA30D-B273-1918-5A80-969E8F6A79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20228" y="4680103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0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05</a:t>
            </a:r>
            <a:endParaRPr lang="ru-RU" dirty="0"/>
          </a:p>
        </p:txBody>
      </p:sp>
      <p:sp>
        <p:nvSpPr>
          <p:cNvPr id="32" name="Текст 12">
            <a:extLst>
              <a:ext uri="{FF2B5EF4-FFF2-40B4-BE49-F238E27FC236}">
                <a16:creationId xmlns:a16="http://schemas.microsoft.com/office/drawing/2014/main" id="{F0D97006-7D35-9A0D-6B32-0A6E19DA2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40952" y="4680100"/>
            <a:ext cx="449951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010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3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-BasicFree-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487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-BasicFree-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157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DF82D-4B06-7E7C-D199-09F65BA2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360363"/>
            <a:ext cx="10079038" cy="720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92074-62D1-7C9D-A2AC-298A8840F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725" y="1439864"/>
            <a:ext cx="10079038" cy="39602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432C02-6960-DF1A-8DAC-192B627D416F}"/>
              </a:ext>
            </a:extLst>
          </p:cNvPr>
          <p:cNvSpPr/>
          <p:nvPr userDrawn="1"/>
        </p:nvSpPr>
        <p:spPr>
          <a:xfrm>
            <a:off x="11160302" y="1440071"/>
            <a:ext cx="3598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B1217D13-E5F9-4B61-A576-8C077BC53425}" type="slidenum">
              <a:rPr lang="en-US" sz="80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7F7625-508D-F4CA-8EC7-548684CCF139}"/>
              </a:ext>
            </a:extLst>
          </p:cNvPr>
          <p:cNvCxnSpPr>
            <a:cxnSpLocks/>
          </p:cNvCxnSpPr>
          <p:nvPr userDrawn="1"/>
        </p:nvCxnSpPr>
        <p:spPr>
          <a:xfrm flipH="1">
            <a:off x="11160302" y="1440071"/>
            <a:ext cx="179" cy="36000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79B9AA-450B-47E2-9094-2763365F661A}"/>
              </a:ext>
            </a:extLst>
          </p:cNvPr>
          <p:cNvCxnSpPr>
            <a:cxnSpLocks/>
          </p:cNvCxnSpPr>
          <p:nvPr userDrawn="1"/>
        </p:nvCxnSpPr>
        <p:spPr>
          <a:xfrm flipH="1">
            <a:off x="717550" y="0"/>
            <a:ext cx="1440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04" r:id="rId1"/>
    <p:sldLayoutId id="2147483803" r:id="rId2"/>
    <p:sldLayoutId id="2147483802" r:id="rId3"/>
    <p:sldLayoutId id="2147483790" r:id="rId4"/>
    <p:sldLayoutId id="2147483735" r:id="rId5"/>
    <p:sldLayoutId id="2147483743" r:id="rId6"/>
    <p:sldLayoutId id="2147483740" r:id="rId7"/>
    <p:sldLayoutId id="2147483724" r:id="rId8"/>
    <p:sldLayoutId id="2147483805" r:id="rId9"/>
    <p:sldLayoutId id="2147483746" r:id="rId10"/>
    <p:sldLayoutId id="2147483726" r:id="rId11"/>
    <p:sldLayoutId id="2147483786" r:id="rId12"/>
    <p:sldLayoutId id="2147483755" r:id="rId13"/>
    <p:sldLayoutId id="2147483807" r:id="rId14"/>
    <p:sldLayoutId id="2147483758" r:id="rId15"/>
    <p:sldLayoutId id="2147483762" r:id="rId16"/>
    <p:sldLayoutId id="2147483766" r:id="rId17"/>
    <p:sldLayoutId id="2147483767" r:id="rId18"/>
    <p:sldLayoutId id="2147483812" r:id="rId19"/>
    <p:sldLayoutId id="214748379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bg2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L="536575" marR="0" lvl="1" indent="-355600" algn="l" rtl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l"/>
        <a:defRPr sz="12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2pPr>
      <a:lvl3pPr marL="536575" marR="0" lvl="2" indent="-355600" algn="l" rtl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l"/>
        <a:defRPr sz="12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3pPr>
      <a:lvl4pPr marL="536575" marR="0" lvl="3" indent="-355600" algn="l" rtl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l"/>
        <a:defRPr sz="12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4pPr>
      <a:lvl5pPr marL="536575" marR="0" lvl="4" indent="-355600" algn="l" rtl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l"/>
        <a:defRPr sz="12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629" userDrawn="1">
          <p15:clr>
            <a:srgbClr val="A4A3A4"/>
          </p15:clr>
        </p15:guide>
        <p15:guide id="2" pos="7030" userDrawn="1">
          <p15:clr>
            <a:srgbClr val="F26B43"/>
          </p15:clr>
        </p15:guide>
        <p15:guide id="3" pos="227" userDrawn="1">
          <p15:clr>
            <a:srgbClr val="F26B43"/>
          </p15:clr>
        </p15:guide>
        <p15:guide id="4" orient="horz" pos="2041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6" orient="horz" pos="3855" userDrawn="1">
          <p15:clr>
            <a:srgbClr val="F26B43"/>
          </p15:clr>
        </p15:guide>
        <p15:guide id="7" pos="6803" userDrawn="1">
          <p15:clr>
            <a:srgbClr val="A4A3A4"/>
          </p15:clr>
        </p15:guide>
        <p15:guide id="8" pos="454" userDrawn="1">
          <p15:clr>
            <a:srgbClr val="A4A3A4"/>
          </p15:clr>
        </p15:guide>
        <p15:guide id="9" orient="horz" pos="680" userDrawn="1">
          <p15:clr>
            <a:srgbClr val="A4A3A4"/>
          </p15:clr>
        </p15:guide>
        <p15:guide id="10" orient="horz" pos="907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DDC139-A754-058C-1E45-EDDC2D599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Strengths and contribution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8CFC6-DF9B-001D-7047-172C9786DA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Comments on paper "Can Autocracies Save Climate?“ by Slawomir </a:t>
            </a:r>
            <a:r>
              <a:rPr lang="en-US" dirty="0" err="1"/>
              <a:t>Dzido</a:t>
            </a:r>
            <a:r>
              <a:rPr lang="en-US" dirty="0"/>
              <a:t> and David Comerford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325C8-50AD-DB81-9CF9-F7DD3C3887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9980" y="1620069"/>
            <a:ext cx="9090309" cy="192533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70C0"/>
                </a:solidFill>
              </a:rPr>
              <a:t>▶ </a:t>
            </a:r>
            <a:r>
              <a:rPr lang="en-US" sz="1600" dirty="0"/>
              <a:t>Tackles an important and timely question: how political regime type affects climate mitigation outcomes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70C0"/>
                </a:solidFill>
              </a:rPr>
              <a:t>▶ </a:t>
            </a:r>
            <a:r>
              <a:rPr lang="en-US" sz="1600" dirty="0"/>
              <a:t>Innovative integration of McGuire &amp; Olson (1996) with dynamic climate modeling (</a:t>
            </a:r>
            <a:r>
              <a:rPr lang="en-US" sz="1600" dirty="0" err="1"/>
              <a:t>Golosov</a:t>
            </a:r>
            <a:r>
              <a:rPr lang="en-US" sz="1600" dirty="0"/>
              <a:t> et al., 2014)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70C0"/>
                </a:solidFill>
              </a:rPr>
              <a:t>▶ </a:t>
            </a:r>
            <a:r>
              <a:rPr lang="en-US" sz="1600" dirty="0"/>
              <a:t>Key result: democracies may produce more emissions but are more efficient and responsive to climate shocks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70C0"/>
                </a:solidFill>
              </a:rPr>
              <a:t>▶ </a:t>
            </a:r>
            <a:r>
              <a:rPr lang="en-US" sz="1600" dirty="0"/>
              <a:t>Simulations provide useful theoretical insights on emissions, investment mix, and welfare under different regimes</a:t>
            </a:r>
          </a:p>
        </p:txBody>
      </p:sp>
    </p:spTree>
    <p:extLst>
      <p:ext uri="{BB962C8B-B14F-4D97-AF65-F5344CB8AC3E}">
        <p14:creationId xmlns:p14="http://schemas.microsoft.com/office/powerpoint/2010/main" val="55673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283B5-3D8C-37D3-6A20-F04A0C658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5DB26F-A56A-29EC-09C8-C7F8DD210B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Major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D43A9-F759-D7C7-203A-9D0A3BC3F5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Comments on paper "Can Autocracies Save Climate?“ by Slawomir </a:t>
            </a:r>
            <a:r>
              <a:rPr lang="en-US" dirty="0" err="1"/>
              <a:t>Dzido</a:t>
            </a:r>
            <a:r>
              <a:rPr lang="en-US" dirty="0"/>
              <a:t> and David Comerford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A1C18-2F4C-B997-2D30-D337FBD3A75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9980" y="1620069"/>
            <a:ext cx="10170321" cy="3690041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70C0"/>
                </a:solidFill>
              </a:rPr>
              <a:t>▶ </a:t>
            </a:r>
            <a:r>
              <a:rPr lang="en-US" sz="1600" dirty="0"/>
              <a:t>Strong income tax assumption </a:t>
            </a:r>
          </a:p>
          <a:p>
            <a:pPr marL="744538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Model assumes autocracies raise revenue via distortionary income taxes </a:t>
            </a:r>
          </a:p>
          <a:p>
            <a:pPr marL="744538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~1/3 of autocracies globally are resource-rich and rely on natural resource rent</a:t>
            </a:r>
          </a:p>
          <a:p>
            <a:pPr marL="744538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There are no deadweight losses from oil revenues, logic of the model may not apply here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70C0"/>
                </a:solidFill>
              </a:rPr>
              <a:t>▶ </a:t>
            </a:r>
            <a:r>
              <a:rPr lang="en-US" sz="1600" dirty="0"/>
              <a:t>Political economy of rentier autocracies</a:t>
            </a:r>
          </a:p>
          <a:p>
            <a:pPr marL="744538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Revenue is used to distribute, not extract (e.g., subsidies, public sector jobs)</a:t>
            </a:r>
          </a:p>
          <a:p>
            <a:pPr marL="744538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Citizens are stakeholders in rent distribution and public investment decisions are shaped by distributional politics, not tax revenue maximization</a:t>
            </a:r>
          </a:p>
          <a:p>
            <a:pPr>
              <a:spcAft>
                <a:spcPts val="12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566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C5D0A-5C36-DD77-456A-AC4F7ADA8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A07CD5-EC23-3B97-B0DD-61AEE7D014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Minor &amp; technical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24E9B-9298-1C47-3D65-24289F8F09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Comments on paper "Can Autocracies Save Climate?“ by Slawomir </a:t>
            </a:r>
            <a:r>
              <a:rPr lang="en-US" dirty="0" err="1"/>
              <a:t>Dzido</a:t>
            </a:r>
            <a:r>
              <a:rPr lang="en-US" dirty="0"/>
              <a:t> and David Comerford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0EDBA-CB0C-CC47-27D5-5B7C9A87616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9980" y="1620069"/>
            <a:ext cx="10170321" cy="3690041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70C0"/>
                </a:solidFill>
              </a:rPr>
              <a:t>▶ </a:t>
            </a:r>
            <a:r>
              <a:rPr lang="en-US" sz="1600" dirty="0"/>
              <a:t>Calibration and parameter choices </a:t>
            </a:r>
          </a:p>
          <a:p>
            <a:pPr marL="744538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Many key parameters are chosen arbitrarily </a:t>
            </a:r>
          </a:p>
          <a:p>
            <a:pPr marL="744538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Lack of empirical justification or calibration to real-world data (e.g. from IAMs or political economy studies)</a:t>
            </a:r>
          </a:p>
          <a:p>
            <a:pPr marL="744538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No reported sensitivity analysis: unclear how robust the main results are to changes parameters</a:t>
            </a:r>
          </a:p>
          <a:p>
            <a:pPr>
              <a:spcAft>
                <a:spcPts val="1200"/>
              </a:spcAft>
            </a:pPr>
            <a:r>
              <a:rPr lang="en-US" sz="1600" dirty="0">
                <a:solidFill>
                  <a:srgbClr val="0070C0"/>
                </a:solidFill>
              </a:rPr>
              <a:t>▶ </a:t>
            </a:r>
            <a:r>
              <a:rPr lang="en-US" sz="1600" dirty="0"/>
              <a:t>Reported tax rates are 50% in full autocracy, 25% in democracy</a:t>
            </a:r>
          </a:p>
          <a:p>
            <a:pPr marL="744538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These rates seem very high by global standards, especially for autocracies</a:t>
            </a:r>
          </a:p>
          <a:p>
            <a:pPr marL="744538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/>
              <a:t>Raises question: do such high rates exaggerate deadweight loss effects?</a:t>
            </a:r>
          </a:p>
        </p:txBody>
      </p:sp>
    </p:spTree>
    <p:extLst>
      <p:ext uri="{BB962C8B-B14F-4D97-AF65-F5344CB8AC3E}">
        <p14:creationId xmlns:p14="http://schemas.microsoft.com/office/powerpoint/2010/main" val="908894435"/>
      </p:ext>
    </p:extLst>
  </p:cSld>
  <p:clrMapOvr>
    <a:masterClrMapping/>
  </p:clrMapOvr>
</p:sld>
</file>

<file path=ppt/theme/theme1.xml><?xml version="1.0" encoding="utf-8"?>
<a:theme xmlns:a="http://schemas.openxmlformats.org/drawingml/2006/main" name="KAPSARC">
  <a:themeElements>
    <a:clrScheme name="aquarerisk">
      <a:dk1>
        <a:srgbClr val="000000"/>
      </a:dk1>
      <a:lt1>
        <a:srgbClr val="FFFFFF"/>
      </a:lt1>
      <a:dk2>
        <a:srgbClr val="303030"/>
      </a:dk2>
      <a:lt2>
        <a:srgbClr val="BDBDBD"/>
      </a:lt2>
      <a:accent1>
        <a:srgbClr val="61A24F"/>
      </a:accent1>
      <a:accent2>
        <a:srgbClr val="003E74"/>
      </a:accent2>
      <a:accent3>
        <a:srgbClr val="7E7F82"/>
      </a:accent3>
      <a:accent4>
        <a:srgbClr val="FFD200"/>
      </a:accent4>
      <a:accent5>
        <a:srgbClr val="5EB0E5"/>
      </a:accent5>
      <a:accent6>
        <a:srgbClr val="235E37"/>
      </a:accent6>
      <a:hlink>
        <a:srgbClr val="131C42"/>
      </a:hlink>
      <a:folHlink>
        <a:srgbClr val="495359"/>
      </a:folHlink>
    </a:clrScheme>
    <a:fontScheme name="KAPSARC">
      <a:majorFont>
        <a:latin typeface="Gotham"/>
        <a:ea typeface=""/>
        <a:cs typeface=""/>
      </a:majorFont>
      <a:minorFont>
        <a:latin typeface="Sw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8e38064-cc21-4f11-b5b0-fd83f1d4609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25A042C34E98A4A949E0AF2BA417745" ma:contentTypeVersion="14" ma:contentTypeDescription="Створення нового документа." ma:contentTypeScope="" ma:versionID="c2ba99b593f5749b96f0d0f469ef970b">
  <xsd:schema xmlns:xsd="http://www.w3.org/2001/XMLSchema" xmlns:xs="http://www.w3.org/2001/XMLSchema" xmlns:p="http://schemas.microsoft.com/office/2006/metadata/properties" xmlns:ns3="b8e38064-cc21-4f11-b5b0-fd83f1d46098" xmlns:ns4="dbaeb9fe-4d82-4f1e-b06f-e5f3aa7672ab" targetNamespace="http://schemas.microsoft.com/office/2006/metadata/properties" ma:root="true" ma:fieldsID="dc26002ee2b2dc1204a707f449449876" ns3:_="" ns4:_="">
    <xsd:import namespace="b8e38064-cc21-4f11-b5b0-fd83f1d46098"/>
    <xsd:import namespace="dbaeb9fe-4d82-4f1e-b06f-e5f3aa7672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e38064-cc21-4f11-b5b0-fd83f1d460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aeb9fe-4d82-4f1e-b06f-e5f3aa7672a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Спільний доступ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Відомості про тих, хто має доступ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Геш підказки про спільний доступ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6FAF40-0ABE-47FB-A02B-9951F77D67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5E4154-E6BE-4F75-AD65-C99D979C8DE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b8e38064-cc21-4f11-b5b0-fd83f1d46098"/>
    <ds:schemaRef ds:uri="http://www.w3.org/XML/1998/namespace"/>
    <ds:schemaRef ds:uri="http://purl.org/dc/elements/1.1/"/>
    <ds:schemaRef ds:uri="http://schemas.microsoft.com/office/infopath/2007/PartnerControls"/>
    <ds:schemaRef ds:uri="dbaeb9fe-4d82-4f1e-b06f-e5f3aa7672ab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BB309A0-AB64-4849-A35A-CED1904EB3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e38064-cc21-4f11-b5b0-fd83f1d46098"/>
    <ds:schemaRef ds:uri="dbaeb9fe-4d82-4f1e-b06f-e5f3aa7672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Custom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Wingdings</vt:lpstr>
      <vt:lpstr>Arial</vt:lpstr>
      <vt:lpstr>Swift</vt:lpstr>
      <vt:lpstr>Gotham</vt:lpstr>
      <vt:lpstr>Calibri</vt:lpstr>
      <vt:lpstr>KAPSARC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2022-05-10T16:13:50Z</dcterms:created>
  <dcterms:modified xsi:type="dcterms:W3CDTF">2025-06-14T09:12:17Z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0x010100825A042C34E98A4A949E0AF2BA417745</vt:lpwstr>
  </property>
  <property fmtid="{D5CDD505-2E9C-101B-9397-08002B2CF9AE}" pid="3" name="MSIP_Label_3e8d34d1-3830-4ae1-841c-ed04f7a732ea_Enabled">
    <vt:lpwstr>true</vt:lpwstr>
  </property>
  <property fmtid="{D5CDD505-2E9C-101B-9397-08002B2CF9AE}" pid="4" name="MSIP_Label_3e8d34d1-3830-4ae1-841c-ed04f7a732ea_SetDate">
    <vt:lpwstr>2023-09-03T07:43:50Z</vt:lpwstr>
  </property>
  <property fmtid="{D5CDD505-2E9C-101B-9397-08002B2CF9AE}" pid="5" name="MSIP_Label_3e8d34d1-3830-4ae1-841c-ed04f7a732ea_Method">
    <vt:lpwstr>Privileged</vt:lpwstr>
  </property>
  <property fmtid="{D5CDD505-2E9C-101B-9397-08002B2CF9AE}" pid="6" name="MSIP_Label_3e8d34d1-3830-4ae1-841c-ed04f7a732ea_Name">
    <vt:lpwstr>Public</vt:lpwstr>
  </property>
  <property fmtid="{D5CDD505-2E9C-101B-9397-08002B2CF9AE}" pid="7" name="MSIP_Label_3e8d34d1-3830-4ae1-841c-ed04f7a732ea_SiteId">
    <vt:lpwstr>9d1eab37-c590-430b-ba29-48eeaea0eee2</vt:lpwstr>
  </property>
  <property fmtid="{D5CDD505-2E9C-101B-9397-08002B2CF9AE}" pid="8" name="MSIP_Label_3e8d34d1-3830-4ae1-841c-ed04f7a732ea_ActionId">
    <vt:lpwstr>0e98c3bf-f627-41f9-98a0-f606595930d4</vt:lpwstr>
  </property>
  <property fmtid="{D5CDD505-2E9C-101B-9397-08002B2CF9AE}" pid="9" name="MSIP_Label_3e8d34d1-3830-4ae1-841c-ed04f7a732ea_ContentBits">
    <vt:lpwstr>1</vt:lpwstr>
  </property>
  <property fmtid="{D5CDD505-2E9C-101B-9397-08002B2CF9AE}" pid="10" name="ClassificationContentMarkingHeaderLocations">
    <vt:lpwstr>KAPSARC:11</vt:lpwstr>
  </property>
  <property fmtid="{D5CDD505-2E9C-101B-9397-08002B2CF9AE}" pid="11" name="ClassificationContentMarkingHeaderText">
    <vt:lpwstr>Classified as Public and Information can be shared with anyone needful of the Information.</vt:lpwstr>
  </property>
</Properties>
</file>