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005" r:id="rId5"/>
    <p:sldId id="5152" r:id="rId6"/>
    <p:sldId id="5153" r:id="rId7"/>
    <p:sldId id="5179" r:id="rId8"/>
    <p:sldId id="5180" r:id="rId9"/>
    <p:sldId id="5182" r:id="rId10"/>
    <p:sldId id="5189" r:id="rId11"/>
    <p:sldId id="5183" r:id="rId12"/>
    <p:sldId id="5184" r:id="rId13"/>
    <p:sldId id="5181" r:id="rId14"/>
    <p:sldId id="5177" r:id="rId15"/>
    <p:sldId id="5188" r:id="rId16"/>
    <p:sldId id="5186" r:id="rId17"/>
    <p:sldId id="5187" r:id="rId18"/>
  </p:sldIdLst>
  <p:sldSz cx="11520488" cy="6480175"/>
  <p:notesSz cx="9144000" cy="6858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rmorant Garamond" panose="020B0604020202020204" charset="0"/>
      <p:regular r:id="rId26"/>
      <p:bold r:id="rId27"/>
      <p:italic r:id="rId28"/>
      <p:boldItalic r:id="rId29"/>
    </p:embeddedFont>
    <p:embeddedFont>
      <p:font typeface="Gotham" panose="020B0604020202020204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Swif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 Page" id="{11BECF83-6935-4EA7-8CBA-9927588364FE}">
          <p14:sldIdLst>
            <p14:sldId id="5005"/>
          </p14:sldIdLst>
        </p14:section>
        <p14:section name="Inside Pages" id="{6C31ED0C-467A-41C7-9F8F-966DF4013128}">
          <p14:sldIdLst>
            <p14:sldId id="5152"/>
            <p14:sldId id="5153"/>
            <p14:sldId id="5179"/>
            <p14:sldId id="5180"/>
            <p14:sldId id="5182"/>
            <p14:sldId id="5189"/>
            <p14:sldId id="5183"/>
            <p14:sldId id="5184"/>
            <p14:sldId id="5181"/>
          </p14:sldIdLst>
        </p14:section>
        <p14:section name="Thank You" id="{0AF05CAB-3271-4412-98F8-657F9DC2A2D0}">
          <p14:sldIdLst>
            <p14:sldId id="5177"/>
          </p14:sldIdLst>
        </p14:section>
        <p14:section name="Appendix" id="{4E03C140-2285-4158-91A3-B43B53FC9E58}">
          <p14:sldIdLst>
            <p14:sldId id="5188"/>
            <p14:sldId id="5186"/>
            <p14:sldId id="51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55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5" pos="7257" userDrawn="1">
          <p15:clr>
            <a:srgbClr val="A4A3A4"/>
          </p15:clr>
        </p15:guide>
        <p15:guide id="6" orient="horz" pos="1587" userDrawn="1">
          <p15:clr>
            <a:srgbClr val="A4A3A4"/>
          </p15:clr>
        </p15:guide>
        <p15:guide id="7" orient="horz" pos="2721" userDrawn="1">
          <p15:clr>
            <a:srgbClr val="A4A3A4"/>
          </p15:clr>
        </p15:guide>
        <p15:guide id="9" orient="horz" pos="2268" userDrawn="1">
          <p15:clr>
            <a:srgbClr val="A4A3A4"/>
          </p15:clr>
        </p15:guide>
        <p15:guide id="10" pos="1814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7030" userDrawn="1">
          <p15:clr>
            <a:srgbClr val="A4A3A4"/>
          </p15:clr>
        </p15:guide>
        <p15:guide id="15" pos="5216" userDrawn="1">
          <p15:clr>
            <a:srgbClr val="A4A3A4"/>
          </p15:clr>
        </p15:guide>
        <p15:guide id="16" orient="horz" pos="1134" userDrawn="1">
          <p15:clr>
            <a:srgbClr val="A4A3A4"/>
          </p15:clr>
        </p15:guide>
        <p15:guide id="17" orient="horz" pos="227" userDrawn="1">
          <p15:clr>
            <a:srgbClr val="A4A3A4"/>
          </p15:clr>
        </p15:guide>
        <p15:guide id="18" pos="2721" userDrawn="1">
          <p15:clr>
            <a:srgbClr val="A4A3A4"/>
          </p15:clr>
        </p15:guide>
        <p15:guide id="19" pos="454" userDrawn="1">
          <p15:clr>
            <a:srgbClr val="A4A3A4"/>
          </p15:clr>
        </p15:guide>
        <p15:guide id="20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9" roundtripDataSignature="AMtx7miRsxgInng2eTR+pJ2nUIIJ8/XPa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Författare" initials="E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F8FCFE"/>
    <a:srgbClr val="656E72"/>
    <a:srgbClr val="CACBCD"/>
    <a:srgbClr val="F4F6FA"/>
    <a:srgbClr val="F3FAE7"/>
    <a:srgbClr val="A8E04E"/>
    <a:srgbClr val="B7E56D"/>
    <a:srgbClr val="94D8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002DA-6782-444C-AE35-77DB89C3BEA0}" v="74" dt="2025-06-13T12:37:23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7" autoAdjust="0"/>
    <p:restoredTop sz="89990" autoAdjust="0"/>
  </p:normalViewPr>
  <p:slideViewPr>
    <p:cSldViewPr>
      <p:cViewPr varScale="1">
        <p:scale>
          <a:sx n="64" d="100"/>
          <a:sy n="64" d="100"/>
        </p:scale>
        <p:origin x="1124" y="40"/>
      </p:cViewPr>
      <p:guideLst>
        <p:guide orient="horz" pos="3855"/>
        <p:guide orient="horz" pos="680"/>
        <p:guide pos="7257"/>
        <p:guide orient="horz" pos="1587"/>
        <p:guide orient="horz" pos="2721"/>
        <p:guide orient="horz" pos="2268"/>
        <p:guide pos="1814"/>
        <p:guide/>
        <p:guide pos="4989"/>
        <p:guide pos="7030"/>
        <p:guide pos="5216"/>
        <p:guide orient="horz" pos="1134"/>
        <p:guide orient="horz" pos="227"/>
        <p:guide pos="2721"/>
        <p:guide pos="454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852" y="36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109" Type="http://customschemas.google.com/relationships/presentationmetadata" Target="meta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11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110" Type="http://schemas.openxmlformats.org/officeDocument/2006/relationships/presProps" Target="presProps.xml"/><Relationship Id="rId11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14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11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handoutMaster" Target="handoutMasters/handoutMaster1.xml"/><Relationship Id="rId41" Type="http://schemas.openxmlformats.org/officeDocument/2006/relationships/font" Target="fonts/font21.fntdata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E2621E-555E-7D29-9C27-F84E36FE0B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D5D5-F783-7B39-7E78-D88C215DFC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F0A9-70C5-4BE8-AE40-99567C11FFA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4C283-F9F5-0AAF-8D03-FB590493CC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CAA1A-3474-CF20-1298-07C8755D3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2874-B722-4C74-AB6E-6C37F683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261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600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2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7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0B51CD-5162-828A-1515-737B548DD15F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2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80744D2-9DCB-C9D2-9037-1C7F991B66A9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168E473-12CF-281B-491B-8E3A1D09BC3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79713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60055"/>
            <a:ext cx="10079713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252BF-B0A2-C093-D7F6-EF785FDB1A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10082213" cy="3597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82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2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1800225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1800071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898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2S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2160151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2159997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DDD0EF-B457-E43F-8C14-60D3E8C6C4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1800225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83D8EF6-FF14-B5AD-1DD2-BDC89920B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40300" y="1800071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</p:spTree>
    <p:extLst>
      <p:ext uri="{BB962C8B-B14F-4D97-AF65-F5344CB8AC3E}">
        <p14:creationId xmlns:p14="http://schemas.microsoft.com/office/powerpoint/2010/main" val="387120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C5222E8-64D5-42A3-B2C6-F7A71D30244C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1AC994-269C-288D-944D-FCC728A11E4D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9CC0AE-D447-5A89-848A-F8E518E83F95}"/>
              </a:ext>
            </a:extLst>
          </p:cNvPr>
          <p:cNvSpPr txBox="1">
            <a:spLocks/>
          </p:cNvSpPr>
          <p:nvPr userDrawn="1"/>
        </p:nvSpPr>
        <p:spPr>
          <a:xfrm>
            <a:off x="5760275" y="180007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23B7D8-B223-B784-09CB-D9669DF727C2}"/>
              </a:ext>
            </a:extLst>
          </p:cNvPr>
          <p:cNvSpPr txBox="1">
            <a:spLocks/>
          </p:cNvSpPr>
          <p:nvPr userDrawn="1"/>
        </p:nvSpPr>
        <p:spPr>
          <a:xfrm>
            <a:off x="720187" y="369002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0A6E4E1-BDB0-C566-52A4-4D62A6963BBE}"/>
              </a:ext>
            </a:extLst>
          </p:cNvPr>
          <p:cNvSpPr txBox="1">
            <a:spLocks/>
          </p:cNvSpPr>
          <p:nvPr userDrawn="1"/>
        </p:nvSpPr>
        <p:spPr>
          <a:xfrm>
            <a:off x="720218" y="1800000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7C9711-495C-16EF-6204-32C8D52E044B}"/>
              </a:ext>
            </a:extLst>
          </p:cNvPr>
          <p:cNvSpPr txBox="1">
            <a:spLocks/>
          </p:cNvSpPr>
          <p:nvPr userDrawn="1"/>
        </p:nvSpPr>
        <p:spPr>
          <a:xfrm>
            <a:off x="720188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7B00E7B-39A2-8AF2-F00A-4ADA53ECCD62}"/>
              </a:ext>
            </a:extLst>
          </p:cNvPr>
          <p:cNvSpPr txBox="1">
            <a:spLocks/>
          </p:cNvSpPr>
          <p:nvPr userDrawn="1"/>
        </p:nvSpPr>
        <p:spPr>
          <a:xfrm>
            <a:off x="720188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75F7B0C-2684-6F18-A96D-4E0799E80E22}"/>
              </a:ext>
            </a:extLst>
          </p:cNvPr>
          <p:cNvSpPr txBox="1">
            <a:spLocks/>
          </p:cNvSpPr>
          <p:nvPr userDrawn="1"/>
        </p:nvSpPr>
        <p:spPr>
          <a:xfrm>
            <a:off x="5760244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916A38A-28A0-DA8C-34E2-760868879EFB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FB730D-2BF9-F9DB-1550-D93AA78BF05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303" y="540000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391A6-EAD2-4F0A-2FFD-693F99101377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256" y="5400111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21B1D4-0DD5-972F-E4DA-7D8E35CE59D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192" y="3509979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BAD61D-11CD-CB8C-21B1-96E4084A4609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145" y="351009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B89F10EC-F212-CD57-B377-708E35E00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60204" y="2160588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3A64D57A-9FD4-B861-212F-0709C7B07F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60204" y="396009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CDF81F34-9925-7F67-5C5B-239D83F9C2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9466" y="216007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27D13E9B-0D31-C563-F2D4-E2A38DCD5F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9466" y="3959582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DF0F8AF-83A0-F1F8-C177-596C4AB0B6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60204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7610FA2-BD55-8FE6-4BAB-FFCDB2FC2D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0204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8" name="Text Placeholder 65">
            <a:extLst>
              <a:ext uri="{FF2B5EF4-FFF2-40B4-BE49-F238E27FC236}">
                <a16:creationId xmlns:a16="http://schemas.microsoft.com/office/drawing/2014/main" id="{1F619C50-AEDA-0D93-1351-F67A23DFE3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00260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9" name="Text Placeholder 65">
            <a:extLst>
              <a:ext uri="{FF2B5EF4-FFF2-40B4-BE49-F238E27FC236}">
                <a16:creationId xmlns:a16="http://schemas.microsoft.com/office/drawing/2014/main" id="{45231F4C-0DD3-F445-CA37-68B13C2722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0260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20051-3963-4617-A7DA-77A394C62A47}"/>
              </a:ext>
            </a:extLst>
          </p:cNvPr>
          <p:cNvSpPr txBox="1">
            <a:spLocks/>
          </p:cNvSpPr>
          <p:nvPr userDrawn="1"/>
        </p:nvSpPr>
        <p:spPr>
          <a:xfrm>
            <a:off x="1080192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E8E2F3-E375-C075-10CD-ABCA2F31B0A2}"/>
              </a:ext>
            </a:extLst>
          </p:cNvPr>
          <p:cNvSpPr txBox="1">
            <a:spLocks/>
          </p:cNvSpPr>
          <p:nvPr userDrawn="1"/>
        </p:nvSpPr>
        <p:spPr>
          <a:xfrm>
            <a:off x="6120248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8B5017-1427-62C5-D84D-5A72DF7DE3BA}"/>
              </a:ext>
            </a:extLst>
          </p:cNvPr>
          <p:cNvSpPr txBox="1">
            <a:spLocks/>
          </p:cNvSpPr>
          <p:nvPr userDrawn="1"/>
        </p:nvSpPr>
        <p:spPr>
          <a:xfrm>
            <a:off x="6120248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71D8CC-2485-15B6-0E03-73E22933D6AB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ACA6FF-540C-0351-DEC5-804CA001E6F7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F114330-25A6-4B42-9765-E4CCB68A0AF5}"/>
              </a:ext>
            </a:extLst>
          </p:cNvPr>
          <p:cNvSpPr txBox="1">
            <a:spLocks/>
          </p:cNvSpPr>
          <p:nvPr userDrawn="1"/>
        </p:nvSpPr>
        <p:spPr>
          <a:xfrm>
            <a:off x="720220" y="1794812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C9AF8C4-9DA3-90D0-3300-3031EC556194}"/>
              </a:ext>
            </a:extLst>
          </p:cNvPr>
          <p:cNvSpPr txBox="1">
            <a:spLocks/>
          </p:cNvSpPr>
          <p:nvPr userDrawn="1"/>
        </p:nvSpPr>
        <p:spPr>
          <a:xfrm>
            <a:off x="3960256" y="1800071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FAAC584-496B-78A2-EE8B-97319D77CB48}"/>
              </a:ext>
            </a:extLst>
          </p:cNvPr>
          <p:cNvSpPr txBox="1">
            <a:spLocks/>
          </p:cNvSpPr>
          <p:nvPr userDrawn="1"/>
        </p:nvSpPr>
        <p:spPr>
          <a:xfrm>
            <a:off x="7200260" y="1805330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AAEEAC-469E-753A-41BD-F019AA7A20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000" y="1439863"/>
            <a:ext cx="1008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5DAD92F-4F17-C1EA-880E-9C898DA761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0193" y="3061671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6AFF707-B36E-71B4-57C5-68BBA9EE72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9500" y="352107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Text Placeholder 13">
            <a:extLst>
              <a:ext uri="{FF2B5EF4-FFF2-40B4-BE49-F238E27FC236}">
                <a16:creationId xmlns:a16="http://schemas.microsoft.com/office/drawing/2014/main" id="{BE1FC8B4-29DB-94A6-2EA4-E47E81509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21" y="3060085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CE24288A-5114-EB6F-9E60-2759E6C5BB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1649" y="3058499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" name="Text Placeholder 72">
            <a:extLst>
              <a:ext uri="{FF2B5EF4-FFF2-40B4-BE49-F238E27FC236}">
                <a16:creationId xmlns:a16="http://schemas.microsoft.com/office/drawing/2014/main" id="{5E4B783D-5000-A007-386F-4253A2814D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228" y="3510090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2">
            <a:extLst>
              <a:ext uri="{FF2B5EF4-FFF2-40B4-BE49-F238E27FC236}">
                <a16:creationId xmlns:a16="http://schemas.microsoft.com/office/drawing/2014/main" id="{61829559-804D-3B0A-FCDA-E8D72FC01C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60956" y="349910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FA7EC18-D8E8-CBBD-4E12-28F4916B09B6}"/>
              </a:ext>
            </a:extLst>
          </p:cNvPr>
          <p:cNvSpPr txBox="1">
            <a:spLocks/>
          </p:cNvSpPr>
          <p:nvPr userDrawn="1"/>
        </p:nvSpPr>
        <p:spPr>
          <a:xfrm>
            <a:off x="720187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B974FC5-20C2-5F3A-C50E-CB0C53C84F41}"/>
              </a:ext>
            </a:extLst>
          </p:cNvPr>
          <p:cNvSpPr txBox="1">
            <a:spLocks/>
          </p:cNvSpPr>
          <p:nvPr userDrawn="1"/>
        </p:nvSpPr>
        <p:spPr>
          <a:xfrm>
            <a:off x="3960224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D0D5ACD-0D89-1163-3AD7-46F566F74D5F}"/>
              </a:ext>
            </a:extLst>
          </p:cNvPr>
          <p:cNvSpPr txBox="1">
            <a:spLocks/>
          </p:cNvSpPr>
          <p:nvPr userDrawn="1"/>
        </p:nvSpPr>
        <p:spPr>
          <a:xfrm>
            <a:off x="7200261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DB34F62-6886-4B97-4798-4150D02059E9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7E82A21-AAF8-1DEC-95DE-46BFF37DC0EF}"/>
              </a:ext>
            </a:extLst>
          </p:cNvPr>
          <p:cNvSpPr txBox="1">
            <a:spLocks/>
          </p:cNvSpPr>
          <p:nvPr userDrawn="1"/>
        </p:nvSpPr>
        <p:spPr>
          <a:xfrm>
            <a:off x="4320260" y="2165334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96C2BD-2708-7F90-B785-3CCEB712B024}"/>
              </a:ext>
            </a:extLst>
          </p:cNvPr>
          <p:cNvSpPr txBox="1">
            <a:spLocks/>
          </p:cNvSpPr>
          <p:nvPr userDrawn="1"/>
        </p:nvSpPr>
        <p:spPr>
          <a:xfrm>
            <a:off x="7560328" y="2170593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88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1CDDBA-C7A4-D7A0-C19A-36731F0B37D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4DD5199-97FF-4183-CD76-12C437E8B289}"/>
              </a:ext>
            </a:extLst>
          </p:cNvPr>
          <p:cNvSpPr txBox="1">
            <a:spLocks/>
          </p:cNvSpPr>
          <p:nvPr userDrawn="1"/>
        </p:nvSpPr>
        <p:spPr>
          <a:xfrm>
            <a:off x="717550" y="1800072"/>
            <a:ext cx="3602038" cy="3600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9EF182-3461-AA46-3461-350637FD0A58}"/>
              </a:ext>
            </a:extLst>
          </p:cNvPr>
          <p:cNvSpPr>
            <a:spLocks noChangeAspect="1"/>
          </p:cNvSpPr>
          <p:nvPr userDrawn="1"/>
        </p:nvSpPr>
        <p:spPr>
          <a:xfrm>
            <a:off x="1080204" y="2520079"/>
            <a:ext cx="1080000" cy="720000"/>
          </a:xfrm>
          <a:custGeom>
            <a:avLst/>
            <a:gdLst>
              <a:gd name="connsiteX0" fmla="*/ 3634082 w 4665725"/>
              <a:gd name="connsiteY0" fmla="*/ 1036828 h 3110483"/>
              <a:gd name="connsiteX1" fmla="*/ 4665726 w 4665725"/>
              <a:gd name="connsiteY1" fmla="*/ 2073656 h 3110483"/>
              <a:gd name="connsiteX2" fmla="*/ 3628898 w 4665725"/>
              <a:gd name="connsiteY2" fmla="*/ 3110484 h 3110483"/>
              <a:gd name="connsiteX3" fmla="*/ 2592070 w 4665725"/>
              <a:gd name="connsiteY3" fmla="*/ 2073656 h 3110483"/>
              <a:gd name="connsiteX4" fmla="*/ 4665726 w 4665725"/>
              <a:gd name="connsiteY4" fmla="*/ 0 h 3110483"/>
              <a:gd name="connsiteX5" fmla="*/ 3634082 w 4665725"/>
              <a:gd name="connsiteY5" fmla="*/ 1036828 h 3110483"/>
              <a:gd name="connsiteX6" fmla="*/ 2073656 w 4665725"/>
              <a:gd name="connsiteY6" fmla="*/ 2073656 h 3110483"/>
              <a:gd name="connsiteX7" fmla="*/ 1036828 w 4665725"/>
              <a:gd name="connsiteY7" fmla="*/ 3110484 h 3110483"/>
              <a:gd name="connsiteX8" fmla="*/ 0 w 4665725"/>
              <a:gd name="connsiteY8" fmla="*/ 2073656 h 3110483"/>
              <a:gd name="connsiteX9" fmla="*/ 2073656 w 4665725"/>
              <a:gd name="connsiteY9" fmla="*/ 0 h 3110483"/>
              <a:gd name="connsiteX10" fmla="*/ 1042012 w 4665725"/>
              <a:gd name="connsiteY10" fmla="*/ 1036828 h 3110483"/>
              <a:gd name="connsiteX11" fmla="*/ 2073656 w 4665725"/>
              <a:gd name="connsiteY11" fmla="*/ 2073656 h 31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5725" h="3110483">
                <a:moveTo>
                  <a:pt x="3634082" y="1036828"/>
                </a:moveTo>
                <a:cubicBezTo>
                  <a:pt x="4204356" y="1036828"/>
                  <a:pt x="4665726" y="1503382"/>
                  <a:pt x="4665726" y="2073656"/>
                </a:cubicBezTo>
                <a:cubicBezTo>
                  <a:pt x="4665726" y="2643930"/>
                  <a:pt x="4199172" y="3110484"/>
                  <a:pt x="3628898" y="3110484"/>
                </a:cubicBezTo>
                <a:cubicBezTo>
                  <a:pt x="3058624" y="3110484"/>
                  <a:pt x="2592070" y="2643930"/>
                  <a:pt x="2592070" y="2073656"/>
                </a:cubicBezTo>
                <a:cubicBezTo>
                  <a:pt x="2592070" y="927961"/>
                  <a:pt x="3520031" y="0"/>
                  <a:pt x="4665726" y="0"/>
                </a:cubicBezTo>
                <a:cubicBezTo>
                  <a:pt x="4665726" y="0"/>
                  <a:pt x="3986613" y="254004"/>
                  <a:pt x="3634082" y="1036828"/>
                </a:cubicBezTo>
                <a:close/>
                <a:moveTo>
                  <a:pt x="2073656" y="2073656"/>
                </a:moveTo>
                <a:cubicBezTo>
                  <a:pt x="2073656" y="2643930"/>
                  <a:pt x="1607102" y="3110484"/>
                  <a:pt x="1036828" y="3110484"/>
                </a:cubicBezTo>
                <a:cubicBezTo>
                  <a:pt x="466554" y="3110484"/>
                  <a:pt x="0" y="2643930"/>
                  <a:pt x="0" y="2073656"/>
                </a:cubicBezTo>
                <a:cubicBezTo>
                  <a:pt x="0" y="927961"/>
                  <a:pt x="927961" y="0"/>
                  <a:pt x="2073656" y="0"/>
                </a:cubicBezTo>
                <a:cubicBezTo>
                  <a:pt x="2073656" y="0"/>
                  <a:pt x="1394543" y="254032"/>
                  <a:pt x="1042012" y="1036828"/>
                </a:cubicBezTo>
                <a:cubicBezTo>
                  <a:pt x="1612286" y="1036828"/>
                  <a:pt x="2073656" y="1503382"/>
                  <a:pt x="2073656" y="2073656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D78CFA-E8A1-502A-979C-6F8A54A1C73F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9246" y="5400111"/>
            <a:ext cx="288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D8C1897-F5DF-8E3A-8FA9-594127908D16}"/>
              </a:ext>
            </a:extLst>
          </p:cNvPr>
          <p:cNvSpPr txBox="1">
            <a:spLocks/>
          </p:cNvSpPr>
          <p:nvPr/>
        </p:nvSpPr>
        <p:spPr>
          <a:xfrm>
            <a:off x="5580106" y="288008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C85B693-2996-B139-2994-6C55466F64A2}"/>
              </a:ext>
            </a:extLst>
          </p:cNvPr>
          <p:cNvSpPr txBox="1">
            <a:spLocks/>
          </p:cNvSpPr>
          <p:nvPr/>
        </p:nvSpPr>
        <p:spPr>
          <a:xfrm>
            <a:off x="5580106" y="198007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054FF9F-DC36-F2A5-D1EC-D4355DB42628}"/>
              </a:ext>
            </a:extLst>
          </p:cNvPr>
          <p:cNvSpPr txBox="1">
            <a:spLocks/>
          </p:cNvSpPr>
          <p:nvPr/>
        </p:nvSpPr>
        <p:spPr>
          <a:xfrm>
            <a:off x="5580106" y="378009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609B9FFC-6F85-3B3F-24D5-2F217C317DF2}"/>
              </a:ext>
            </a:extLst>
          </p:cNvPr>
          <p:cNvSpPr txBox="1">
            <a:spLocks/>
          </p:cNvSpPr>
          <p:nvPr/>
        </p:nvSpPr>
        <p:spPr>
          <a:xfrm>
            <a:off x="5580106" y="4680110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5E2FD5EB-5A9F-CE4F-B855-DE9E821053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250" y="198007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65">
            <a:extLst>
              <a:ext uri="{FF2B5EF4-FFF2-40B4-BE49-F238E27FC236}">
                <a16:creationId xmlns:a16="http://schemas.microsoft.com/office/drawing/2014/main" id="{BE53D907-FC8F-6D18-20F1-78A50C4E6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046" y="234008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1" name="Text Placeholder 13">
            <a:extLst>
              <a:ext uri="{FF2B5EF4-FFF2-40B4-BE49-F238E27FC236}">
                <a16:creationId xmlns:a16="http://schemas.microsoft.com/office/drawing/2014/main" id="{5FFFDA2D-6EA1-D801-4C7D-4F871EFB35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0250" y="288008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65">
            <a:extLst>
              <a:ext uri="{FF2B5EF4-FFF2-40B4-BE49-F238E27FC236}">
                <a16:creationId xmlns:a16="http://schemas.microsoft.com/office/drawing/2014/main" id="{A1EB7CE4-E9DD-39CD-1337-6646764F2B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1046" y="324009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BEA7D9EC-3A73-FA64-F38A-5F47D4F9AD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80250" y="378009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5">
            <a:extLst>
              <a:ext uri="{FF2B5EF4-FFF2-40B4-BE49-F238E27FC236}">
                <a16:creationId xmlns:a16="http://schemas.microsoft.com/office/drawing/2014/main" id="{787042D8-87E5-0115-9A80-7C63FA5B81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1046" y="414010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5" name="Text Placeholder 13">
            <a:extLst>
              <a:ext uri="{FF2B5EF4-FFF2-40B4-BE49-F238E27FC236}">
                <a16:creationId xmlns:a16="http://schemas.microsoft.com/office/drawing/2014/main" id="{1DE6841B-C591-7B73-9F14-04F0989ABC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0250" y="468010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65">
            <a:extLst>
              <a:ext uri="{FF2B5EF4-FFF2-40B4-BE49-F238E27FC236}">
                <a16:creationId xmlns:a16="http://schemas.microsoft.com/office/drawing/2014/main" id="{6582A9C8-1A84-01DD-D8C4-B0FC41BDA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046" y="504011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:a16="http://schemas.microsoft.com/office/drawing/2014/main" id="{A52E3C07-2F01-6A2E-15F6-5E31F9E53D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9246" y="3510090"/>
            <a:ext cx="2880000" cy="1170013"/>
          </a:xfrm>
        </p:spPr>
        <p:txBody>
          <a:bodyPr anchor="t"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66249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D54D2F-0A92-B624-413F-49922CCA7FBD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AE6DBA7-D8EA-55D5-D718-4B8D5986DCC5}"/>
              </a:ext>
            </a:extLst>
          </p:cNvPr>
          <p:cNvSpPr txBox="1">
            <a:spLocks/>
          </p:cNvSpPr>
          <p:nvPr userDrawn="1"/>
        </p:nvSpPr>
        <p:spPr>
          <a:xfrm>
            <a:off x="720219" y="1794812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F667F01-0839-67FD-D134-23A7FE88586F}"/>
              </a:ext>
            </a:extLst>
          </p:cNvPr>
          <p:cNvSpPr txBox="1">
            <a:spLocks/>
          </p:cNvSpPr>
          <p:nvPr userDrawn="1"/>
        </p:nvSpPr>
        <p:spPr>
          <a:xfrm>
            <a:off x="3240242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D0401F-629B-C9C0-75D9-01DC5D022FE4}"/>
              </a:ext>
            </a:extLst>
          </p:cNvPr>
          <p:cNvSpPr txBox="1">
            <a:spLocks/>
          </p:cNvSpPr>
          <p:nvPr userDrawn="1"/>
        </p:nvSpPr>
        <p:spPr>
          <a:xfrm>
            <a:off x="5760265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023A5E-6666-65D5-09A6-E563ABA1FE5B}"/>
              </a:ext>
            </a:extLst>
          </p:cNvPr>
          <p:cNvSpPr txBox="1">
            <a:spLocks/>
          </p:cNvSpPr>
          <p:nvPr userDrawn="1"/>
        </p:nvSpPr>
        <p:spPr>
          <a:xfrm>
            <a:off x="8280289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CCD77A6-C107-395D-8AE4-1EF5002E0AE1}"/>
              </a:ext>
            </a:extLst>
          </p:cNvPr>
          <p:cNvSpPr txBox="1">
            <a:spLocks/>
          </p:cNvSpPr>
          <p:nvPr userDrawn="1"/>
        </p:nvSpPr>
        <p:spPr>
          <a:xfrm>
            <a:off x="3240216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3C5ED5B-9210-D7E6-8061-506D3194C17A}"/>
              </a:ext>
            </a:extLst>
          </p:cNvPr>
          <p:cNvSpPr txBox="1">
            <a:spLocks/>
          </p:cNvSpPr>
          <p:nvPr userDrawn="1"/>
        </p:nvSpPr>
        <p:spPr>
          <a:xfrm>
            <a:off x="5760239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A546579-CE27-1DB4-255F-8EDA8C2E17DC}"/>
              </a:ext>
            </a:extLst>
          </p:cNvPr>
          <p:cNvSpPr txBox="1">
            <a:spLocks/>
          </p:cNvSpPr>
          <p:nvPr userDrawn="1"/>
        </p:nvSpPr>
        <p:spPr>
          <a:xfrm>
            <a:off x="8280258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94CDC81-A2A7-FA60-48CA-08D7078CEFB9}"/>
              </a:ext>
            </a:extLst>
          </p:cNvPr>
          <p:cNvSpPr txBox="1">
            <a:spLocks/>
          </p:cNvSpPr>
          <p:nvPr userDrawn="1"/>
        </p:nvSpPr>
        <p:spPr>
          <a:xfrm>
            <a:off x="720188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6D8AE5C9-358B-AD4E-DD52-CD96DF7E99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188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430CFDD-2B59-8F99-1997-377E215DD6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1304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8CF9E10-920E-97E3-B976-0E3C634BC0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188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7170B2AD-0FAC-DD3B-B5ED-FF72FC61AD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1304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4AF168A-A71D-F938-DD41-534E6DF65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40216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39D0F2AC-BCBF-1F6A-7B33-ED009BC91A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41332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C82A2D1D-486D-DA49-F743-0CE79CFB0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216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DB2AADB7-D98F-9DC9-FA6E-C49239799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41332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B3AF04B-DE76-B88F-1465-CB998FCF94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60244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6" name="Text Placeholder 36">
            <a:extLst>
              <a:ext uri="{FF2B5EF4-FFF2-40B4-BE49-F238E27FC236}">
                <a16:creationId xmlns:a16="http://schemas.microsoft.com/office/drawing/2014/main" id="{6CB24780-699C-E8F5-795B-9BEFBA6870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61360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D753B28B-5694-2512-45C6-FE8E3006EE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60244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11E97FC0-88E0-20C7-27B2-19021D48E2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60781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2028CE38-6A44-33D9-16FA-7EE6F916BE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80272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969C1AB5-D75C-E09A-904D-F373EB4B3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1388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949F2F57-939D-6310-3D49-4460D35F3C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0272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54E1DE82-C947-ABDA-B3B8-14FA7E51BB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81388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6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-ThankYou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21C873-F610-2701-F4C3-25068A32A0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21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NoMaster-09"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7CBB-A20B-1E24-25B4-0089D8B5EF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188" y="1083622"/>
            <a:ext cx="3240036" cy="4320000"/>
          </a:xfrm>
          <a:prstGeom prst="rect">
            <a:avLst/>
          </a:prstGeom>
          <a:pattFill prst="pct80">
            <a:fgClr>
              <a:schemeClr val="accent2"/>
            </a:fgClr>
            <a:bgClr>
              <a:schemeClr val="accent1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 sz="1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E5CE4-39F1-FC2C-8B7E-B78862482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240087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725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42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2">
            <a:extLst>
              <a:ext uri="{FF2B5EF4-FFF2-40B4-BE49-F238E27FC236}">
                <a16:creationId xmlns:a16="http://schemas.microsoft.com/office/drawing/2014/main" id="{39B48824-CABF-24C9-A15F-A54F805B0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059"/>
            <a:ext cx="3239707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2C82AD4-4513-E5D6-95E3-13C1F8A67D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253" y="360055"/>
            <a:ext cx="323968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2152-9D65-0041-47F8-A91BECA5B5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3242673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C4F907-929E-508A-C1F3-D65134CBDB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19588" y="360363"/>
            <a:ext cx="6840537" cy="5399752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0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490864-8301-83BA-53FA-8AC673847D8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3060162"/>
            <a:ext cx="100795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Divider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2699799"/>
            <a:ext cx="2519962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SUBHEADER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9" y="1440067"/>
            <a:ext cx="1440000" cy="108001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6400" b="1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72FC29-0DF5-0D9A-03C7-D6CC2B7662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7550" y="3960095"/>
            <a:ext cx="4862513" cy="719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5251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1C058-D149-51A3-6BE3-F9449B248592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418"/>
            <a:ext cx="48598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Table of Contents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359517"/>
            <a:ext cx="2159487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27B390C8-EAAA-1AE3-B5D5-F8FFE9411B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5AB4949E-F2F4-A04A-47FD-AB4F1A7020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200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748252E3-3287-3358-9E39-40FD32045C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18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D7A94182-B899-C7C5-86EC-7193D5E1D2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0200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5DECDED6-1090-AFD6-B3B9-9FCE7E52F3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18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6861DF0C-9C4F-ECF3-6ECD-5D755FE40B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0200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1C5809D1-C240-30AA-5F08-CABB68203A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18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6EB3460-16D7-AE4A-975D-9E4F259006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0200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1BE140C7-8BF7-9261-B03C-EF35759BE9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018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9BE260B8-CBFE-F1DB-967E-1F5427BC96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200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D5F87544-395D-3F39-5417-43FB25837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40425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295844BE-3CE8-D47D-8FB2-493316746F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0437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FD78F90C-ABBE-B8FD-4787-96F2A2CEAF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40425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07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01915890-879A-98F5-2966-FEDACE1193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0437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0158ADB-911E-7FCF-1C75-BA8DE0EB105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0425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08</a:t>
            </a:r>
            <a:endParaRPr lang="ru-RU" dirty="0"/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23AF513C-7B36-B838-A3F8-5D7B255348B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20437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45E65E31-CBEE-CE24-822D-EF2238368BB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40425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09</a:t>
            </a:r>
            <a:endParaRPr lang="ru-RU" dirty="0"/>
          </a:p>
        </p:txBody>
      </p:sp>
      <p:sp>
        <p:nvSpPr>
          <p:cNvPr id="33" name="Текст 12">
            <a:extLst>
              <a:ext uri="{FF2B5EF4-FFF2-40B4-BE49-F238E27FC236}">
                <a16:creationId xmlns:a16="http://schemas.microsoft.com/office/drawing/2014/main" id="{9587B894-14F6-8117-4692-07FB739A9E8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20437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E5059888-950A-4496-C48F-0BBE35A5EF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40425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Текст 12">
            <a:extLst>
              <a:ext uri="{FF2B5EF4-FFF2-40B4-BE49-F238E27FC236}">
                <a16:creationId xmlns:a16="http://schemas.microsoft.com/office/drawing/2014/main" id="{4FEF9B91-42D2-0616-9276-3431185524A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020437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" name="Текст 12">
            <a:extLst>
              <a:ext uri="{FF2B5EF4-FFF2-40B4-BE49-F238E27FC236}">
                <a16:creationId xmlns:a16="http://schemas.microsoft.com/office/drawing/2014/main" id="{44343F87-0033-0C5E-A67F-C45E54D1FE8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00200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91488EC-797F-E6C3-1398-0324478CEC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00200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CDA809B-FE9F-7560-4714-1208CF9D8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800200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6" name="Текст 12">
            <a:extLst>
              <a:ext uri="{FF2B5EF4-FFF2-40B4-BE49-F238E27FC236}">
                <a16:creationId xmlns:a16="http://schemas.microsoft.com/office/drawing/2014/main" id="{0E6DB7FC-D25D-AB87-559F-577F8EAC856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800200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FC7D9E9D-581D-8F4D-13F8-4C875C321B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800200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8" name="Текст 12">
            <a:extLst>
              <a:ext uri="{FF2B5EF4-FFF2-40B4-BE49-F238E27FC236}">
                <a16:creationId xmlns:a16="http://schemas.microsoft.com/office/drawing/2014/main" id="{72A123AE-5369-7B32-F29A-3B6B80F6F9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20258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10F8E24E-8868-2C00-C6A5-BB4D88AFCD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020258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6488731F-DB20-F246-F1A0-59CAE6C078A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20258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1" name="Текст 12">
            <a:extLst>
              <a:ext uri="{FF2B5EF4-FFF2-40B4-BE49-F238E27FC236}">
                <a16:creationId xmlns:a16="http://schemas.microsoft.com/office/drawing/2014/main" id="{4B1D5B28-57E8-FD2F-E8F3-A8C5E32AE8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20258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2" name="Текст 12">
            <a:extLst>
              <a:ext uri="{FF2B5EF4-FFF2-40B4-BE49-F238E27FC236}">
                <a16:creationId xmlns:a16="http://schemas.microsoft.com/office/drawing/2014/main" id="{80B3BB4B-CFC3-C90F-0E45-CAF84B56A97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020258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637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83FC9B-F926-FB7C-18A9-AC5ADFF5FCC6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228" y="108006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890621FF-DAEE-ABDB-035C-A96C4B494D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22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3D9B4159-1BD4-668E-6FF0-36AC09DBE9C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22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A592E34B-123B-161F-213C-001EDBEE64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2022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EF0B7AE6-7786-9926-9942-0BA999833E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22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07F03562-06A2-F48F-369E-0C0E6BA7F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1440067"/>
            <a:ext cx="2880239" cy="1080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B501C2E0-1BE8-00AB-802C-6A226669E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1080063"/>
            <a:ext cx="2880219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2430B076-01D9-7194-E7C6-59404251C0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40236" y="1080064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7ECA8347-4954-8C6D-54F4-5F050331CF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415" y="1800071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6722B10B-D485-9DCB-C927-8B8B315DFB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0594" y="2520078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EFE4688B-5478-B8D9-127A-D99928E5E7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40773" y="3240085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BD41FED3-88D5-A1CD-4B7B-B20686C4B15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40952" y="3960092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FAEA30D-B273-1918-5A80-969E8F6A7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2022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F0D97006-7D35-9A0D-6B32-0A6E19DA2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40952" y="4680100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1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87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DF82D-4B06-7E7C-D199-09F65BA2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360363"/>
            <a:ext cx="10079038" cy="720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074-62D1-7C9D-A2AC-298A8840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439864"/>
            <a:ext cx="10079038" cy="39602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32C02-6960-DF1A-8DAC-192B627D416F}"/>
              </a:ext>
            </a:extLst>
          </p:cNvPr>
          <p:cNvSpPr/>
          <p:nvPr userDrawn="1"/>
        </p:nvSpPr>
        <p:spPr>
          <a:xfrm>
            <a:off x="11160302" y="1440071"/>
            <a:ext cx="3598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B1217D13-E5F9-4B61-A576-8C077BC53425}" type="slidenum">
              <a:rPr lang="en-US" sz="80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7F7625-508D-F4CA-8EC7-548684CCF13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0302" y="1440071"/>
            <a:ext cx="179" cy="36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ADEAF5-2E54-543E-7F34-FF80A9A393B4}"/>
              </a:ext>
            </a:extLst>
          </p:cNvPr>
          <p:cNvSpPr/>
          <p:nvPr userDrawn="1"/>
        </p:nvSpPr>
        <p:spPr>
          <a:xfrm rot="16200000">
            <a:off x="-2069804" y="3689826"/>
            <a:ext cx="46799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600" b="0" dirty="0">
                <a:solidFill>
                  <a:schemeClr val="tx1"/>
                </a:solidFill>
                <a:latin typeface="+mj-lt"/>
              </a:rPr>
              <a:t>TO BE A LEADING ADVISORY THINK TANK IN ENERGY ECONOMICS AND SUSTAINABILITY.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1C4490B-D23F-A2BD-3093-9206BB684E0B}"/>
              </a:ext>
            </a:extLst>
          </p:cNvPr>
          <p:cNvGrpSpPr/>
          <p:nvPr userDrawn="1"/>
        </p:nvGrpSpPr>
        <p:grpSpPr>
          <a:xfrm>
            <a:off x="720188" y="5844949"/>
            <a:ext cx="1375222" cy="275170"/>
            <a:chOff x="2790238" y="3960095"/>
            <a:chExt cx="1147381" cy="229581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id="{45AC1E5C-4BF9-DEB9-3053-48CCDE140EC0}"/>
                </a:ext>
              </a:extLst>
            </p:cNvPr>
            <p:cNvGrpSpPr/>
            <p:nvPr/>
          </p:nvGrpSpPr>
          <p:grpSpPr>
            <a:xfrm>
              <a:off x="2790238" y="3960095"/>
              <a:ext cx="415472" cy="228265"/>
              <a:chOff x="2572384" y="2315209"/>
              <a:chExt cx="2412898" cy="1325674"/>
            </a:xfrm>
          </p:grpSpPr>
          <p:grpSp>
            <p:nvGrpSpPr>
              <p:cNvPr id="207" name="Graphic 5">
                <a:extLst>
                  <a:ext uri="{FF2B5EF4-FFF2-40B4-BE49-F238E27FC236}">
                    <a16:creationId xmlns:a16="http://schemas.microsoft.com/office/drawing/2014/main" id="{7D9FF0A8-A858-6314-8A22-776F5861F882}"/>
                  </a:ext>
                </a:extLst>
              </p:cNvPr>
              <p:cNvGrpSpPr/>
              <p:nvPr/>
            </p:nvGrpSpPr>
            <p:grpSpPr>
              <a:xfrm>
                <a:off x="2589803" y="2315209"/>
                <a:ext cx="2140909" cy="971550"/>
                <a:chOff x="2589803" y="2315209"/>
                <a:chExt cx="2140909" cy="971550"/>
              </a:xfrm>
              <a:solidFill>
                <a:srgbClr val="7F7F83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D2841BE6-AA35-A8AE-77DD-CBAAD96CF7F8}"/>
                    </a:ext>
                  </a:extLst>
                </p:cNvPr>
                <p:cNvSpPr/>
                <p:nvPr/>
              </p:nvSpPr>
              <p:spPr>
                <a:xfrm>
                  <a:off x="2897981" y="2315209"/>
                  <a:ext cx="711912" cy="971550"/>
                </a:xfrm>
                <a:custGeom>
                  <a:avLst/>
                  <a:gdLst>
                    <a:gd name="connsiteX0" fmla="*/ 711518 w 711912"/>
                    <a:gd name="connsiteY0" fmla="*/ 3810 h 971550"/>
                    <a:gd name="connsiteX1" fmla="*/ 710565 w 711912"/>
                    <a:gd name="connsiteY1" fmla="*/ 0 h 971550"/>
                    <a:gd name="connsiteX2" fmla="*/ 0 w 711912"/>
                    <a:gd name="connsiteY2" fmla="*/ 607695 h 971550"/>
                    <a:gd name="connsiteX3" fmla="*/ 257175 w 711912"/>
                    <a:gd name="connsiteY3" fmla="*/ 971550 h 971550"/>
                    <a:gd name="connsiteX4" fmla="*/ 312420 w 711912"/>
                    <a:gd name="connsiteY4" fmla="*/ 897255 h 97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912" h="971550">
                      <a:moveTo>
                        <a:pt x="711518" y="3810"/>
                      </a:moveTo>
                      <a:cubicBezTo>
                        <a:pt x="712470" y="1905"/>
                        <a:pt x="711518" y="953"/>
                        <a:pt x="710565" y="0"/>
                      </a:cubicBezTo>
                      <a:lnTo>
                        <a:pt x="0" y="607695"/>
                      </a:lnTo>
                      <a:lnTo>
                        <a:pt x="257175" y="971550"/>
                      </a:lnTo>
                      <a:cubicBezTo>
                        <a:pt x="280988" y="951547"/>
                        <a:pt x="300038" y="925830"/>
                        <a:pt x="312420" y="89725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BC51A341-2A5B-22E0-FD34-189C59847554}"/>
                    </a:ext>
                  </a:extLst>
                </p:cNvPr>
                <p:cNvSpPr/>
                <p:nvPr/>
              </p:nvSpPr>
              <p:spPr>
                <a:xfrm>
                  <a:off x="3640931" y="2315209"/>
                  <a:ext cx="1089781" cy="677227"/>
                </a:xfrm>
                <a:custGeom>
                  <a:avLst/>
                  <a:gdLst>
                    <a:gd name="connsiteX0" fmla="*/ 1087755 w 1089781"/>
                    <a:gd name="connsiteY0" fmla="*/ 668655 h 677227"/>
                    <a:gd name="connsiteX1" fmla="*/ 3810 w 1089781"/>
                    <a:gd name="connsiteY1" fmla="*/ 953 h 677227"/>
                    <a:gd name="connsiteX2" fmla="*/ 0 w 1089781"/>
                    <a:gd name="connsiteY2" fmla="*/ 0 h 677227"/>
                    <a:gd name="connsiteX3" fmla="*/ 466725 w 1089781"/>
                    <a:gd name="connsiteY3" fmla="*/ 610553 h 677227"/>
                    <a:gd name="connsiteX4" fmla="*/ 1084898 w 1089781"/>
                    <a:gd name="connsiteY4" fmla="*/ 677228 h 677227"/>
                    <a:gd name="connsiteX5" fmla="*/ 1087755 w 1089781"/>
                    <a:gd name="connsiteY5" fmla="*/ 668655 h 677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9781" h="677227">
                      <a:moveTo>
                        <a:pt x="1087755" y="668655"/>
                      </a:moveTo>
                      <a:lnTo>
                        <a:pt x="3810" y="953"/>
                      </a:lnTo>
                      <a:cubicBezTo>
                        <a:pt x="2540" y="318"/>
                        <a:pt x="1270" y="0"/>
                        <a:pt x="0" y="0"/>
                      </a:cubicBezTo>
                      <a:lnTo>
                        <a:pt x="466725" y="610553"/>
                      </a:lnTo>
                      <a:lnTo>
                        <a:pt x="1084898" y="677228"/>
                      </a:lnTo>
                      <a:cubicBezTo>
                        <a:pt x="1089660" y="677228"/>
                        <a:pt x="1091565" y="670560"/>
                        <a:pt x="1087755" y="66865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B5073F4-9C88-D807-5815-990C06C2EAE1}"/>
                    </a:ext>
                  </a:extLst>
                </p:cNvPr>
                <p:cNvSpPr/>
                <p:nvPr/>
              </p:nvSpPr>
              <p:spPr>
                <a:xfrm>
                  <a:off x="2589803" y="2319020"/>
                  <a:ext cx="974349" cy="317182"/>
                </a:xfrm>
                <a:custGeom>
                  <a:avLst/>
                  <a:gdLst>
                    <a:gd name="connsiteX0" fmla="*/ 286270 w 974349"/>
                    <a:gd name="connsiteY0" fmla="*/ 317183 h 317182"/>
                    <a:gd name="connsiteX1" fmla="*/ 370090 w 974349"/>
                    <a:gd name="connsiteY1" fmla="*/ 298133 h 317182"/>
                    <a:gd name="connsiteX2" fmla="*/ 972070 w 974349"/>
                    <a:gd name="connsiteY2" fmla="*/ 5715 h 317182"/>
                    <a:gd name="connsiteX3" fmla="*/ 973975 w 974349"/>
                    <a:gd name="connsiteY3" fmla="*/ 1905 h 317182"/>
                    <a:gd name="connsiteX4" fmla="*/ 971118 w 974349"/>
                    <a:gd name="connsiteY4" fmla="*/ 0 h 317182"/>
                    <a:gd name="connsiteX5" fmla="*/ 2425 w 974349"/>
                    <a:gd name="connsiteY5" fmla="*/ 301942 h 317182"/>
                    <a:gd name="connsiteX6" fmla="*/ 3378 w 974349"/>
                    <a:gd name="connsiteY6" fmla="*/ 30861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4349" h="317182">
                      <a:moveTo>
                        <a:pt x="286270" y="317183"/>
                      </a:moveTo>
                      <a:cubicBezTo>
                        <a:pt x="314845" y="317183"/>
                        <a:pt x="343420" y="311467"/>
                        <a:pt x="370090" y="298133"/>
                      </a:cubicBezTo>
                      <a:lnTo>
                        <a:pt x="972070" y="5715"/>
                      </a:lnTo>
                      <a:cubicBezTo>
                        <a:pt x="973975" y="4763"/>
                        <a:pt x="974928" y="2858"/>
                        <a:pt x="973975" y="1905"/>
                      </a:cubicBezTo>
                      <a:cubicBezTo>
                        <a:pt x="973975" y="952"/>
                        <a:pt x="972070" y="0"/>
                        <a:pt x="971118" y="0"/>
                      </a:cubicBezTo>
                      <a:lnTo>
                        <a:pt x="2425" y="301942"/>
                      </a:lnTo>
                      <a:cubicBezTo>
                        <a:pt x="-1385" y="302895"/>
                        <a:pt x="-432" y="308610"/>
                        <a:pt x="3378" y="30861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8" name="Graphic 5">
                <a:extLst>
                  <a:ext uri="{FF2B5EF4-FFF2-40B4-BE49-F238E27FC236}">
                    <a16:creationId xmlns:a16="http://schemas.microsoft.com/office/drawing/2014/main" id="{BE37A8CC-DC63-3B8D-956F-74FFAE9DD26B}"/>
                  </a:ext>
                </a:extLst>
              </p:cNvPr>
              <p:cNvGrpSpPr/>
              <p:nvPr/>
            </p:nvGrpSpPr>
            <p:grpSpPr>
              <a:xfrm>
                <a:off x="2611354" y="2315209"/>
                <a:ext cx="2026844" cy="1126065"/>
                <a:chOff x="2611354" y="2315209"/>
                <a:chExt cx="2026844" cy="1126065"/>
              </a:xfrm>
              <a:solidFill>
                <a:srgbClr val="60A14E"/>
              </a:solidFill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13DEFAB1-85A2-82E0-809C-7CBA7B5A31CC}"/>
                    </a:ext>
                  </a:extLst>
                </p:cNvPr>
                <p:cNvSpPr/>
                <p:nvPr/>
              </p:nvSpPr>
              <p:spPr>
                <a:xfrm>
                  <a:off x="2611354" y="2922905"/>
                  <a:ext cx="543801" cy="518369"/>
                </a:xfrm>
                <a:custGeom>
                  <a:avLst/>
                  <a:gdLst>
                    <a:gd name="connsiteX0" fmla="*/ 1829 w 543801"/>
                    <a:gd name="connsiteY0" fmla="*/ 499110 h 518369"/>
                    <a:gd name="connsiteX1" fmla="*/ 15164 w 543801"/>
                    <a:gd name="connsiteY1" fmla="*/ 518160 h 518369"/>
                    <a:gd name="connsiteX2" fmla="*/ 458077 w 543801"/>
                    <a:gd name="connsiteY2" fmla="*/ 407670 h 518369"/>
                    <a:gd name="connsiteX3" fmla="*/ 543802 w 543801"/>
                    <a:gd name="connsiteY3" fmla="*/ 363855 h 518369"/>
                    <a:gd name="connsiteX4" fmla="*/ 286627 w 543801"/>
                    <a:gd name="connsiteY4" fmla="*/ 0 h 51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801" h="518369">
                      <a:moveTo>
                        <a:pt x="1829" y="499110"/>
                      </a:moveTo>
                      <a:cubicBezTo>
                        <a:pt x="-3886" y="508635"/>
                        <a:pt x="4687" y="520065"/>
                        <a:pt x="15164" y="518160"/>
                      </a:cubicBezTo>
                      <a:lnTo>
                        <a:pt x="458077" y="407670"/>
                      </a:lnTo>
                      <a:cubicBezTo>
                        <a:pt x="489509" y="400050"/>
                        <a:pt x="519037" y="384810"/>
                        <a:pt x="543802" y="363855"/>
                      </a:cubicBezTo>
                      <a:lnTo>
                        <a:pt x="286627" y="0"/>
                      </a:ln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E8F2A616-EAA9-EBCB-E446-EB8ECD96DCEF}"/>
                    </a:ext>
                  </a:extLst>
                </p:cNvPr>
                <p:cNvSpPr/>
                <p:nvPr/>
              </p:nvSpPr>
              <p:spPr>
                <a:xfrm>
                  <a:off x="3549849" y="2315209"/>
                  <a:ext cx="557807" cy="1062037"/>
                </a:xfrm>
                <a:custGeom>
                  <a:avLst/>
                  <a:gdLst>
                    <a:gd name="connsiteX0" fmla="*/ 87272 w 557807"/>
                    <a:gd name="connsiteY0" fmla="*/ 4763 h 1062037"/>
                    <a:gd name="connsiteX1" fmla="*/ 9167 w 557807"/>
                    <a:gd name="connsiteY1" fmla="*/ 887730 h 1062037"/>
                    <a:gd name="connsiteX2" fmla="*/ 595 w 557807"/>
                    <a:gd name="connsiteY2" fmla="*/ 982980 h 1062037"/>
                    <a:gd name="connsiteX3" fmla="*/ 19645 w 557807"/>
                    <a:gd name="connsiteY3" fmla="*/ 1062038 h 1062037"/>
                    <a:gd name="connsiteX4" fmla="*/ 557807 w 557807"/>
                    <a:gd name="connsiteY4" fmla="*/ 610553 h 1062037"/>
                    <a:gd name="connsiteX5" fmla="*/ 91082 w 557807"/>
                    <a:gd name="connsiteY5" fmla="*/ 0 h 1062037"/>
                    <a:gd name="connsiteX6" fmla="*/ 87272 w 557807"/>
                    <a:gd name="connsiteY6" fmla="*/ 4763 h 106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7807" h="1062037">
                      <a:moveTo>
                        <a:pt x="87272" y="4763"/>
                      </a:moveTo>
                      <a:lnTo>
                        <a:pt x="9167" y="887730"/>
                      </a:lnTo>
                      <a:lnTo>
                        <a:pt x="595" y="982980"/>
                      </a:lnTo>
                      <a:cubicBezTo>
                        <a:pt x="-2263" y="1011555"/>
                        <a:pt x="5357" y="1039178"/>
                        <a:pt x="19645" y="1062038"/>
                      </a:cubicBezTo>
                      <a:lnTo>
                        <a:pt x="557807" y="610553"/>
                      </a:lnTo>
                      <a:lnTo>
                        <a:pt x="91082" y="0"/>
                      </a:lnTo>
                      <a:cubicBezTo>
                        <a:pt x="89177" y="953"/>
                        <a:pt x="87272" y="2858"/>
                        <a:pt x="87272" y="4763"/>
                      </a:cubicBez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527AD6F8-56B2-78B4-72EA-35F50FC0A2E8}"/>
                    </a:ext>
                  </a:extLst>
                </p:cNvPr>
                <p:cNvSpPr/>
                <p:nvPr/>
              </p:nvSpPr>
              <p:spPr>
                <a:xfrm>
                  <a:off x="3683399" y="2316720"/>
                  <a:ext cx="954799" cy="322339"/>
                </a:xfrm>
                <a:custGeom>
                  <a:avLst/>
                  <a:gdLst>
                    <a:gd name="connsiteX0" fmla="*/ 3252 w 954799"/>
                    <a:gd name="connsiteY0" fmla="*/ 395 h 322339"/>
                    <a:gd name="connsiteX1" fmla="*/ 395 w 954799"/>
                    <a:gd name="connsiteY1" fmla="*/ 1347 h 322339"/>
                    <a:gd name="connsiteX2" fmla="*/ 1347 w 954799"/>
                    <a:gd name="connsiteY2" fmla="*/ 5157 h 322339"/>
                    <a:gd name="connsiteX3" fmla="*/ 412827 w 954799"/>
                    <a:gd name="connsiteY3" fmla="*/ 213755 h 322339"/>
                    <a:gd name="connsiteX4" fmla="*/ 493790 w 954799"/>
                    <a:gd name="connsiteY4" fmla="*/ 241377 h 322339"/>
                    <a:gd name="connsiteX5" fmla="*/ 949085 w 954799"/>
                    <a:gd name="connsiteY5" fmla="*/ 322339 h 322339"/>
                    <a:gd name="connsiteX6" fmla="*/ 954800 w 954799"/>
                    <a:gd name="connsiteY6" fmla="*/ 318530 h 322339"/>
                    <a:gd name="connsiteX7" fmla="*/ 951942 w 954799"/>
                    <a:gd name="connsiteY7" fmla="*/ 313767 h 322339"/>
                    <a:gd name="connsiteX8" fmla="*/ 467120 w 954799"/>
                    <a:gd name="connsiteY8" fmla="*/ 133745 h 322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4799" h="322339">
                      <a:moveTo>
                        <a:pt x="3252" y="395"/>
                      </a:moveTo>
                      <a:cubicBezTo>
                        <a:pt x="2300" y="-558"/>
                        <a:pt x="395" y="395"/>
                        <a:pt x="395" y="1347"/>
                      </a:cubicBezTo>
                      <a:cubicBezTo>
                        <a:pt x="-558" y="3252"/>
                        <a:pt x="395" y="4205"/>
                        <a:pt x="1347" y="5157"/>
                      </a:cubicBezTo>
                      <a:lnTo>
                        <a:pt x="412827" y="213755"/>
                      </a:lnTo>
                      <a:cubicBezTo>
                        <a:pt x="438545" y="227089"/>
                        <a:pt x="465215" y="236614"/>
                        <a:pt x="493790" y="241377"/>
                      </a:cubicBezTo>
                      <a:lnTo>
                        <a:pt x="949085" y="322339"/>
                      </a:lnTo>
                      <a:cubicBezTo>
                        <a:pt x="951942" y="322339"/>
                        <a:pt x="953847" y="321387"/>
                        <a:pt x="954800" y="318530"/>
                      </a:cubicBezTo>
                      <a:cubicBezTo>
                        <a:pt x="954800" y="316625"/>
                        <a:pt x="953847" y="313767"/>
                        <a:pt x="951942" y="313767"/>
                      </a:cubicBezTo>
                      <a:lnTo>
                        <a:pt x="467120" y="133745"/>
                      </a:ln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aphic 5">
                <a:extLst>
                  <a:ext uri="{FF2B5EF4-FFF2-40B4-BE49-F238E27FC236}">
                    <a16:creationId xmlns:a16="http://schemas.microsoft.com/office/drawing/2014/main" id="{7AC19757-F22F-1C66-3B1B-5ED8C8E7F25E}"/>
                  </a:ext>
                </a:extLst>
              </p:cNvPr>
              <p:cNvGrpSpPr/>
              <p:nvPr/>
            </p:nvGrpSpPr>
            <p:grpSpPr>
              <a:xfrm>
                <a:off x="2572384" y="2315209"/>
                <a:ext cx="2412898" cy="1325674"/>
                <a:chOff x="2572384" y="2315209"/>
                <a:chExt cx="2412898" cy="1325674"/>
              </a:xfrm>
              <a:solidFill>
                <a:srgbClr val="FFD104"/>
              </a:solidFill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11A00451-BD06-33A2-7E7C-6620CB4934B0}"/>
                    </a:ext>
                  </a:extLst>
                </p:cNvPr>
                <p:cNvSpPr/>
                <p:nvPr/>
              </p:nvSpPr>
              <p:spPr>
                <a:xfrm>
                  <a:off x="2572384" y="2315209"/>
                  <a:ext cx="1036161" cy="628742"/>
                </a:xfrm>
                <a:custGeom>
                  <a:avLst/>
                  <a:gdLst>
                    <a:gd name="connsiteX0" fmla="*/ 1033304 w 1036161"/>
                    <a:gd name="connsiteY0" fmla="*/ 0 h 628742"/>
                    <a:gd name="connsiteX1" fmla="*/ 2699 w 1036161"/>
                    <a:gd name="connsiteY1" fmla="*/ 620078 h 628742"/>
                    <a:gd name="connsiteX2" fmla="*/ 5557 w 1036161"/>
                    <a:gd name="connsiteY2" fmla="*/ 628650 h 628742"/>
                    <a:gd name="connsiteX3" fmla="*/ 325597 w 1036161"/>
                    <a:gd name="connsiteY3" fmla="*/ 607695 h 628742"/>
                    <a:gd name="connsiteX4" fmla="*/ 1036162 w 1036161"/>
                    <a:gd name="connsiteY4" fmla="*/ 0 h 628742"/>
                    <a:gd name="connsiteX5" fmla="*/ 1033304 w 1036161"/>
                    <a:gd name="connsiteY5" fmla="*/ 0 h 6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161" h="628742">
                      <a:moveTo>
                        <a:pt x="1033304" y="0"/>
                      </a:moveTo>
                      <a:lnTo>
                        <a:pt x="2699" y="620078"/>
                      </a:lnTo>
                      <a:cubicBezTo>
                        <a:pt x="-2063" y="622935"/>
                        <a:pt x="-158" y="629603"/>
                        <a:pt x="5557" y="628650"/>
                      </a:cubicBezTo>
                      <a:lnTo>
                        <a:pt x="325597" y="607695"/>
                      </a:lnTo>
                      <a:lnTo>
                        <a:pt x="1036162" y="0"/>
                      </a:lnTo>
                      <a:cubicBezTo>
                        <a:pt x="1035527" y="0"/>
                        <a:pt x="1034574" y="0"/>
                        <a:pt x="1033304" y="0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D3A4C8B5-27F0-DD83-B203-9C73B0FDCA9F}"/>
                    </a:ext>
                  </a:extLst>
                </p:cNvPr>
                <p:cNvSpPr/>
                <p:nvPr/>
              </p:nvSpPr>
              <p:spPr>
                <a:xfrm>
                  <a:off x="3569494" y="2925762"/>
                  <a:ext cx="806668" cy="715122"/>
                </a:xfrm>
                <a:custGeom>
                  <a:avLst/>
                  <a:gdLst>
                    <a:gd name="connsiteX0" fmla="*/ 70485 w 806668"/>
                    <a:gd name="connsiteY0" fmla="*/ 503872 h 715122"/>
                    <a:gd name="connsiteX1" fmla="*/ 788670 w 806668"/>
                    <a:gd name="connsiteY1" fmla="*/ 714375 h 715122"/>
                    <a:gd name="connsiteX2" fmla="*/ 805815 w 806668"/>
                    <a:gd name="connsiteY2" fmla="*/ 695325 h 715122"/>
                    <a:gd name="connsiteX3" fmla="*/ 538163 w 806668"/>
                    <a:gd name="connsiteY3" fmla="*/ 0 h 715122"/>
                    <a:gd name="connsiteX4" fmla="*/ 0 w 806668"/>
                    <a:gd name="connsiteY4" fmla="*/ 451485 h 715122"/>
                    <a:gd name="connsiteX5" fmla="*/ 70485 w 806668"/>
                    <a:gd name="connsiteY5" fmla="*/ 503872 h 715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6668" h="715122">
                      <a:moveTo>
                        <a:pt x="70485" y="503872"/>
                      </a:moveTo>
                      <a:lnTo>
                        <a:pt x="788670" y="714375"/>
                      </a:lnTo>
                      <a:cubicBezTo>
                        <a:pt x="800100" y="718185"/>
                        <a:pt x="809625" y="706755"/>
                        <a:pt x="805815" y="695325"/>
                      </a:cubicBezTo>
                      <a:lnTo>
                        <a:pt x="538163" y="0"/>
                      </a:lnTo>
                      <a:lnTo>
                        <a:pt x="0" y="451485"/>
                      </a:lnTo>
                      <a:cubicBezTo>
                        <a:pt x="16192" y="476250"/>
                        <a:pt x="40958" y="495300"/>
                        <a:pt x="70485" y="503872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5DD6A16-B4A5-031B-9F64-E03BACDEAB1A}"/>
                    </a:ext>
                  </a:extLst>
                </p:cNvPr>
                <p:cNvSpPr/>
                <p:nvPr/>
              </p:nvSpPr>
              <p:spPr>
                <a:xfrm>
                  <a:off x="4286726" y="2618104"/>
                  <a:ext cx="698556" cy="360418"/>
                </a:xfrm>
                <a:custGeom>
                  <a:avLst/>
                  <a:gdLst>
                    <a:gd name="connsiteX0" fmla="*/ 0 w 698556"/>
                    <a:gd name="connsiteY0" fmla="*/ 3810 h 360418"/>
                    <a:gd name="connsiteX1" fmla="*/ 2858 w 698556"/>
                    <a:gd name="connsiteY1" fmla="*/ 9525 h 360418"/>
                    <a:gd name="connsiteX2" fmla="*/ 693420 w 698556"/>
                    <a:gd name="connsiteY2" fmla="*/ 360045 h 360418"/>
                    <a:gd name="connsiteX3" fmla="*/ 698183 w 698556"/>
                    <a:gd name="connsiteY3" fmla="*/ 358140 h 360418"/>
                    <a:gd name="connsiteX4" fmla="*/ 696278 w 698556"/>
                    <a:gd name="connsiteY4" fmla="*/ 350520 h 360418"/>
                    <a:gd name="connsiteX5" fmla="*/ 522923 w 698556"/>
                    <a:gd name="connsiteY5" fmla="*/ 162878 h 360418"/>
                    <a:gd name="connsiteX6" fmla="*/ 452438 w 698556"/>
                    <a:gd name="connsiteY6" fmla="*/ 120015 h 360418"/>
                    <a:gd name="connsiteX7" fmla="*/ 5715 w 698556"/>
                    <a:gd name="connsiteY7" fmla="*/ 0 h 360418"/>
                    <a:gd name="connsiteX8" fmla="*/ 0 w 698556"/>
                    <a:gd name="connsiteY8" fmla="*/ 3810 h 360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8556" h="360418">
                      <a:moveTo>
                        <a:pt x="0" y="3810"/>
                      </a:moveTo>
                      <a:cubicBezTo>
                        <a:pt x="0" y="5715"/>
                        <a:pt x="953" y="8573"/>
                        <a:pt x="2858" y="9525"/>
                      </a:cubicBezTo>
                      <a:lnTo>
                        <a:pt x="693420" y="360045"/>
                      </a:lnTo>
                      <a:cubicBezTo>
                        <a:pt x="695325" y="360998"/>
                        <a:pt x="697230" y="360045"/>
                        <a:pt x="698183" y="358140"/>
                      </a:cubicBezTo>
                      <a:cubicBezTo>
                        <a:pt x="699135" y="355283"/>
                        <a:pt x="698183" y="352425"/>
                        <a:pt x="696278" y="350520"/>
                      </a:cubicBezTo>
                      <a:lnTo>
                        <a:pt x="522923" y="162878"/>
                      </a:lnTo>
                      <a:cubicBezTo>
                        <a:pt x="503873" y="141923"/>
                        <a:pt x="480060" y="127635"/>
                        <a:pt x="452438" y="120015"/>
                      </a:cubicBezTo>
                      <a:lnTo>
                        <a:pt x="5715" y="0"/>
                      </a:lnTo>
                      <a:cubicBezTo>
                        <a:pt x="2858" y="0"/>
                        <a:pt x="953" y="953"/>
                        <a:pt x="0" y="3810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532ADE-AC44-D760-A325-71F31255ECDB}"/>
                </a:ext>
              </a:extLst>
            </p:cNvPr>
            <p:cNvSpPr/>
            <p:nvPr/>
          </p:nvSpPr>
          <p:spPr>
            <a:xfrm>
              <a:off x="3287686" y="4097371"/>
              <a:ext cx="114971" cy="87745"/>
            </a:xfrm>
            <a:custGeom>
              <a:avLst/>
              <a:gdLst>
                <a:gd name="connsiteX0" fmla="*/ 666545 w 667705"/>
                <a:gd name="connsiteY0" fmla="*/ 501967 h 509587"/>
                <a:gd name="connsiteX1" fmla="*/ 662735 w 667705"/>
                <a:gd name="connsiteY1" fmla="*/ 509588 h 509587"/>
                <a:gd name="connsiteX2" fmla="*/ 549387 w 667705"/>
                <a:gd name="connsiteY2" fmla="*/ 509588 h 509587"/>
                <a:gd name="connsiteX3" fmla="*/ 537005 w 667705"/>
                <a:gd name="connsiteY3" fmla="*/ 501967 h 509587"/>
                <a:gd name="connsiteX4" fmla="*/ 456995 w 667705"/>
                <a:gd name="connsiteY4" fmla="*/ 381000 h 509587"/>
                <a:gd name="connsiteX5" fmla="*/ 211250 w 667705"/>
                <a:gd name="connsiteY5" fmla="*/ 381000 h 509587"/>
                <a:gd name="connsiteX6" fmla="*/ 131240 w 667705"/>
                <a:gd name="connsiteY6" fmla="*/ 501967 h 509587"/>
                <a:gd name="connsiteX7" fmla="*/ 117905 w 667705"/>
                <a:gd name="connsiteY7" fmla="*/ 509588 h 509587"/>
                <a:gd name="connsiteX8" fmla="*/ 4557 w 667705"/>
                <a:gd name="connsiteY8" fmla="*/ 509588 h 509587"/>
                <a:gd name="connsiteX9" fmla="*/ 747 w 667705"/>
                <a:gd name="connsiteY9" fmla="*/ 501967 h 509587"/>
                <a:gd name="connsiteX10" fmla="*/ 329360 w 667705"/>
                <a:gd name="connsiteY10" fmla="*/ 2857 h 509587"/>
                <a:gd name="connsiteX11" fmla="*/ 338885 w 667705"/>
                <a:gd name="connsiteY11" fmla="*/ 2857 h 509587"/>
                <a:gd name="connsiteX12" fmla="*/ 401750 w 667705"/>
                <a:gd name="connsiteY12" fmla="*/ 297180 h 509587"/>
                <a:gd name="connsiteX13" fmla="*/ 333170 w 667705"/>
                <a:gd name="connsiteY13" fmla="*/ 193357 h 509587"/>
                <a:gd name="connsiteX14" fmla="*/ 264590 w 667705"/>
                <a:gd name="connsiteY14" fmla="*/ 29718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705" h="509587">
                  <a:moveTo>
                    <a:pt x="666545" y="501967"/>
                  </a:moveTo>
                  <a:cubicBezTo>
                    <a:pt x="669402" y="505778"/>
                    <a:pt x="666545" y="509588"/>
                    <a:pt x="662735" y="509588"/>
                  </a:cubicBezTo>
                  <a:lnTo>
                    <a:pt x="549387" y="509588"/>
                  </a:lnTo>
                  <a:cubicBezTo>
                    <a:pt x="544625" y="509588"/>
                    <a:pt x="539862" y="506730"/>
                    <a:pt x="537005" y="501967"/>
                  </a:cubicBezTo>
                  <a:lnTo>
                    <a:pt x="456995" y="381000"/>
                  </a:lnTo>
                  <a:lnTo>
                    <a:pt x="211250" y="381000"/>
                  </a:lnTo>
                  <a:lnTo>
                    <a:pt x="131240" y="501967"/>
                  </a:lnTo>
                  <a:cubicBezTo>
                    <a:pt x="128382" y="506730"/>
                    <a:pt x="123620" y="509588"/>
                    <a:pt x="117905" y="509588"/>
                  </a:cubicBezTo>
                  <a:lnTo>
                    <a:pt x="4557" y="509588"/>
                  </a:lnTo>
                  <a:cubicBezTo>
                    <a:pt x="747" y="509588"/>
                    <a:pt x="-1158" y="505778"/>
                    <a:pt x="747" y="501967"/>
                  </a:cubicBezTo>
                  <a:lnTo>
                    <a:pt x="329360" y="2857"/>
                  </a:lnTo>
                  <a:cubicBezTo>
                    <a:pt x="331265" y="-952"/>
                    <a:pt x="336027" y="-952"/>
                    <a:pt x="338885" y="2857"/>
                  </a:cubicBezTo>
                  <a:close/>
                  <a:moveTo>
                    <a:pt x="401750" y="297180"/>
                  </a:moveTo>
                  <a:lnTo>
                    <a:pt x="333170" y="193357"/>
                  </a:lnTo>
                  <a:lnTo>
                    <a:pt x="264590" y="297180"/>
                  </a:ln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4C0C7EE-3DCE-C65B-E149-F24D59651DDC}"/>
                </a:ext>
              </a:extLst>
            </p:cNvPr>
            <p:cNvSpPr/>
            <p:nvPr/>
          </p:nvSpPr>
          <p:spPr>
            <a:xfrm>
              <a:off x="3615704" y="4097371"/>
              <a:ext cx="114900" cy="87745"/>
            </a:xfrm>
            <a:custGeom>
              <a:avLst/>
              <a:gdLst>
                <a:gd name="connsiteX0" fmla="*/ 666545 w 667291"/>
                <a:gd name="connsiteY0" fmla="*/ 501967 h 509587"/>
                <a:gd name="connsiteX1" fmla="*/ 662735 w 667291"/>
                <a:gd name="connsiteY1" fmla="*/ 509588 h 509587"/>
                <a:gd name="connsiteX2" fmla="*/ 549387 w 667291"/>
                <a:gd name="connsiteY2" fmla="*/ 509588 h 509587"/>
                <a:gd name="connsiteX3" fmla="*/ 536053 w 667291"/>
                <a:gd name="connsiteY3" fmla="*/ 501967 h 509587"/>
                <a:gd name="connsiteX4" fmla="*/ 456042 w 667291"/>
                <a:gd name="connsiteY4" fmla="*/ 381000 h 509587"/>
                <a:gd name="connsiteX5" fmla="*/ 210297 w 667291"/>
                <a:gd name="connsiteY5" fmla="*/ 381000 h 509587"/>
                <a:gd name="connsiteX6" fmla="*/ 131240 w 667291"/>
                <a:gd name="connsiteY6" fmla="*/ 501967 h 509587"/>
                <a:gd name="connsiteX7" fmla="*/ 117905 w 667291"/>
                <a:gd name="connsiteY7" fmla="*/ 509588 h 509587"/>
                <a:gd name="connsiteX8" fmla="*/ 4557 w 667291"/>
                <a:gd name="connsiteY8" fmla="*/ 509588 h 509587"/>
                <a:gd name="connsiteX9" fmla="*/ 747 w 667291"/>
                <a:gd name="connsiteY9" fmla="*/ 501967 h 509587"/>
                <a:gd name="connsiteX10" fmla="*/ 329360 w 667291"/>
                <a:gd name="connsiteY10" fmla="*/ 2857 h 509587"/>
                <a:gd name="connsiteX11" fmla="*/ 337932 w 667291"/>
                <a:gd name="connsiteY11" fmla="*/ 2857 h 509587"/>
                <a:gd name="connsiteX12" fmla="*/ 402703 w 667291"/>
                <a:gd name="connsiteY12" fmla="*/ 297180 h 509587"/>
                <a:gd name="connsiteX13" fmla="*/ 334122 w 667291"/>
                <a:gd name="connsiteY13" fmla="*/ 193357 h 509587"/>
                <a:gd name="connsiteX14" fmla="*/ 265542 w 667291"/>
                <a:gd name="connsiteY14" fmla="*/ 29718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291" h="509587">
                  <a:moveTo>
                    <a:pt x="666545" y="501967"/>
                  </a:moveTo>
                  <a:cubicBezTo>
                    <a:pt x="668450" y="505778"/>
                    <a:pt x="666545" y="509588"/>
                    <a:pt x="662735" y="509588"/>
                  </a:cubicBezTo>
                  <a:lnTo>
                    <a:pt x="549387" y="509588"/>
                  </a:lnTo>
                  <a:cubicBezTo>
                    <a:pt x="543672" y="509588"/>
                    <a:pt x="538910" y="506730"/>
                    <a:pt x="536053" y="501967"/>
                  </a:cubicBezTo>
                  <a:lnTo>
                    <a:pt x="456042" y="381000"/>
                  </a:lnTo>
                  <a:lnTo>
                    <a:pt x="210297" y="381000"/>
                  </a:lnTo>
                  <a:lnTo>
                    <a:pt x="131240" y="501967"/>
                  </a:lnTo>
                  <a:cubicBezTo>
                    <a:pt x="127430" y="506730"/>
                    <a:pt x="123620" y="509588"/>
                    <a:pt x="117905" y="509588"/>
                  </a:cubicBezTo>
                  <a:lnTo>
                    <a:pt x="4557" y="509588"/>
                  </a:lnTo>
                  <a:cubicBezTo>
                    <a:pt x="747" y="509588"/>
                    <a:pt x="-1158" y="505778"/>
                    <a:pt x="747" y="501967"/>
                  </a:cubicBezTo>
                  <a:lnTo>
                    <a:pt x="329360" y="2857"/>
                  </a:lnTo>
                  <a:cubicBezTo>
                    <a:pt x="331265" y="-952"/>
                    <a:pt x="336028" y="-952"/>
                    <a:pt x="337932" y="2857"/>
                  </a:cubicBezTo>
                  <a:close/>
                  <a:moveTo>
                    <a:pt x="402703" y="297180"/>
                  </a:moveTo>
                  <a:lnTo>
                    <a:pt x="334122" y="193357"/>
                  </a:lnTo>
                  <a:lnTo>
                    <a:pt x="265542" y="297180"/>
                  </a:ln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4E749E4-C151-5287-3808-3DDA70AF788F}"/>
                </a:ext>
              </a:extLst>
            </p:cNvPr>
            <p:cNvSpPr/>
            <p:nvPr/>
          </p:nvSpPr>
          <p:spPr>
            <a:xfrm>
              <a:off x="3844298" y="4101635"/>
              <a:ext cx="93321" cy="83481"/>
            </a:xfrm>
            <a:custGeom>
              <a:avLst/>
              <a:gdLst>
                <a:gd name="connsiteX0" fmla="*/ 295275 w 541972"/>
                <a:gd name="connsiteY0" fmla="*/ 83820 h 484822"/>
                <a:gd name="connsiteX1" fmla="*/ 534352 w 541972"/>
                <a:gd name="connsiteY1" fmla="*/ 83820 h 484822"/>
                <a:gd name="connsiteX2" fmla="*/ 541973 w 541972"/>
                <a:gd name="connsiteY2" fmla="*/ 75247 h 484822"/>
                <a:gd name="connsiteX3" fmla="*/ 541973 w 541972"/>
                <a:gd name="connsiteY3" fmla="*/ 8572 h 484822"/>
                <a:gd name="connsiteX4" fmla="*/ 534352 w 541972"/>
                <a:gd name="connsiteY4" fmla="*/ 0 h 484822"/>
                <a:gd name="connsiteX5" fmla="*/ 242888 w 541972"/>
                <a:gd name="connsiteY5" fmla="*/ 0 h 484822"/>
                <a:gd name="connsiteX6" fmla="*/ 0 w 541972"/>
                <a:gd name="connsiteY6" fmla="*/ 242888 h 484822"/>
                <a:gd name="connsiteX7" fmla="*/ 242888 w 541972"/>
                <a:gd name="connsiteY7" fmla="*/ 484822 h 484822"/>
                <a:gd name="connsiteX8" fmla="*/ 534352 w 541972"/>
                <a:gd name="connsiteY8" fmla="*/ 484822 h 484822"/>
                <a:gd name="connsiteX9" fmla="*/ 541973 w 541972"/>
                <a:gd name="connsiteY9" fmla="*/ 476250 h 484822"/>
                <a:gd name="connsiteX10" fmla="*/ 541973 w 541972"/>
                <a:gd name="connsiteY10" fmla="*/ 410527 h 484822"/>
                <a:gd name="connsiteX11" fmla="*/ 534352 w 541972"/>
                <a:gd name="connsiteY11" fmla="*/ 401955 h 484822"/>
                <a:gd name="connsiteX12" fmla="*/ 295275 w 541972"/>
                <a:gd name="connsiteY12" fmla="*/ 401955 h 484822"/>
                <a:gd name="connsiteX13" fmla="*/ 135255 w 541972"/>
                <a:gd name="connsiteY13" fmla="*/ 242888 h 484822"/>
                <a:gd name="connsiteX14" fmla="*/ 295275 w 541972"/>
                <a:gd name="connsiteY14" fmla="*/ 83820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1972" h="484822">
                  <a:moveTo>
                    <a:pt x="295275" y="83820"/>
                  </a:moveTo>
                  <a:lnTo>
                    <a:pt x="534352" y="83820"/>
                  </a:lnTo>
                  <a:cubicBezTo>
                    <a:pt x="538163" y="83820"/>
                    <a:pt x="541973" y="80010"/>
                    <a:pt x="541973" y="75247"/>
                  </a:cubicBezTo>
                  <a:lnTo>
                    <a:pt x="541973" y="8572"/>
                  </a:lnTo>
                  <a:cubicBezTo>
                    <a:pt x="541973" y="3810"/>
                    <a:pt x="538163" y="0"/>
                    <a:pt x="534352" y="0"/>
                  </a:cubicBezTo>
                  <a:lnTo>
                    <a:pt x="242888" y="0"/>
                  </a:lnTo>
                  <a:cubicBezTo>
                    <a:pt x="109538" y="0"/>
                    <a:pt x="0" y="108585"/>
                    <a:pt x="0" y="242888"/>
                  </a:cubicBezTo>
                  <a:cubicBezTo>
                    <a:pt x="0" y="376238"/>
                    <a:pt x="109538" y="484822"/>
                    <a:pt x="242888" y="484822"/>
                  </a:cubicBezTo>
                  <a:lnTo>
                    <a:pt x="534352" y="484822"/>
                  </a:lnTo>
                  <a:cubicBezTo>
                    <a:pt x="539115" y="484822"/>
                    <a:pt x="541973" y="481013"/>
                    <a:pt x="541973" y="476250"/>
                  </a:cubicBezTo>
                  <a:lnTo>
                    <a:pt x="541973" y="410527"/>
                  </a:lnTo>
                  <a:cubicBezTo>
                    <a:pt x="541973" y="405765"/>
                    <a:pt x="538163" y="401955"/>
                    <a:pt x="534352" y="401955"/>
                  </a:cubicBezTo>
                  <a:lnTo>
                    <a:pt x="295275" y="401955"/>
                  </a:lnTo>
                  <a:cubicBezTo>
                    <a:pt x="206693" y="401955"/>
                    <a:pt x="135255" y="330517"/>
                    <a:pt x="135255" y="242888"/>
                  </a:cubicBezTo>
                  <a:cubicBezTo>
                    <a:pt x="135255" y="155257"/>
                    <a:pt x="206693" y="83820"/>
                    <a:pt x="295275" y="8382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77A283-F5A8-D49D-E47C-14FCA6D20450}"/>
                </a:ext>
              </a:extLst>
            </p:cNvPr>
            <p:cNvSpPr/>
            <p:nvPr/>
          </p:nvSpPr>
          <p:spPr>
            <a:xfrm>
              <a:off x="3183833" y="4101635"/>
              <a:ext cx="101200" cy="88041"/>
            </a:xfrm>
            <a:custGeom>
              <a:avLst/>
              <a:gdLst>
                <a:gd name="connsiteX0" fmla="*/ 444818 w 587731"/>
                <a:gd name="connsiteY0" fmla="*/ 0 h 511306"/>
                <a:gd name="connsiteX1" fmla="*/ 429578 w 587731"/>
                <a:gd name="connsiteY1" fmla="*/ 5715 h 511306"/>
                <a:gd name="connsiteX2" fmla="*/ 126683 w 587731"/>
                <a:gd name="connsiteY2" fmla="*/ 274320 h 511306"/>
                <a:gd name="connsiteX3" fmla="*/ 126683 w 587731"/>
                <a:gd name="connsiteY3" fmla="*/ 8572 h 511306"/>
                <a:gd name="connsiteX4" fmla="*/ 118110 w 587731"/>
                <a:gd name="connsiteY4" fmla="*/ 0 h 511306"/>
                <a:gd name="connsiteX5" fmla="*/ 8573 w 587731"/>
                <a:gd name="connsiteY5" fmla="*/ 0 h 511306"/>
                <a:gd name="connsiteX6" fmla="*/ 0 w 587731"/>
                <a:gd name="connsiteY6" fmla="*/ 8572 h 511306"/>
                <a:gd name="connsiteX7" fmla="*/ 0 w 587731"/>
                <a:gd name="connsiteY7" fmla="*/ 507682 h 511306"/>
                <a:gd name="connsiteX8" fmla="*/ 5715 w 587731"/>
                <a:gd name="connsiteY8" fmla="*/ 510540 h 511306"/>
                <a:gd name="connsiteX9" fmla="*/ 261938 w 587731"/>
                <a:gd name="connsiteY9" fmla="*/ 287655 h 511306"/>
                <a:gd name="connsiteX10" fmla="*/ 418148 w 587731"/>
                <a:gd name="connsiteY10" fmla="*/ 478155 h 511306"/>
                <a:gd name="connsiteX11" fmla="*/ 432435 w 587731"/>
                <a:gd name="connsiteY11" fmla="*/ 484822 h 511306"/>
                <a:gd name="connsiteX12" fmla="*/ 574358 w 587731"/>
                <a:gd name="connsiteY12" fmla="*/ 484822 h 511306"/>
                <a:gd name="connsiteX13" fmla="*/ 577215 w 587731"/>
                <a:gd name="connsiteY13" fmla="*/ 478155 h 511306"/>
                <a:gd name="connsiteX14" fmla="*/ 347663 w 587731"/>
                <a:gd name="connsiteY14" fmla="*/ 214313 h 511306"/>
                <a:gd name="connsiteX15" fmla="*/ 586740 w 587731"/>
                <a:gd name="connsiteY15" fmla="*/ 5715 h 511306"/>
                <a:gd name="connsiteX16" fmla="*/ 584835 w 587731"/>
                <a:gd name="connsiteY16" fmla="*/ 0 h 51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731" h="511306">
                  <a:moveTo>
                    <a:pt x="444818" y="0"/>
                  </a:moveTo>
                  <a:cubicBezTo>
                    <a:pt x="439103" y="0"/>
                    <a:pt x="434340" y="1905"/>
                    <a:pt x="429578" y="5715"/>
                  </a:cubicBezTo>
                  <a:lnTo>
                    <a:pt x="126683" y="274320"/>
                  </a:lnTo>
                  <a:lnTo>
                    <a:pt x="126683" y="8572"/>
                  </a:lnTo>
                  <a:cubicBezTo>
                    <a:pt x="126683" y="3810"/>
                    <a:pt x="122873" y="0"/>
                    <a:pt x="118110" y="0"/>
                  </a:cubicBezTo>
                  <a:lnTo>
                    <a:pt x="8573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507682"/>
                  </a:lnTo>
                  <a:cubicBezTo>
                    <a:pt x="0" y="510540"/>
                    <a:pt x="3810" y="512445"/>
                    <a:pt x="5715" y="510540"/>
                  </a:cubicBezTo>
                  <a:lnTo>
                    <a:pt x="261938" y="287655"/>
                  </a:lnTo>
                  <a:lnTo>
                    <a:pt x="418148" y="478155"/>
                  </a:lnTo>
                  <a:cubicBezTo>
                    <a:pt x="421958" y="481965"/>
                    <a:pt x="426720" y="484822"/>
                    <a:pt x="432435" y="484822"/>
                  </a:cubicBezTo>
                  <a:lnTo>
                    <a:pt x="574358" y="484822"/>
                  </a:lnTo>
                  <a:cubicBezTo>
                    <a:pt x="577215" y="484822"/>
                    <a:pt x="579120" y="481013"/>
                    <a:pt x="577215" y="478155"/>
                  </a:cubicBezTo>
                  <a:lnTo>
                    <a:pt x="347663" y="214313"/>
                  </a:lnTo>
                  <a:lnTo>
                    <a:pt x="586740" y="5715"/>
                  </a:lnTo>
                  <a:cubicBezTo>
                    <a:pt x="588645" y="3810"/>
                    <a:pt x="587693" y="0"/>
                    <a:pt x="584835" y="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384FFC-66F9-937A-5DDD-5CA883A65190}"/>
                </a:ext>
              </a:extLst>
            </p:cNvPr>
            <p:cNvSpPr/>
            <p:nvPr/>
          </p:nvSpPr>
          <p:spPr>
            <a:xfrm>
              <a:off x="3739168" y="4101635"/>
              <a:ext cx="97461" cy="83481"/>
            </a:xfrm>
            <a:custGeom>
              <a:avLst/>
              <a:gdLst>
                <a:gd name="connsiteX0" fmla="*/ 564832 w 566015"/>
                <a:gd name="connsiteY0" fmla="*/ 478155 h 484822"/>
                <a:gd name="connsiteX1" fmla="*/ 561975 w 566015"/>
                <a:gd name="connsiteY1" fmla="*/ 484822 h 484822"/>
                <a:gd name="connsiteX2" fmla="*/ 432435 w 566015"/>
                <a:gd name="connsiteY2" fmla="*/ 484822 h 484822"/>
                <a:gd name="connsiteX3" fmla="*/ 420052 w 566015"/>
                <a:gd name="connsiteY3" fmla="*/ 478155 h 484822"/>
                <a:gd name="connsiteX4" fmla="*/ 288607 w 566015"/>
                <a:gd name="connsiteY4" fmla="*/ 283845 h 484822"/>
                <a:gd name="connsiteX5" fmla="*/ 126682 w 566015"/>
                <a:gd name="connsiteY5" fmla="*/ 283845 h 484822"/>
                <a:gd name="connsiteX6" fmla="*/ 126682 w 566015"/>
                <a:gd name="connsiteY6" fmla="*/ 476250 h 484822"/>
                <a:gd name="connsiteX7" fmla="*/ 118110 w 566015"/>
                <a:gd name="connsiteY7" fmla="*/ 484822 h 484822"/>
                <a:gd name="connsiteX8" fmla="*/ 8572 w 566015"/>
                <a:gd name="connsiteY8" fmla="*/ 484822 h 484822"/>
                <a:gd name="connsiteX9" fmla="*/ 0 w 566015"/>
                <a:gd name="connsiteY9" fmla="*/ 476250 h 484822"/>
                <a:gd name="connsiteX10" fmla="*/ 0 w 566015"/>
                <a:gd name="connsiteY10" fmla="*/ 8572 h 484822"/>
                <a:gd name="connsiteX11" fmla="*/ 8572 w 566015"/>
                <a:gd name="connsiteY11" fmla="*/ 0 h 484822"/>
                <a:gd name="connsiteX12" fmla="*/ 379095 w 566015"/>
                <a:gd name="connsiteY12" fmla="*/ 0 h 484822"/>
                <a:gd name="connsiteX13" fmla="*/ 521970 w 566015"/>
                <a:gd name="connsiteY13" fmla="*/ 44767 h 484822"/>
                <a:gd name="connsiteX14" fmla="*/ 560070 w 566015"/>
                <a:gd name="connsiteY14" fmla="*/ 142875 h 484822"/>
                <a:gd name="connsiteX15" fmla="*/ 485775 w 566015"/>
                <a:gd name="connsiteY15" fmla="*/ 267652 h 484822"/>
                <a:gd name="connsiteX16" fmla="*/ 422910 w 566015"/>
                <a:gd name="connsiteY16" fmla="*/ 281940 h 484822"/>
                <a:gd name="connsiteX17" fmla="*/ 435292 w 566015"/>
                <a:gd name="connsiteY17" fmla="*/ 141922 h 484822"/>
                <a:gd name="connsiteX18" fmla="*/ 355282 w 566015"/>
                <a:gd name="connsiteY18" fmla="*/ 83820 h 484822"/>
                <a:gd name="connsiteX19" fmla="*/ 134302 w 566015"/>
                <a:gd name="connsiteY19" fmla="*/ 83820 h 484822"/>
                <a:gd name="connsiteX20" fmla="*/ 125730 w 566015"/>
                <a:gd name="connsiteY20" fmla="*/ 92392 h 484822"/>
                <a:gd name="connsiteX21" fmla="*/ 125730 w 566015"/>
                <a:gd name="connsiteY21" fmla="*/ 193357 h 484822"/>
                <a:gd name="connsiteX22" fmla="*/ 134302 w 566015"/>
                <a:gd name="connsiteY22" fmla="*/ 201930 h 484822"/>
                <a:gd name="connsiteX23" fmla="*/ 336232 w 566015"/>
                <a:gd name="connsiteY23" fmla="*/ 201930 h 484822"/>
                <a:gd name="connsiteX24" fmla="*/ 435292 w 566015"/>
                <a:gd name="connsiteY24" fmla="*/ 141922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6015" h="484822">
                  <a:moveTo>
                    <a:pt x="564832" y="478155"/>
                  </a:moveTo>
                  <a:cubicBezTo>
                    <a:pt x="567690" y="481013"/>
                    <a:pt x="564832" y="484822"/>
                    <a:pt x="561975" y="484822"/>
                  </a:cubicBezTo>
                  <a:lnTo>
                    <a:pt x="432435" y="484822"/>
                  </a:lnTo>
                  <a:cubicBezTo>
                    <a:pt x="427672" y="484822"/>
                    <a:pt x="422910" y="481965"/>
                    <a:pt x="420052" y="478155"/>
                  </a:cubicBezTo>
                  <a:lnTo>
                    <a:pt x="288607" y="283845"/>
                  </a:lnTo>
                  <a:lnTo>
                    <a:pt x="126682" y="283845"/>
                  </a:lnTo>
                  <a:lnTo>
                    <a:pt x="126682" y="476250"/>
                  </a:lnTo>
                  <a:cubicBezTo>
                    <a:pt x="126682" y="481013"/>
                    <a:pt x="122872" y="484822"/>
                    <a:pt x="118110" y="484822"/>
                  </a:cubicBezTo>
                  <a:lnTo>
                    <a:pt x="8572" y="484822"/>
                  </a:lnTo>
                  <a:cubicBezTo>
                    <a:pt x="2857" y="484822"/>
                    <a:pt x="0" y="481013"/>
                    <a:pt x="0" y="476250"/>
                  </a:cubicBezTo>
                  <a:lnTo>
                    <a:pt x="0" y="8572"/>
                  </a:lnTo>
                  <a:cubicBezTo>
                    <a:pt x="0" y="3810"/>
                    <a:pt x="2857" y="0"/>
                    <a:pt x="8572" y="0"/>
                  </a:cubicBezTo>
                  <a:lnTo>
                    <a:pt x="379095" y="0"/>
                  </a:lnTo>
                  <a:cubicBezTo>
                    <a:pt x="449580" y="0"/>
                    <a:pt x="490538" y="12382"/>
                    <a:pt x="521970" y="44767"/>
                  </a:cubicBezTo>
                  <a:cubicBezTo>
                    <a:pt x="546735" y="70485"/>
                    <a:pt x="560070" y="103822"/>
                    <a:pt x="560070" y="142875"/>
                  </a:cubicBezTo>
                  <a:cubicBezTo>
                    <a:pt x="560070" y="201930"/>
                    <a:pt x="533400" y="247650"/>
                    <a:pt x="485775" y="267652"/>
                  </a:cubicBezTo>
                  <a:cubicBezTo>
                    <a:pt x="466725" y="275272"/>
                    <a:pt x="446722" y="279082"/>
                    <a:pt x="422910" y="281940"/>
                  </a:cubicBezTo>
                  <a:close/>
                  <a:moveTo>
                    <a:pt x="435292" y="141922"/>
                  </a:moveTo>
                  <a:cubicBezTo>
                    <a:pt x="435292" y="102870"/>
                    <a:pt x="409575" y="83820"/>
                    <a:pt x="355282" y="83820"/>
                  </a:cubicBezTo>
                  <a:lnTo>
                    <a:pt x="134302" y="83820"/>
                  </a:lnTo>
                  <a:cubicBezTo>
                    <a:pt x="129540" y="83820"/>
                    <a:pt x="125730" y="87630"/>
                    <a:pt x="125730" y="92392"/>
                  </a:cubicBezTo>
                  <a:lnTo>
                    <a:pt x="125730" y="193357"/>
                  </a:lnTo>
                  <a:cubicBezTo>
                    <a:pt x="125730" y="198120"/>
                    <a:pt x="129540" y="201930"/>
                    <a:pt x="134302" y="201930"/>
                  </a:cubicBezTo>
                  <a:lnTo>
                    <a:pt x="336232" y="201930"/>
                  </a:lnTo>
                  <a:cubicBezTo>
                    <a:pt x="409575" y="201930"/>
                    <a:pt x="435292" y="185738"/>
                    <a:pt x="435292" y="141922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DD413C7-5AC8-DAFA-DD21-83B28AD5FE23}"/>
                </a:ext>
              </a:extLst>
            </p:cNvPr>
            <p:cNvSpPr/>
            <p:nvPr/>
          </p:nvSpPr>
          <p:spPr>
            <a:xfrm>
              <a:off x="3410822" y="4101635"/>
              <a:ext cx="96437" cy="83481"/>
            </a:xfrm>
            <a:custGeom>
              <a:avLst/>
              <a:gdLst>
                <a:gd name="connsiteX0" fmla="*/ 521970 w 560069"/>
                <a:gd name="connsiteY0" fmla="*/ 44767 h 484822"/>
                <a:gd name="connsiteX1" fmla="*/ 560070 w 560069"/>
                <a:gd name="connsiteY1" fmla="*/ 142875 h 484822"/>
                <a:gd name="connsiteX2" fmla="*/ 485775 w 560069"/>
                <a:gd name="connsiteY2" fmla="*/ 267652 h 484822"/>
                <a:gd name="connsiteX3" fmla="*/ 379095 w 560069"/>
                <a:gd name="connsiteY3" fmla="*/ 283845 h 484822"/>
                <a:gd name="connsiteX4" fmla="*/ 127635 w 560069"/>
                <a:gd name="connsiteY4" fmla="*/ 283845 h 484822"/>
                <a:gd name="connsiteX5" fmla="*/ 127635 w 560069"/>
                <a:gd name="connsiteY5" fmla="*/ 476250 h 484822"/>
                <a:gd name="connsiteX6" fmla="*/ 119063 w 560069"/>
                <a:gd name="connsiteY6" fmla="*/ 484822 h 484822"/>
                <a:gd name="connsiteX7" fmla="*/ 8572 w 560069"/>
                <a:gd name="connsiteY7" fmla="*/ 484822 h 484822"/>
                <a:gd name="connsiteX8" fmla="*/ 0 w 560069"/>
                <a:gd name="connsiteY8" fmla="*/ 476250 h 484822"/>
                <a:gd name="connsiteX9" fmla="*/ 0 w 560069"/>
                <a:gd name="connsiteY9" fmla="*/ 8572 h 484822"/>
                <a:gd name="connsiteX10" fmla="*/ 8572 w 560069"/>
                <a:gd name="connsiteY10" fmla="*/ 0 h 484822"/>
                <a:gd name="connsiteX11" fmla="*/ 379095 w 560069"/>
                <a:gd name="connsiteY11" fmla="*/ 0 h 484822"/>
                <a:gd name="connsiteX12" fmla="*/ 521970 w 560069"/>
                <a:gd name="connsiteY12" fmla="*/ 44767 h 484822"/>
                <a:gd name="connsiteX13" fmla="*/ 436245 w 560069"/>
                <a:gd name="connsiteY13" fmla="*/ 140970 h 484822"/>
                <a:gd name="connsiteX14" fmla="*/ 357188 w 560069"/>
                <a:gd name="connsiteY14" fmla="*/ 83820 h 484822"/>
                <a:gd name="connsiteX15" fmla="*/ 136207 w 560069"/>
                <a:gd name="connsiteY15" fmla="*/ 83820 h 484822"/>
                <a:gd name="connsiteX16" fmla="*/ 127635 w 560069"/>
                <a:gd name="connsiteY16" fmla="*/ 91440 h 484822"/>
                <a:gd name="connsiteX17" fmla="*/ 127635 w 560069"/>
                <a:gd name="connsiteY17" fmla="*/ 193357 h 484822"/>
                <a:gd name="connsiteX18" fmla="*/ 136207 w 560069"/>
                <a:gd name="connsiteY18" fmla="*/ 200977 h 484822"/>
                <a:gd name="connsiteX19" fmla="*/ 337185 w 560069"/>
                <a:gd name="connsiteY19" fmla="*/ 200977 h 484822"/>
                <a:gd name="connsiteX20" fmla="*/ 436245 w 560069"/>
                <a:gd name="connsiteY20" fmla="*/ 140970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069" h="484822">
                  <a:moveTo>
                    <a:pt x="521970" y="44767"/>
                  </a:moveTo>
                  <a:cubicBezTo>
                    <a:pt x="547688" y="70485"/>
                    <a:pt x="560070" y="103822"/>
                    <a:pt x="560070" y="142875"/>
                  </a:cubicBezTo>
                  <a:cubicBezTo>
                    <a:pt x="560070" y="201930"/>
                    <a:pt x="533400" y="247650"/>
                    <a:pt x="485775" y="267652"/>
                  </a:cubicBezTo>
                  <a:cubicBezTo>
                    <a:pt x="457200" y="279082"/>
                    <a:pt x="426720" y="283845"/>
                    <a:pt x="379095" y="283845"/>
                  </a:cubicBezTo>
                  <a:lnTo>
                    <a:pt x="127635" y="283845"/>
                  </a:lnTo>
                  <a:lnTo>
                    <a:pt x="127635" y="476250"/>
                  </a:lnTo>
                  <a:cubicBezTo>
                    <a:pt x="127635" y="481013"/>
                    <a:pt x="123825" y="484822"/>
                    <a:pt x="119063" y="484822"/>
                  </a:cubicBezTo>
                  <a:lnTo>
                    <a:pt x="8572" y="484822"/>
                  </a:lnTo>
                  <a:cubicBezTo>
                    <a:pt x="3810" y="484822"/>
                    <a:pt x="0" y="481013"/>
                    <a:pt x="0" y="47625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2" y="0"/>
                  </a:cubicBezTo>
                  <a:lnTo>
                    <a:pt x="379095" y="0"/>
                  </a:lnTo>
                  <a:cubicBezTo>
                    <a:pt x="450532" y="0"/>
                    <a:pt x="491490" y="12382"/>
                    <a:pt x="521970" y="44767"/>
                  </a:cubicBezTo>
                  <a:close/>
                  <a:moveTo>
                    <a:pt x="436245" y="140970"/>
                  </a:moveTo>
                  <a:cubicBezTo>
                    <a:pt x="436245" y="101917"/>
                    <a:pt x="410527" y="83820"/>
                    <a:pt x="357188" y="83820"/>
                  </a:cubicBezTo>
                  <a:lnTo>
                    <a:pt x="136207" y="83820"/>
                  </a:lnTo>
                  <a:cubicBezTo>
                    <a:pt x="131445" y="83820"/>
                    <a:pt x="127635" y="87630"/>
                    <a:pt x="127635" y="91440"/>
                  </a:cubicBezTo>
                  <a:lnTo>
                    <a:pt x="127635" y="193357"/>
                  </a:lnTo>
                  <a:cubicBezTo>
                    <a:pt x="127635" y="197167"/>
                    <a:pt x="131445" y="200977"/>
                    <a:pt x="136207" y="200977"/>
                  </a:cubicBezTo>
                  <a:lnTo>
                    <a:pt x="337185" y="200977"/>
                  </a:lnTo>
                  <a:cubicBezTo>
                    <a:pt x="410527" y="200977"/>
                    <a:pt x="436245" y="185738"/>
                    <a:pt x="436245" y="14097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F6085A-6BF9-052A-669B-52C5180A9DB2}"/>
                </a:ext>
              </a:extLst>
            </p:cNvPr>
            <p:cNvSpPr/>
            <p:nvPr/>
          </p:nvSpPr>
          <p:spPr>
            <a:xfrm>
              <a:off x="3518248" y="4101635"/>
              <a:ext cx="93649" cy="83481"/>
            </a:xfrm>
            <a:custGeom>
              <a:avLst/>
              <a:gdLst>
                <a:gd name="connsiteX0" fmla="*/ 362902 w 543877"/>
                <a:gd name="connsiteY0" fmla="*/ 200977 h 484822"/>
                <a:gd name="connsiteX1" fmla="*/ 203835 w 543877"/>
                <a:gd name="connsiteY1" fmla="*/ 200977 h 484822"/>
                <a:gd name="connsiteX2" fmla="*/ 123825 w 543877"/>
                <a:gd name="connsiteY2" fmla="*/ 142875 h 484822"/>
                <a:gd name="connsiteX3" fmla="*/ 222885 w 543877"/>
                <a:gd name="connsiteY3" fmla="*/ 82867 h 484822"/>
                <a:gd name="connsiteX4" fmla="*/ 493395 w 543877"/>
                <a:gd name="connsiteY4" fmla="*/ 82867 h 484822"/>
                <a:gd name="connsiteX5" fmla="*/ 501968 w 543877"/>
                <a:gd name="connsiteY5" fmla="*/ 75247 h 484822"/>
                <a:gd name="connsiteX6" fmla="*/ 501968 w 543877"/>
                <a:gd name="connsiteY6" fmla="*/ 8572 h 484822"/>
                <a:gd name="connsiteX7" fmla="*/ 493395 w 543877"/>
                <a:gd name="connsiteY7" fmla="*/ 0 h 484822"/>
                <a:gd name="connsiteX8" fmla="*/ 180975 w 543877"/>
                <a:gd name="connsiteY8" fmla="*/ 0 h 484822"/>
                <a:gd name="connsiteX9" fmla="*/ 74295 w 543877"/>
                <a:gd name="connsiteY9" fmla="*/ 17145 h 484822"/>
                <a:gd name="connsiteX10" fmla="*/ 0 w 543877"/>
                <a:gd name="connsiteY10" fmla="*/ 141922 h 484822"/>
                <a:gd name="connsiteX11" fmla="*/ 38100 w 543877"/>
                <a:gd name="connsiteY11" fmla="*/ 239077 h 484822"/>
                <a:gd name="connsiteX12" fmla="*/ 180975 w 543877"/>
                <a:gd name="connsiteY12" fmla="*/ 283845 h 484822"/>
                <a:gd name="connsiteX13" fmla="*/ 340043 w 543877"/>
                <a:gd name="connsiteY13" fmla="*/ 283845 h 484822"/>
                <a:gd name="connsiteX14" fmla="*/ 420052 w 543877"/>
                <a:gd name="connsiteY14" fmla="*/ 341947 h 484822"/>
                <a:gd name="connsiteX15" fmla="*/ 320993 w 543877"/>
                <a:gd name="connsiteY15" fmla="*/ 401955 h 484822"/>
                <a:gd name="connsiteX16" fmla="*/ 17145 w 543877"/>
                <a:gd name="connsiteY16" fmla="*/ 401955 h 484822"/>
                <a:gd name="connsiteX17" fmla="*/ 8572 w 543877"/>
                <a:gd name="connsiteY17" fmla="*/ 410527 h 484822"/>
                <a:gd name="connsiteX18" fmla="*/ 8572 w 543877"/>
                <a:gd name="connsiteY18" fmla="*/ 476250 h 484822"/>
                <a:gd name="connsiteX19" fmla="*/ 17145 w 543877"/>
                <a:gd name="connsiteY19" fmla="*/ 484822 h 484822"/>
                <a:gd name="connsiteX20" fmla="*/ 362902 w 543877"/>
                <a:gd name="connsiteY20" fmla="*/ 484822 h 484822"/>
                <a:gd name="connsiteX21" fmla="*/ 469582 w 543877"/>
                <a:gd name="connsiteY21" fmla="*/ 467677 h 484822"/>
                <a:gd name="connsiteX22" fmla="*/ 543877 w 543877"/>
                <a:gd name="connsiteY22" fmla="*/ 343852 h 484822"/>
                <a:gd name="connsiteX23" fmla="*/ 505777 w 543877"/>
                <a:gd name="connsiteY23" fmla="*/ 245745 h 484822"/>
                <a:gd name="connsiteX24" fmla="*/ 362902 w 543877"/>
                <a:gd name="connsiteY24" fmla="*/ 200977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3877" h="484822">
                  <a:moveTo>
                    <a:pt x="362902" y="200977"/>
                  </a:moveTo>
                  <a:lnTo>
                    <a:pt x="203835" y="200977"/>
                  </a:lnTo>
                  <a:cubicBezTo>
                    <a:pt x="149543" y="200977"/>
                    <a:pt x="123825" y="181927"/>
                    <a:pt x="123825" y="142875"/>
                  </a:cubicBezTo>
                  <a:cubicBezTo>
                    <a:pt x="123825" y="99060"/>
                    <a:pt x="149543" y="82867"/>
                    <a:pt x="222885" y="82867"/>
                  </a:cubicBezTo>
                  <a:lnTo>
                    <a:pt x="493395" y="82867"/>
                  </a:lnTo>
                  <a:cubicBezTo>
                    <a:pt x="498157" y="82867"/>
                    <a:pt x="501968" y="79057"/>
                    <a:pt x="501968" y="75247"/>
                  </a:cubicBezTo>
                  <a:lnTo>
                    <a:pt x="501968" y="8572"/>
                  </a:lnTo>
                  <a:cubicBezTo>
                    <a:pt x="501968" y="3810"/>
                    <a:pt x="498157" y="0"/>
                    <a:pt x="493395" y="0"/>
                  </a:cubicBezTo>
                  <a:lnTo>
                    <a:pt x="180975" y="0"/>
                  </a:lnTo>
                  <a:cubicBezTo>
                    <a:pt x="133350" y="0"/>
                    <a:pt x="103822" y="4763"/>
                    <a:pt x="74295" y="17145"/>
                  </a:cubicBezTo>
                  <a:cubicBezTo>
                    <a:pt x="26670" y="37147"/>
                    <a:pt x="0" y="81915"/>
                    <a:pt x="0" y="141922"/>
                  </a:cubicBezTo>
                  <a:cubicBezTo>
                    <a:pt x="0" y="180975"/>
                    <a:pt x="13335" y="213360"/>
                    <a:pt x="38100" y="239077"/>
                  </a:cubicBezTo>
                  <a:cubicBezTo>
                    <a:pt x="68580" y="271463"/>
                    <a:pt x="109538" y="283845"/>
                    <a:pt x="180975" y="283845"/>
                  </a:cubicBezTo>
                  <a:lnTo>
                    <a:pt x="340043" y="283845"/>
                  </a:lnTo>
                  <a:cubicBezTo>
                    <a:pt x="394335" y="283845"/>
                    <a:pt x="420052" y="302895"/>
                    <a:pt x="420052" y="341947"/>
                  </a:cubicBezTo>
                  <a:cubicBezTo>
                    <a:pt x="420052" y="385763"/>
                    <a:pt x="394335" y="401955"/>
                    <a:pt x="320993" y="401955"/>
                  </a:cubicBezTo>
                  <a:lnTo>
                    <a:pt x="17145" y="401955"/>
                  </a:lnTo>
                  <a:cubicBezTo>
                    <a:pt x="12382" y="401955"/>
                    <a:pt x="8572" y="405765"/>
                    <a:pt x="8572" y="410527"/>
                  </a:cubicBezTo>
                  <a:lnTo>
                    <a:pt x="8572" y="476250"/>
                  </a:lnTo>
                  <a:cubicBezTo>
                    <a:pt x="8572" y="481013"/>
                    <a:pt x="12382" y="484822"/>
                    <a:pt x="17145" y="484822"/>
                  </a:cubicBezTo>
                  <a:lnTo>
                    <a:pt x="362902" y="484822"/>
                  </a:lnTo>
                  <a:cubicBezTo>
                    <a:pt x="410527" y="484822"/>
                    <a:pt x="441007" y="480060"/>
                    <a:pt x="469582" y="467677"/>
                  </a:cubicBezTo>
                  <a:cubicBezTo>
                    <a:pt x="517207" y="447675"/>
                    <a:pt x="543877" y="402907"/>
                    <a:pt x="543877" y="343852"/>
                  </a:cubicBezTo>
                  <a:cubicBezTo>
                    <a:pt x="543877" y="303847"/>
                    <a:pt x="530543" y="271463"/>
                    <a:pt x="505777" y="245745"/>
                  </a:cubicBezTo>
                  <a:cubicBezTo>
                    <a:pt x="474345" y="213360"/>
                    <a:pt x="434340" y="200977"/>
                    <a:pt x="362902" y="200977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aphic 5">
            <a:extLst>
              <a:ext uri="{FF2B5EF4-FFF2-40B4-BE49-F238E27FC236}">
                <a16:creationId xmlns:a16="http://schemas.microsoft.com/office/drawing/2014/main" id="{61343B87-FB67-2B3D-EF69-CE414E226D55}"/>
              </a:ext>
            </a:extLst>
          </p:cNvPr>
          <p:cNvGrpSpPr/>
          <p:nvPr/>
        </p:nvGrpSpPr>
        <p:grpSpPr>
          <a:xfrm>
            <a:off x="8712585" y="5941369"/>
            <a:ext cx="2087715" cy="178750"/>
            <a:chOff x="2572226" y="3835400"/>
            <a:chExt cx="6663690" cy="570547"/>
          </a:xfrm>
          <a:solidFill>
            <a:srgbClr val="7F7F83"/>
          </a:solidFill>
        </p:grpSpPr>
        <p:grpSp>
          <p:nvGrpSpPr>
            <p:cNvPr id="123" name="Graphic 5">
              <a:extLst>
                <a:ext uri="{FF2B5EF4-FFF2-40B4-BE49-F238E27FC236}">
                  <a16:creationId xmlns:a16="http://schemas.microsoft.com/office/drawing/2014/main" id="{A02B5A56-2759-3598-3C80-9253D69EE79B}"/>
                </a:ext>
              </a:extLst>
            </p:cNvPr>
            <p:cNvGrpSpPr/>
            <p:nvPr/>
          </p:nvGrpSpPr>
          <p:grpSpPr>
            <a:xfrm>
              <a:off x="2572226" y="4184967"/>
              <a:ext cx="6663690" cy="220979"/>
              <a:chOff x="2572226" y="4184967"/>
              <a:chExt cx="6663690" cy="220979"/>
            </a:xfrm>
            <a:solidFill>
              <a:srgbClr val="7F7F83"/>
            </a:solidFill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E72F19F-0116-24EE-4636-3275E864CEE6}"/>
                  </a:ext>
                </a:extLst>
              </p:cNvPr>
              <p:cNvSpPr/>
              <p:nvPr/>
            </p:nvSpPr>
            <p:spPr>
              <a:xfrm>
                <a:off x="2572226" y="4192587"/>
                <a:ext cx="147637" cy="173355"/>
              </a:xfrm>
              <a:custGeom>
                <a:avLst/>
                <a:gdLst>
                  <a:gd name="connsiteX0" fmla="*/ 0 w 147637"/>
                  <a:gd name="connsiteY0" fmla="*/ 0 h 173355"/>
                  <a:gd name="connsiteX1" fmla="*/ 20002 w 147637"/>
                  <a:gd name="connsiteY1" fmla="*/ 0 h 173355"/>
                  <a:gd name="connsiteX2" fmla="*/ 20002 w 147637"/>
                  <a:gd name="connsiteY2" fmla="*/ 103822 h 173355"/>
                  <a:gd name="connsiteX3" fmla="*/ 119063 w 147637"/>
                  <a:gd name="connsiteY3" fmla="*/ 0 h 173355"/>
                  <a:gd name="connsiteX4" fmla="*/ 144780 w 147637"/>
                  <a:gd name="connsiteY4" fmla="*/ 0 h 173355"/>
                  <a:gd name="connsiteX5" fmla="*/ 70485 w 147637"/>
                  <a:gd name="connsiteY5" fmla="*/ 75247 h 173355"/>
                  <a:gd name="connsiteX6" fmla="*/ 147638 w 147637"/>
                  <a:gd name="connsiteY6" fmla="*/ 173355 h 173355"/>
                  <a:gd name="connsiteX7" fmla="*/ 123825 w 147637"/>
                  <a:gd name="connsiteY7" fmla="*/ 173355 h 173355"/>
                  <a:gd name="connsiteX8" fmla="*/ 57150 w 147637"/>
                  <a:gd name="connsiteY8" fmla="*/ 89535 h 173355"/>
                  <a:gd name="connsiteX9" fmla="*/ 20002 w 147637"/>
                  <a:gd name="connsiteY9" fmla="*/ 126682 h 173355"/>
                  <a:gd name="connsiteX10" fmla="*/ 20002 w 147637"/>
                  <a:gd name="connsiteY10" fmla="*/ 173355 h 173355"/>
                  <a:gd name="connsiteX11" fmla="*/ 0 w 147637"/>
                  <a:gd name="connsiteY11" fmla="*/ 173355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637" h="173355">
                    <a:moveTo>
                      <a:pt x="0" y="0"/>
                    </a:moveTo>
                    <a:lnTo>
                      <a:pt x="20002" y="0"/>
                    </a:lnTo>
                    <a:lnTo>
                      <a:pt x="20002" y="103822"/>
                    </a:lnTo>
                    <a:lnTo>
                      <a:pt x="119063" y="0"/>
                    </a:lnTo>
                    <a:lnTo>
                      <a:pt x="144780" y="0"/>
                    </a:lnTo>
                    <a:lnTo>
                      <a:pt x="70485" y="75247"/>
                    </a:lnTo>
                    <a:lnTo>
                      <a:pt x="147638" y="173355"/>
                    </a:lnTo>
                    <a:lnTo>
                      <a:pt x="123825" y="173355"/>
                    </a:lnTo>
                    <a:lnTo>
                      <a:pt x="57150" y="89535"/>
                    </a:lnTo>
                    <a:lnTo>
                      <a:pt x="20002" y="126682"/>
                    </a:lnTo>
                    <a:lnTo>
                      <a:pt x="20002" y="173355"/>
                    </a:lnTo>
                    <a:lnTo>
                      <a:pt x="0" y="17335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E8459A5-2405-AA22-3409-1EE184C73A02}"/>
                  </a:ext>
                </a:extLst>
              </p:cNvPr>
              <p:cNvSpPr/>
              <p:nvPr/>
            </p:nvSpPr>
            <p:spPr>
              <a:xfrm>
                <a:off x="2748439" y="4188777"/>
                <a:ext cx="20954" cy="177165"/>
              </a:xfrm>
              <a:custGeom>
                <a:avLst/>
                <a:gdLst>
                  <a:gd name="connsiteX0" fmla="*/ 0 w 20954"/>
                  <a:gd name="connsiteY0" fmla="*/ 0 h 177165"/>
                  <a:gd name="connsiteX1" fmla="*/ 20955 w 20954"/>
                  <a:gd name="connsiteY1" fmla="*/ 0 h 177165"/>
                  <a:gd name="connsiteX2" fmla="*/ 20955 w 20954"/>
                  <a:gd name="connsiteY2" fmla="*/ 20955 h 177165"/>
                  <a:gd name="connsiteX3" fmla="*/ 0 w 20954"/>
                  <a:gd name="connsiteY3" fmla="*/ 20955 h 177165"/>
                  <a:gd name="connsiteX4" fmla="*/ 952 w 20954"/>
                  <a:gd name="connsiteY4" fmla="*/ 48578 h 177165"/>
                  <a:gd name="connsiteX5" fmla="*/ 20002 w 20954"/>
                  <a:gd name="connsiteY5" fmla="*/ 48578 h 177165"/>
                  <a:gd name="connsiteX6" fmla="*/ 20002 w 20954"/>
                  <a:gd name="connsiteY6" fmla="*/ 177165 h 177165"/>
                  <a:gd name="connsiteX7" fmla="*/ 952 w 20954"/>
                  <a:gd name="connsiteY7" fmla="*/ 177165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4" h="177165">
                    <a:moveTo>
                      <a:pt x="0" y="0"/>
                    </a:moveTo>
                    <a:lnTo>
                      <a:pt x="20955" y="0"/>
                    </a:lnTo>
                    <a:lnTo>
                      <a:pt x="20955" y="20955"/>
                    </a:lnTo>
                    <a:lnTo>
                      <a:pt x="0" y="20955"/>
                    </a:lnTo>
                    <a:close/>
                    <a:moveTo>
                      <a:pt x="952" y="48578"/>
                    </a:moveTo>
                    <a:lnTo>
                      <a:pt x="20002" y="48578"/>
                    </a:lnTo>
                    <a:lnTo>
                      <a:pt x="20002" y="177165"/>
                    </a:lnTo>
                    <a:lnTo>
                      <a:pt x="952" y="1771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BA39D29-06B5-839D-9D98-D84ABA6C9822}"/>
                  </a:ext>
                </a:extLst>
              </p:cNvPr>
              <p:cNvSpPr/>
              <p:nvPr/>
            </p:nvSpPr>
            <p:spPr>
              <a:xfrm>
                <a:off x="2813208" y="4234497"/>
                <a:ext cx="111442" cy="131445"/>
              </a:xfrm>
              <a:custGeom>
                <a:avLst/>
                <a:gdLst>
                  <a:gd name="connsiteX0" fmla="*/ 0 w 111442"/>
                  <a:gd name="connsiteY0" fmla="*/ 2858 h 131445"/>
                  <a:gd name="connsiteX1" fmla="*/ 19050 w 111442"/>
                  <a:gd name="connsiteY1" fmla="*/ 2858 h 131445"/>
                  <a:gd name="connsiteX2" fmla="*/ 19050 w 111442"/>
                  <a:gd name="connsiteY2" fmla="*/ 25718 h 131445"/>
                  <a:gd name="connsiteX3" fmla="*/ 61913 w 111442"/>
                  <a:gd name="connsiteY3" fmla="*/ 0 h 131445"/>
                  <a:gd name="connsiteX4" fmla="*/ 111443 w 111442"/>
                  <a:gd name="connsiteY4" fmla="*/ 51435 h 131445"/>
                  <a:gd name="connsiteX5" fmla="*/ 111443 w 111442"/>
                  <a:gd name="connsiteY5" fmla="*/ 131445 h 131445"/>
                  <a:gd name="connsiteX6" fmla="*/ 92393 w 111442"/>
                  <a:gd name="connsiteY6" fmla="*/ 131445 h 131445"/>
                  <a:gd name="connsiteX7" fmla="*/ 92393 w 111442"/>
                  <a:gd name="connsiteY7" fmla="*/ 56197 h 131445"/>
                  <a:gd name="connsiteX8" fmla="*/ 57150 w 111442"/>
                  <a:gd name="connsiteY8" fmla="*/ 18097 h 131445"/>
                  <a:gd name="connsiteX9" fmla="*/ 19050 w 111442"/>
                  <a:gd name="connsiteY9" fmla="*/ 58103 h 131445"/>
                  <a:gd name="connsiteX10" fmla="*/ 19050 w 111442"/>
                  <a:gd name="connsiteY10" fmla="*/ 131445 h 131445"/>
                  <a:gd name="connsiteX11" fmla="*/ 0 w 111442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442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6670" y="11430"/>
                      <a:pt x="40005" y="0"/>
                      <a:pt x="61913" y="0"/>
                    </a:cubicBezTo>
                    <a:cubicBezTo>
                      <a:pt x="93345" y="0"/>
                      <a:pt x="111443" y="20955"/>
                      <a:pt x="111443" y="51435"/>
                    </a:cubicBezTo>
                    <a:lnTo>
                      <a:pt x="111443" y="131445"/>
                    </a:lnTo>
                    <a:lnTo>
                      <a:pt x="92393" y="131445"/>
                    </a:lnTo>
                    <a:lnTo>
                      <a:pt x="92393" y="56197"/>
                    </a:lnTo>
                    <a:cubicBezTo>
                      <a:pt x="92393" y="32385"/>
                      <a:pt x="80010" y="18097"/>
                      <a:pt x="57150" y="18097"/>
                    </a:cubicBezTo>
                    <a:cubicBezTo>
                      <a:pt x="35243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805F54-1CE9-BF92-2A52-2BBC18E93D64}"/>
                  </a:ext>
                </a:extLst>
              </p:cNvPr>
              <p:cNvSpPr/>
              <p:nvPr/>
            </p:nvSpPr>
            <p:spPr>
              <a:xfrm>
                <a:off x="2957989" y="4234497"/>
                <a:ext cx="129539" cy="171450"/>
              </a:xfrm>
              <a:custGeom>
                <a:avLst/>
                <a:gdLst>
                  <a:gd name="connsiteX0" fmla="*/ 5715 w 129539"/>
                  <a:gd name="connsiteY0" fmla="*/ 153353 h 171450"/>
                  <a:gd name="connsiteX1" fmla="*/ 14288 w 129539"/>
                  <a:gd name="connsiteY1" fmla="*/ 139065 h 171450"/>
                  <a:gd name="connsiteX2" fmla="*/ 63817 w 129539"/>
                  <a:gd name="connsiteY2" fmla="*/ 155258 h 171450"/>
                  <a:gd name="connsiteX3" fmla="*/ 110490 w 129539"/>
                  <a:gd name="connsiteY3" fmla="*/ 109538 h 171450"/>
                  <a:gd name="connsiteX4" fmla="*/ 110490 w 129539"/>
                  <a:gd name="connsiteY4" fmla="*/ 94297 h 171450"/>
                  <a:gd name="connsiteX5" fmla="*/ 60008 w 129539"/>
                  <a:gd name="connsiteY5" fmla="*/ 120968 h 171450"/>
                  <a:gd name="connsiteX6" fmla="*/ 0 w 129539"/>
                  <a:gd name="connsiteY6" fmla="*/ 61913 h 171450"/>
                  <a:gd name="connsiteX7" fmla="*/ 0 w 129539"/>
                  <a:gd name="connsiteY7" fmla="*/ 60960 h 171450"/>
                  <a:gd name="connsiteX8" fmla="*/ 60008 w 129539"/>
                  <a:gd name="connsiteY8" fmla="*/ 0 h 171450"/>
                  <a:gd name="connsiteX9" fmla="*/ 110490 w 129539"/>
                  <a:gd name="connsiteY9" fmla="*/ 26670 h 171450"/>
                  <a:gd name="connsiteX10" fmla="*/ 110490 w 129539"/>
                  <a:gd name="connsiteY10" fmla="*/ 2858 h 171450"/>
                  <a:gd name="connsiteX11" fmla="*/ 129540 w 129539"/>
                  <a:gd name="connsiteY11" fmla="*/ 2858 h 171450"/>
                  <a:gd name="connsiteX12" fmla="*/ 129540 w 129539"/>
                  <a:gd name="connsiteY12" fmla="*/ 108585 h 171450"/>
                  <a:gd name="connsiteX13" fmla="*/ 113347 w 129539"/>
                  <a:gd name="connsiteY13" fmla="*/ 154305 h 171450"/>
                  <a:gd name="connsiteX14" fmla="*/ 63817 w 129539"/>
                  <a:gd name="connsiteY14" fmla="*/ 171450 h 171450"/>
                  <a:gd name="connsiteX15" fmla="*/ 5715 w 129539"/>
                  <a:gd name="connsiteY15" fmla="*/ 153353 h 171450"/>
                  <a:gd name="connsiteX16" fmla="*/ 110490 w 129539"/>
                  <a:gd name="connsiteY16" fmla="*/ 60960 h 171450"/>
                  <a:gd name="connsiteX17" fmla="*/ 63817 w 129539"/>
                  <a:gd name="connsiteY17" fmla="*/ 17145 h 171450"/>
                  <a:gd name="connsiteX18" fmla="*/ 19050 w 129539"/>
                  <a:gd name="connsiteY18" fmla="*/ 60008 h 171450"/>
                  <a:gd name="connsiteX19" fmla="*/ 19050 w 129539"/>
                  <a:gd name="connsiteY19" fmla="*/ 60960 h 171450"/>
                  <a:gd name="connsiteX20" fmla="*/ 63817 w 129539"/>
                  <a:gd name="connsiteY20" fmla="*/ 104775 h 171450"/>
                  <a:gd name="connsiteX21" fmla="*/ 110490 w 129539"/>
                  <a:gd name="connsiteY21" fmla="*/ 6096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9539" h="171450">
                    <a:moveTo>
                      <a:pt x="5715" y="153353"/>
                    </a:moveTo>
                    <a:lnTo>
                      <a:pt x="14288" y="139065"/>
                    </a:lnTo>
                    <a:cubicBezTo>
                      <a:pt x="29527" y="149543"/>
                      <a:pt x="45720" y="155258"/>
                      <a:pt x="63817" y="155258"/>
                    </a:cubicBezTo>
                    <a:cubicBezTo>
                      <a:pt x="92392" y="155258"/>
                      <a:pt x="110490" y="139065"/>
                      <a:pt x="110490" y="109538"/>
                    </a:cubicBezTo>
                    <a:lnTo>
                      <a:pt x="110490" y="94297"/>
                    </a:lnTo>
                    <a:cubicBezTo>
                      <a:pt x="99060" y="109538"/>
                      <a:pt x="83820" y="120968"/>
                      <a:pt x="60008" y="120968"/>
                    </a:cubicBezTo>
                    <a:cubicBezTo>
                      <a:pt x="29527" y="120968"/>
                      <a:pt x="0" y="98108"/>
                      <a:pt x="0" y="61913"/>
                    </a:cubicBezTo>
                    <a:lnTo>
                      <a:pt x="0" y="60960"/>
                    </a:lnTo>
                    <a:cubicBezTo>
                      <a:pt x="0" y="23813"/>
                      <a:pt x="29527" y="0"/>
                      <a:pt x="60008" y="0"/>
                    </a:cubicBezTo>
                    <a:cubicBezTo>
                      <a:pt x="83820" y="0"/>
                      <a:pt x="100013" y="12383"/>
                      <a:pt x="110490" y="26670"/>
                    </a:cubicBezTo>
                    <a:lnTo>
                      <a:pt x="110490" y="2858"/>
                    </a:lnTo>
                    <a:lnTo>
                      <a:pt x="129540" y="2858"/>
                    </a:lnTo>
                    <a:lnTo>
                      <a:pt x="129540" y="108585"/>
                    </a:lnTo>
                    <a:cubicBezTo>
                      <a:pt x="129540" y="128588"/>
                      <a:pt x="122872" y="143828"/>
                      <a:pt x="113347" y="154305"/>
                    </a:cubicBezTo>
                    <a:cubicBezTo>
                      <a:pt x="101917" y="165735"/>
                      <a:pt x="84772" y="171450"/>
                      <a:pt x="63817" y="171450"/>
                    </a:cubicBezTo>
                    <a:cubicBezTo>
                      <a:pt x="42863" y="171450"/>
                      <a:pt x="22860" y="165735"/>
                      <a:pt x="5715" y="153353"/>
                    </a:cubicBezTo>
                    <a:close/>
                    <a:moveTo>
                      <a:pt x="110490" y="60960"/>
                    </a:moveTo>
                    <a:cubicBezTo>
                      <a:pt x="110490" y="34290"/>
                      <a:pt x="88583" y="17145"/>
                      <a:pt x="63817" y="17145"/>
                    </a:cubicBezTo>
                    <a:cubicBezTo>
                      <a:pt x="39052" y="17145"/>
                      <a:pt x="19050" y="34290"/>
                      <a:pt x="19050" y="60008"/>
                    </a:cubicBezTo>
                    <a:lnTo>
                      <a:pt x="19050" y="60960"/>
                    </a:lnTo>
                    <a:cubicBezTo>
                      <a:pt x="19050" y="86678"/>
                      <a:pt x="40005" y="104775"/>
                      <a:pt x="63817" y="104775"/>
                    </a:cubicBezTo>
                    <a:cubicBezTo>
                      <a:pt x="88583" y="104775"/>
                      <a:pt x="110490" y="86678"/>
                      <a:pt x="110490" y="6096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EBDF10C-6380-12CB-C73A-081F533D2CFF}"/>
                  </a:ext>
                </a:extLst>
              </p:cNvPr>
              <p:cNvSpPr/>
              <p:nvPr/>
            </p:nvSpPr>
            <p:spPr>
              <a:xfrm>
                <a:off x="3192303" y="4190682"/>
                <a:ext cx="176212" cy="175260"/>
              </a:xfrm>
              <a:custGeom>
                <a:avLst/>
                <a:gdLst>
                  <a:gd name="connsiteX0" fmla="*/ 79058 w 176212"/>
                  <a:gd name="connsiteY0" fmla="*/ 0 h 175260"/>
                  <a:gd name="connsiteX1" fmla="*/ 97155 w 176212"/>
                  <a:gd name="connsiteY1" fmla="*/ 0 h 175260"/>
                  <a:gd name="connsiteX2" fmla="*/ 176213 w 176212"/>
                  <a:gd name="connsiteY2" fmla="*/ 175260 h 175260"/>
                  <a:gd name="connsiteX3" fmla="*/ 155258 w 176212"/>
                  <a:gd name="connsiteY3" fmla="*/ 175260 h 175260"/>
                  <a:gd name="connsiteX4" fmla="*/ 135255 w 176212"/>
                  <a:gd name="connsiteY4" fmla="*/ 129540 h 175260"/>
                  <a:gd name="connsiteX5" fmla="*/ 40958 w 176212"/>
                  <a:gd name="connsiteY5" fmla="*/ 129540 h 175260"/>
                  <a:gd name="connsiteX6" fmla="*/ 20003 w 176212"/>
                  <a:gd name="connsiteY6" fmla="*/ 175260 h 175260"/>
                  <a:gd name="connsiteX7" fmla="*/ 0 w 176212"/>
                  <a:gd name="connsiteY7" fmla="*/ 175260 h 175260"/>
                  <a:gd name="connsiteX8" fmla="*/ 127635 w 176212"/>
                  <a:gd name="connsiteY8" fmla="*/ 111443 h 175260"/>
                  <a:gd name="connsiteX9" fmla="*/ 87630 w 176212"/>
                  <a:gd name="connsiteY9" fmla="*/ 22860 h 175260"/>
                  <a:gd name="connsiteX10" fmla="*/ 48578 w 176212"/>
                  <a:gd name="connsiteY10" fmla="*/ 111443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212" h="175260">
                    <a:moveTo>
                      <a:pt x="79058" y="0"/>
                    </a:moveTo>
                    <a:lnTo>
                      <a:pt x="97155" y="0"/>
                    </a:lnTo>
                    <a:lnTo>
                      <a:pt x="176213" y="175260"/>
                    </a:lnTo>
                    <a:lnTo>
                      <a:pt x="155258" y="175260"/>
                    </a:lnTo>
                    <a:lnTo>
                      <a:pt x="135255" y="129540"/>
                    </a:lnTo>
                    <a:lnTo>
                      <a:pt x="40958" y="129540"/>
                    </a:lnTo>
                    <a:lnTo>
                      <a:pt x="20003" y="175260"/>
                    </a:lnTo>
                    <a:lnTo>
                      <a:pt x="0" y="175260"/>
                    </a:lnTo>
                    <a:close/>
                    <a:moveTo>
                      <a:pt x="127635" y="111443"/>
                    </a:moveTo>
                    <a:lnTo>
                      <a:pt x="87630" y="22860"/>
                    </a:lnTo>
                    <a:lnTo>
                      <a:pt x="48578" y="11144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CCFDD8E-F6AC-591B-7240-FF25192D3133}"/>
                  </a:ext>
                </a:extLst>
              </p:cNvPr>
              <p:cNvSpPr/>
              <p:nvPr/>
            </p:nvSpPr>
            <p:spPr>
              <a:xfrm>
                <a:off x="3399948" y="4184967"/>
                <a:ext cx="129540" cy="183832"/>
              </a:xfrm>
              <a:custGeom>
                <a:avLst/>
                <a:gdLst>
                  <a:gd name="connsiteX0" fmla="*/ 19050 w 129540"/>
                  <a:gd name="connsiteY0" fmla="*/ 156210 h 183832"/>
                  <a:gd name="connsiteX1" fmla="*/ 19050 w 129540"/>
                  <a:gd name="connsiteY1" fmla="*/ 180975 h 183832"/>
                  <a:gd name="connsiteX2" fmla="*/ 0 w 129540"/>
                  <a:gd name="connsiteY2" fmla="*/ 180975 h 183832"/>
                  <a:gd name="connsiteX3" fmla="*/ 0 w 129540"/>
                  <a:gd name="connsiteY3" fmla="*/ 0 h 183832"/>
                  <a:gd name="connsiteX4" fmla="*/ 19050 w 129540"/>
                  <a:gd name="connsiteY4" fmla="*/ 0 h 183832"/>
                  <a:gd name="connsiteX5" fmla="*/ 19050 w 129540"/>
                  <a:gd name="connsiteY5" fmla="*/ 78105 h 183832"/>
                  <a:gd name="connsiteX6" fmla="*/ 68580 w 129540"/>
                  <a:gd name="connsiteY6" fmla="*/ 49530 h 183832"/>
                  <a:gd name="connsiteX7" fmla="*/ 129540 w 129540"/>
                  <a:gd name="connsiteY7" fmla="*/ 116205 h 183832"/>
                  <a:gd name="connsiteX8" fmla="*/ 129540 w 129540"/>
                  <a:gd name="connsiteY8" fmla="*/ 117157 h 183832"/>
                  <a:gd name="connsiteX9" fmla="*/ 68580 w 129540"/>
                  <a:gd name="connsiteY9" fmla="*/ 183832 h 183832"/>
                  <a:gd name="connsiteX10" fmla="*/ 19050 w 129540"/>
                  <a:gd name="connsiteY10" fmla="*/ 156210 h 183832"/>
                  <a:gd name="connsiteX11" fmla="*/ 109538 w 129540"/>
                  <a:gd name="connsiteY11" fmla="*/ 117157 h 183832"/>
                  <a:gd name="connsiteX12" fmla="*/ 109538 w 129540"/>
                  <a:gd name="connsiteY12" fmla="*/ 116205 h 183832"/>
                  <a:gd name="connsiteX13" fmla="*/ 64770 w 129540"/>
                  <a:gd name="connsiteY13" fmla="*/ 66675 h 183832"/>
                  <a:gd name="connsiteX14" fmla="*/ 18098 w 129540"/>
                  <a:gd name="connsiteY14" fmla="*/ 116205 h 183832"/>
                  <a:gd name="connsiteX15" fmla="*/ 18098 w 129540"/>
                  <a:gd name="connsiteY15" fmla="*/ 117157 h 183832"/>
                  <a:gd name="connsiteX16" fmla="*/ 64770 w 129540"/>
                  <a:gd name="connsiteY16" fmla="*/ 166688 h 183832"/>
                  <a:gd name="connsiteX17" fmla="*/ 109538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19050" y="156210"/>
                    </a:moveTo>
                    <a:lnTo>
                      <a:pt x="19050" y="180975"/>
                    </a:lnTo>
                    <a:lnTo>
                      <a:pt x="0" y="180975"/>
                    </a:ln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8105"/>
                    </a:lnTo>
                    <a:cubicBezTo>
                      <a:pt x="29528" y="62865"/>
                      <a:pt x="44767" y="49530"/>
                      <a:pt x="68580" y="49530"/>
                    </a:cubicBezTo>
                    <a:cubicBezTo>
                      <a:pt x="99060" y="49530"/>
                      <a:pt x="129540" y="74295"/>
                      <a:pt x="129540" y="116205"/>
                    </a:cubicBezTo>
                    <a:lnTo>
                      <a:pt x="129540" y="117157"/>
                    </a:lnTo>
                    <a:cubicBezTo>
                      <a:pt x="129540" y="159067"/>
                      <a:pt x="99060" y="183832"/>
                      <a:pt x="68580" y="183832"/>
                    </a:cubicBezTo>
                    <a:cubicBezTo>
                      <a:pt x="43815" y="183832"/>
                      <a:pt x="28575" y="170497"/>
                      <a:pt x="19050" y="156210"/>
                    </a:cubicBezTo>
                    <a:close/>
                    <a:moveTo>
                      <a:pt x="109538" y="117157"/>
                    </a:moveTo>
                    <a:lnTo>
                      <a:pt x="109538" y="116205"/>
                    </a:lnTo>
                    <a:cubicBezTo>
                      <a:pt x="109538" y="86677"/>
                      <a:pt x="88583" y="66675"/>
                      <a:pt x="64770" y="66675"/>
                    </a:cubicBezTo>
                    <a:cubicBezTo>
                      <a:pt x="40958" y="66675"/>
                      <a:pt x="18098" y="86677"/>
                      <a:pt x="18098" y="116205"/>
                    </a:cubicBezTo>
                    <a:lnTo>
                      <a:pt x="18098" y="117157"/>
                    </a:lnTo>
                    <a:cubicBezTo>
                      <a:pt x="18098" y="146685"/>
                      <a:pt x="40958" y="166688"/>
                      <a:pt x="64770" y="166688"/>
                    </a:cubicBezTo>
                    <a:cubicBezTo>
                      <a:pt x="89535" y="166688"/>
                      <a:pt x="109538" y="147638"/>
                      <a:pt x="109538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A47C3ED-FE3A-EDE0-5C23-0087B16E5CAF}"/>
                  </a:ext>
                </a:extLst>
              </p:cNvPr>
              <p:cNvSpPr/>
              <p:nvPr/>
            </p:nvSpPr>
            <p:spPr>
              <a:xfrm>
                <a:off x="3557111" y="4184967"/>
                <a:ext cx="129540" cy="183832"/>
              </a:xfrm>
              <a:custGeom>
                <a:avLst/>
                <a:gdLst>
                  <a:gd name="connsiteX0" fmla="*/ 0 w 129540"/>
                  <a:gd name="connsiteY0" fmla="*/ 117157 h 183832"/>
                  <a:gd name="connsiteX1" fmla="*/ 0 w 129540"/>
                  <a:gd name="connsiteY1" fmla="*/ 116205 h 183832"/>
                  <a:gd name="connsiteX2" fmla="*/ 60960 w 129540"/>
                  <a:gd name="connsiteY2" fmla="*/ 49530 h 183832"/>
                  <a:gd name="connsiteX3" fmla="*/ 110490 w 129540"/>
                  <a:gd name="connsiteY3" fmla="*/ 77152 h 183832"/>
                  <a:gd name="connsiteX4" fmla="*/ 110490 w 129540"/>
                  <a:gd name="connsiteY4" fmla="*/ 0 h 183832"/>
                  <a:gd name="connsiteX5" fmla="*/ 129540 w 129540"/>
                  <a:gd name="connsiteY5" fmla="*/ 0 h 183832"/>
                  <a:gd name="connsiteX6" fmla="*/ 129540 w 129540"/>
                  <a:gd name="connsiteY6" fmla="*/ 180975 h 183832"/>
                  <a:gd name="connsiteX7" fmla="*/ 110490 w 129540"/>
                  <a:gd name="connsiteY7" fmla="*/ 180975 h 183832"/>
                  <a:gd name="connsiteX8" fmla="*/ 110490 w 129540"/>
                  <a:gd name="connsiteY8" fmla="*/ 155257 h 183832"/>
                  <a:gd name="connsiteX9" fmla="*/ 60960 w 129540"/>
                  <a:gd name="connsiteY9" fmla="*/ 183832 h 183832"/>
                  <a:gd name="connsiteX10" fmla="*/ 0 w 129540"/>
                  <a:gd name="connsiteY10" fmla="*/ 117157 h 183832"/>
                  <a:gd name="connsiteX11" fmla="*/ 110490 w 129540"/>
                  <a:gd name="connsiteY11" fmla="*/ 117157 h 183832"/>
                  <a:gd name="connsiteX12" fmla="*/ 110490 w 129540"/>
                  <a:gd name="connsiteY12" fmla="*/ 116205 h 183832"/>
                  <a:gd name="connsiteX13" fmla="*/ 64770 w 129540"/>
                  <a:gd name="connsiteY13" fmla="*/ 66675 h 183832"/>
                  <a:gd name="connsiteX14" fmla="*/ 19050 w 129540"/>
                  <a:gd name="connsiteY14" fmla="*/ 116205 h 183832"/>
                  <a:gd name="connsiteX15" fmla="*/ 19050 w 129540"/>
                  <a:gd name="connsiteY15" fmla="*/ 117157 h 183832"/>
                  <a:gd name="connsiteX16" fmla="*/ 64770 w 129540"/>
                  <a:gd name="connsiteY16" fmla="*/ 166688 h 183832"/>
                  <a:gd name="connsiteX17" fmla="*/ 110490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0960" y="49530"/>
                    </a:cubicBezTo>
                    <a:cubicBezTo>
                      <a:pt x="84773" y="49530"/>
                      <a:pt x="100013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3" y="183832"/>
                      <a:pt x="60960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0490" y="117157"/>
                    </a:moveTo>
                    <a:lnTo>
                      <a:pt x="110490" y="116205"/>
                    </a:lnTo>
                    <a:cubicBezTo>
                      <a:pt x="110490" y="86677"/>
                      <a:pt x="88583" y="66675"/>
                      <a:pt x="64770" y="66675"/>
                    </a:cubicBezTo>
                    <a:cubicBezTo>
                      <a:pt x="40005" y="66675"/>
                      <a:pt x="19050" y="85725"/>
                      <a:pt x="19050" y="116205"/>
                    </a:cubicBezTo>
                    <a:lnTo>
                      <a:pt x="19050" y="117157"/>
                    </a:lnTo>
                    <a:cubicBezTo>
                      <a:pt x="19050" y="146685"/>
                      <a:pt x="40005" y="166688"/>
                      <a:pt x="64770" y="166688"/>
                    </a:cubicBezTo>
                    <a:cubicBezTo>
                      <a:pt x="88583" y="166688"/>
                      <a:pt x="110490" y="146685"/>
                      <a:pt x="110490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744B31E-341D-319A-3EB2-ABDB0CCCDC54}"/>
                  </a:ext>
                </a:extLst>
              </p:cNvPr>
              <p:cNvSpPr/>
              <p:nvPr/>
            </p:nvSpPr>
            <p:spPr>
              <a:xfrm>
                <a:off x="3726656" y="4237355"/>
                <a:ext cx="112395" cy="131444"/>
              </a:xfrm>
              <a:custGeom>
                <a:avLst/>
                <a:gdLst>
                  <a:gd name="connsiteX0" fmla="*/ 0 w 112395"/>
                  <a:gd name="connsiteY0" fmla="*/ 80010 h 131444"/>
                  <a:gd name="connsiteX1" fmla="*/ 0 w 112395"/>
                  <a:gd name="connsiteY1" fmla="*/ 0 h 131444"/>
                  <a:gd name="connsiteX2" fmla="*/ 19050 w 112395"/>
                  <a:gd name="connsiteY2" fmla="*/ 0 h 131444"/>
                  <a:gd name="connsiteX3" fmla="*/ 19050 w 112395"/>
                  <a:gd name="connsiteY3" fmla="*/ 75247 h 131444"/>
                  <a:gd name="connsiteX4" fmla="*/ 54292 w 112395"/>
                  <a:gd name="connsiteY4" fmla="*/ 113347 h 131444"/>
                  <a:gd name="connsiteX5" fmla="*/ 93345 w 112395"/>
                  <a:gd name="connsiteY5" fmla="*/ 73342 h 131444"/>
                  <a:gd name="connsiteX6" fmla="*/ 93345 w 112395"/>
                  <a:gd name="connsiteY6" fmla="*/ 0 h 131444"/>
                  <a:gd name="connsiteX7" fmla="*/ 112395 w 112395"/>
                  <a:gd name="connsiteY7" fmla="*/ 0 h 131444"/>
                  <a:gd name="connsiteX8" fmla="*/ 112395 w 112395"/>
                  <a:gd name="connsiteY8" fmla="*/ 128588 h 131444"/>
                  <a:gd name="connsiteX9" fmla="*/ 93345 w 112395"/>
                  <a:gd name="connsiteY9" fmla="*/ 128588 h 131444"/>
                  <a:gd name="connsiteX10" fmla="*/ 93345 w 112395"/>
                  <a:gd name="connsiteY10" fmla="*/ 105727 h 131444"/>
                  <a:gd name="connsiteX11" fmla="*/ 49530 w 112395"/>
                  <a:gd name="connsiteY11" fmla="*/ 131445 h 131444"/>
                  <a:gd name="connsiteX12" fmla="*/ 0 w 112395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2395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2385" y="113347"/>
                      <a:pt x="54292" y="113347"/>
                    </a:cubicBezTo>
                    <a:cubicBezTo>
                      <a:pt x="76200" y="113347"/>
                      <a:pt x="93345" y="97155"/>
                      <a:pt x="93345" y="73342"/>
                    </a:cubicBezTo>
                    <a:lnTo>
                      <a:pt x="93345" y="0"/>
                    </a:lnTo>
                    <a:lnTo>
                      <a:pt x="112395" y="0"/>
                    </a:lnTo>
                    <a:lnTo>
                      <a:pt x="112395" y="128588"/>
                    </a:lnTo>
                    <a:lnTo>
                      <a:pt x="93345" y="128588"/>
                    </a:lnTo>
                    <a:lnTo>
                      <a:pt x="93345" y="105727"/>
                    </a:lnTo>
                    <a:cubicBezTo>
                      <a:pt x="84772" y="120015"/>
                      <a:pt x="71438" y="131445"/>
                      <a:pt x="49530" y="131445"/>
                    </a:cubicBezTo>
                    <a:cubicBezTo>
                      <a:pt x="18097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D243001-C451-B5FE-C836-85C2E9B04AF9}"/>
                  </a:ext>
                </a:extLst>
              </p:cNvPr>
              <p:cNvSpPr/>
              <p:nvPr/>
            </p:nvSpPr>
            <p:spPr>
              <a:xfrm>
                <a:off x="3882866" y="4184967"/>
                <a:ext cx="20002" cy="180975"/>
              </a:xfrm>
              <a:custGeom>
                <a:avLst/>
                <a:gdLst>
                  <a:gd name="connsiteX0" fmla="*/ 0 w 20002"/>
                  <a:gd name="connsiteY0" fmla="*/ 0 h 180975"/>
                  <a:gd name="connsiteX1" fmla="*/ 20003 w 20002"/>
                  <a:gd name="connsiteY1" fmla="*/ 0 h 180975"/>
                  <a:gd name="connsiteX2" fmla="*/ 20003 w 20002"/>
                  <a:gd name="connsiteY2" fmla="*/ 180975 h 180975"/>
                  <a:gd name="connsiteX3" fmla="*/ 0 w 20002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" h="180975">
                    <a:moveTo>
                      <a:pt x="0" y="0"/>
                    </a:moveTo>
                    <a:lnTo>
                      <a:pt x="20003" y="0"/>
                    </a:lnTo>
                    <a:lnTo>
                      <a:pt x="20003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7EBB221-BF81-95DE-3D62-2189BF55AB0C}"/>
                  </a:ext>
                </a:extLst>
              </p:cNvPr>
              <p:cNvSpPr/>
              <p:nvPr/>
            </p:nvSpPr>
            <p:spPr>
              <a:xfrm>
                <a:off x="3948589" y="4184967"/>
                <a:ext cx="19050" cy="180975"/>
              </a:xfrm>
              <a:custGeom>
                <a:avLst/>
                <a:gdLst>
                  <a:gd name="connsiteX0" fmla="*/ 0 w 19050"/>
                  <a:gd name="connsiteY0" fmla="*/ 0 h 180975"/>
                  <a:gd name="connsiteX1" fmla="*/ 19050 w 19050"/>
                  <a:gd name="connsiteY1" fmla="*/ 0 h 180975"/>
                  <a:gd name="connsiteX2" fmla="*/ 19050 w 19050"/>
                  <a:gd name="connsiteY2" fmla="*/ 180975 h 180975"/>
                  <a:gd name="connsiteX3" fmla="*/ 0 w 19050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FEFBCEA-269B-902F-6EB6-6881A7C2FA62}"/>
                  </a:ext>
                </a:extLst>
              </p:cNvPr>
              <p:cNvSpPr/>
              <p:nvPr/>
            </p:nvSpPr>
            <p:spPr>
              <a:xfrm>
                <a:off x="4001928" y="4235450"/>
                <a:ext cx="113347" cy="133350"/>
              </a:xfrm>
              <a:custGeom>
                <a:avLst/>
                <a:gdLst>
                  <a:gd name="connsiteX0" fmla="*/ 0 w 113347"/>
                  <a:gd name="connsiteY0" fmla="*/ 93345 h 133350"/>
                  <a:gd name="connsiteX1" fmla="*/ 0 w 113347"/>
                  <a:gd name="connsiteY1" fmla="*/ 92393 h 133350"/>
                  <a:gd name="connsiteX2" fmla="*/ 55245 w 113347"/>
                  <a:gd name="connsiteY2" fmla="*/ 50482 h 133350"/>
                  <a:gd name="connsiteX3" fmla="*/ 94298 w 113347"/>
                  <a:gd name="connsiteY3" fmla="*/ 56197 h 133350"/>
                  <a:gd name="connsiteX4" fmla="*/ 94298 w 113347"/>
                  <a:gd name="connsiteY4" fmla="*/ 52388 h 133350"/>
                  <a:gd name="connsiteX5" fmla="*/ 56198 w 113347"/>
                  <a:gd name="connsiteY5" fmla="*/ 17145 h 133350"/>
                  <a:gd name="connsiteX6" fmla="*/ 17145 w 113347"/>
                  <a:gd name="connsiteY6" fmla="*/ 26670 h 133350"/>
                  <a:gd name="connsiteX7" fmla="*/ 11430 w 113347"/>
                  <a:gd name="connsiteY7" fmla="*/ 11430 h 133350"/>
                  <a:gd name="connsiteX8" fmla="*/ 58103 w 113347"/>
                  <a:gd name="connsiteY8" fmla="*/ 0 h 133350"/>
                  <a:gd name="connsiteX9" fmla="*/ 100013 w 113347"/>
                  <a:gd name="connsiteY9" fmla="*/ 14288 h 133350"/>
                  <a:gd name="connsiteX10" fmla="*/ 113348 w 113347"/>
                  <a:gd name="connsiteY10" fmla="*/ 52388 h 133350"/>
                  <a:gd name="connsiteX11" fmla="*/ 113348 w 113347"/>
                  <a:gd name="connsiteY11" fmla="*/ 130493 h 133350"/>
                  <a:gd name="connsiteX12" fmla="*/ 94298 w 113347"/>
                  <a:gd name="connsiteY12" fmla="*/ 130493 h 133350"/>
                  <a:gd name="connsiteX13" fmla="*/ 94298 w 113347"/>
                  <a:gd name="connsiteY13" fmla="*/ 111443 h 133350"/>
                  <a:gd name="connsiteX14" fmla="*/ 48578 w 113347"/>
                  <a:gd name="connsiteY14" fmla="*/ 133350 h 133350"/>
                  <a:gd name="connsiteX15" fmla="*/ 0 w 113347"/>
                  <a:gd name="connsiteY15" fmla="*/ 93345 h 133350"/>
                  <a:gd name="connsiteX16" fmla="*/ 94298 w 113347"/>
                  <a:gd name="connsiteY16" fmla="*/ 82868 h 133350"/>
                  <a:gd name="connsiteX17" fmla="*/ 94298 w 113347"/>
                  <a:gd name="connsiteY17" fmla="*/ 71438 h 133350"/>
                  <a:gd name="connsiteX18" fmla="*/ 57150 w 113347"/>
                  <a:gd name="connsiteY18" fmla="*/ 65722 h 133350"/>
                  <a:gd name="connsiteX19" fmla="*/ 20003 w 113347"/>
                  <a:gd name="connsiteY19" fmla="*/ 91440 h 133350"/>
                  <a:gd name="connsiteX20" fmla="*/ 20003 w 113347"/>
                  <a:gd name="connsiteY20" fmla="*/ 92393 h 133350"/>
                  <a:gd name="connsiteX21" fmla="*/ 52388 w 113347"/>
                  <a:gd name="connsiteY21" fmla="*/ 118110 h 133350"/>
                  <a:gd name="connsiteX22" fmla="*/ 94298 w 113347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3347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2860" y="50482"/>
                      <a:pt x="55245" y="50482"/>
                    </a:cubicBezTo>
                    <a:cubicBezTo>
                      <a:pt x="71438" y="50482"/>
                      <a:pt x="82868" y="53340"/>
                      <a:pt x="94298" y="56197"/>
                    </a:cubicBezTo>
                    <a:lnTo>
                      <a:pt x="94298" y="52388"/>
                    </a:lnTo>
                    <a:cubicBezTo>
                      <a:pt x="94298" y="29528"/>
                      <a:pt x="80010" y="17145"/>
                      <a:pt x="56198" y="17145"/>
                    </a:cubicBezTo>
                    <a:cubicBezTo>
                      <a:pt x="40958" y="17145"/>
                      <a:pt x="29528" y="20955"/>
                      <a:pt x="17145" y="26670"/>
                    </a:cubicBezTo>
                    <a:lnTo>
                      <a:pt x="11430" y="11430"/>
                    </a:lnTo>
                    <a:cubicBezTo>
                      <a:pt x="25718" y="4763"/>
                      <a:pt x="39053" y="0"/>
                      <a:pt x="58103" y="0"/>
                    </a:cubicBezTo>
                    <a:cubicBezTo>
                      <a:pt x="76200" y="0"/>
                      <a:pt x="90488" y="4763"/>
                      <a:pt x="100013" y="14288"/>
                    </a:cubicBezTo>
                    <a:cubicBezTo>
                      <a:pt x="108903" y="23177"/>
                      <a:pt x="113348" y="35877"/>
                      <a:pt x="113348" y="52388"/>
                    </a:cubicBezTo>
                    <a:lnTo>
                      <a:pt x="113348" y="130493"/>
                    </a:lnTo>
                    <a:lnTo>
                      <a:pt x="94298" y="130493"/>
                    </a:lnTo>
                    <a:lnTo>
                      <a:pt x="94298" y="111443"/>
                    </a:lnTo>
                    <a:cubicBezTo>
                      <a:pt x="85725" y="122872"/>
                      <a:pt x="70485" y="133350"/>
                      <a:pt x="48578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4298" y="82868"/>
                    </a:moveTo>
                    <a:lnTo>
                      <a:pt x="94298" y="71438"/>
                    </a:lnTo>
                    <a:cubicBezTo>
                      <a:pt x="84773" y="68580"/>
                      <a:pt x="72390" y="65722"/>
                      <a:pt x="57150" y="65722"/>
                    </a:cubicBezTo>
                    <a:cubicBezTo>
                      <a:pt x="33338" y="65722"/>
                      <a:pt x="20003" y="76200"/>
                      <a:pt x="20003" y="91440"/>
                    </a:cubicBezTo>
                    <a:lnTo>
                      <a:pt x="20003" y="92393"/>
                    </a:lnTo>
                    <a:cubicBezTo>
                      <a:pt x="20003" y="108585"/>
                      <a:pt x="34290" y="118110"/>
                      <a:pt x="52388" y="118110"/>
                    </a:cubicBezTo>
                    <a:cubicBezTo>
                      <a:pt x="75248" y="118110"/>
                      <a:pt x="94298" y="103822"/>
                      <a:pt x="94298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90B1D83-EACE-B8CA-5984-41C209073E33}"/>
                  </a:ext>
                </a:extLst>
              </p:cNvPr>
              <p:cNvSpPr/>
              <p:nvPr/>
            </p:nvSpPr>
            <p:spPr>
              <a:xfrm>
                <a:off x="4155281" y="4184967"/>
                <a:ext cx="112394" cy="180975"/>
              </a:xfrm>
              <a:custGeom>
                <a:avLst/>
                <a:gdLst>
                  <a:gd name="connsiteX0" fmla="*/ 0 w 112394"/>
                  <a:gd name="connsiteY0" fmla="*/ 0 h 180975"/>
                  <a:gd name="connsiteX1" fmla="*/ 19050 w 112394"/>
                  <a:gd name="connsiteY1" fmla="*/ 0 h 180975"/>
                  <a:gd name="connsiteX2" fmla="*/ 19050 w 112394"/>
                  <a:gd name="connsiteY2" fmla="*/ 75247 h 180975"/>
                  <a:gd name="connsiteX3" fmla="*/ 62865 w 112394"/>
                  <a:gd name="connsiteY3" fmla="*/ 49530 h 180975"/>
                  <a:gd name="connsiteX4" fmla="*/ 112395 w 112394"/>
                  <a:gd name="connsiteY4" fmla="*/ 100965 h 180975"/>
                  <a:gd name="connsiteX5" fmla="*/ 112395 w 112394"/>
                  <a:gd name="connsiteY5" fmla="*/ 180975 h 180975"/>
                  <a:gd name="connsiteX6" fmla="*/ 93345 w 112394"/>
                  <a:gd name="connsiteY6" fmla="*/ 180975 h 180975"/>
                  <a:gd name="connsiteX7" fmla="*/ 93345 w 112394"/>
                  <a:gd name="connsiteY7" fmla="*/ 105727 h 180975"/>
                  <a:gd name="connsiteX8" fmla="*/ 57150 w 112394"/>
                  <a:gd name="connsiteY8" fmla="*/ 67627 h 180975"/>
                  <a:gd name="connsiteX9" fmla="*/ 19050 w 112394"/>
                  <a:gd name="connsiteY9" fmla="*/ 107632 h 180975"/>
                  <a:gd name="connsiteX10" fmla="*/ 19050 w 112394"/>
                  <a:gd name="connsiteY10" fmla="*/ 180975 h 180975"/>
                  <a:gd name="connsiteX11" fmla="*/ 0 w 112394"/>
                  <a:gd name="connsiteY1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27622" y="60960"/>
                      <a:pt x="40957" y="49530"/>
                      <a:pt x="62865" y="49530"/>
                    </a:cubicBezTo>
                    <a:cubicBezTo>
                      <a:pt x="94297" y="49530"/>
                      <a:pt x="112395" y="70485"/>
                      <a:pt x="112395" y="100965"/>
                    </a:cubicBezTo>
                    <a:lnTo>
                      <a:pt x="112395" y="180975"/>
                    </a:lnTo>
                    <a:lnTo>
                      <a:pt x="93345" y="180975"/>
                    </a:lnTo>
                    <a:lnTo>
                      <a:pt x="93345" y="105727"/>
                    </a:lnTo>
                    <a:cubicBezTo>
                      <a:pt x="93345" y="81915"/>
                      <a:pt x="80010" y="67627"/>
                      <a:pt x="57150" y="67627"/>
                    </a:cubicBezTo>
                    <a:cubicBezTo>
                      <a:pt x="35243" y="67627"/>
                      <a:pt x="19050" y="83820"/>
                      <a:pt x="19050" y="107632"/>
                    </a:cubicBez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3C4711-1E56-F4F2-1874-EF146F81BBAA}"/>
                  </a:ext>
                </a:extLst>
              </p:cNvPr>
              <p:cNvSpPr/>
              <p:nvPr/>
            </p:nvSpPr>
            <p:spPr>
              <a:xfrm>
                <a:off x="4385786" y="4192587"/>
                <a:ext cx="129539" cy="173355"/>
              </a:xfrm>
              <a:custGeom>
                <a:avLst/>
                <a:gdLst>
                  <a:gd name="connsiteX0" fmla="*/ 0 w 129539"/>
                  <a:gd name="connsiteY0" fmla="*/ 0 h 173355"/>
                  <a:gd name="connsiteX1" fmla="*/ 64770 w 129539"/>
                  <a:gd name="connsiteY1" fmla="*/ 0 h 173355"/>
                  <a:gd name="connsiteX2" fmla="*/ 129540 w 129539"/>
                  <a:gd name="connsiteY2" fmla="*/ 55245 h 173355"/>
                  <a:gd name="connsiteX3" fmla="*/ 60960 w 129539"/>
                  <a:gd name="connsiteY3" fmla="*/ 112395 h 173355"/>
                  <a:gd name="connsiteX4" fmla="*/ 19050 w 129539"/>
                  <a:gd name="connsiteY4" fmla="*/ 112395 h 173355"/>
                  <a:gd name="connsiteX5" fmla="*/ 19050 w 129539"/>
                  <a:gd name="connsiteY5" fmla="*/ 173355 h 173355"/>
                  <a:gd name="connsiteX6" fmla="*/ 0 w 129539"/>
                  <a:gd name="connsiteY6" fmla="*/ 173355 h 173355"/>
                  <a:gd name="connsiteX7" fmla="*/ 61913 w 129539"/>
                  <a:gd name="connsiteY7" fmla="*/ 94297 h 173355"/>
                  <a:gd name="connsiteX8" fmla="*/ 109538 w 129539"/>
                  <a:gd name="connsiteY8" fmla="*/ 56197 h 173355"/>
                  <a:gd name="connsiteX9" fmla="*/ 109538 w 129539"/>
                  <a:gd name="connsiteY9" fmla="*/ 55245 h 173355"/>
                  <a:gd name="connsiteX10" fmla="*/ 62865 w 129539"/>
                  <a:gd name="connsiteY10" fmla="*/ 18097 h 173355"/>
                  <a:gd name="connsiteX11" fmla="*/ 19050 w 129539"/>
                  <a:gd name="connsiteY11" fmla="*/ 18097 h 173355"/>
                  <a:gd name="connsiteX12" fmla="*/ 19050 w 129539"/>
                  <a:gd name="connsiteY12" fmla="*/ 94297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539" h="173355">
                    <a:moveTo>
                      <a:pt x="0" y="0"/>
                    </a:moveTo>
                    <a:lnTo>
                      <a:pt x="64770" y="0"/>
                    </a:lnTo>
                    <a:cubicBezTo>
                      <a:pt x="103822" y="0"/>
                      <a:pt x="129540" y="20955"/>
                      <a:pt x="129540" y="55245"/>
                    </a:cubicBezTo>
                    <a:cubicBezTo>
                      <a:pt x="129540" y="92393"/>
                      <a:pt x="98107" y="112395"/>
                      <a:pt x="60960" y="112395"/>
                    </a:cubicBezTo>
                    <a:lnTo>
                      <a:pt x="19050" y="112395"/>
                    </a:lnTo>
                    <a:lnTo>
                      <a:pt x="19050" y="173355"/>
                    </a:lnTo>
                    <a:lnTo>
                      <a:pt x="0" y="173355"/>
                    </a:lnTo>
                    <a:close/>
                    <a:moveTo>
                      <a:pt x="61913" y="94297"/>
                    </a:moveTo>
                    <a:cubicBezTo>
                      <a:pt x="90488" y="94297"/>
                      <a:pt x="109538" y="79057"/>
                      <a:pt x="109538" y="56197"/>
                    </a:cubicBezTo>
                    <a:lnTo>
                      <a:pt x="109538" y="55245"/>
                    </a:lnTo>
                    <a:cubicBezTo>
                      <a:pt x="109538" y="30480"/>
                      <a:pt x="91440" y="18097"/>
                      <a:pt x="62865" y="18097"/>
                    </a:cubicBezTo>
                    <a:lnTo>
                      <a:pt x="19050" y="18097"/>
                    </a:lnTo>
                    <a:lnTo>
                      <a:pt x="19050" y="94297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42F169-6AC3-9FE7-FF1E-7B8AA7419485}"/>
                  </a:ext>
                </a:extLst>
              </p:cNvPr>
              <p:cNvSpPr/>
              <p:nvPr/>
            </p:nvSpPr>
            <p:spPr>
              <a:xfrm>
                <a:off x="4539138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015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0965 w 120967"/>
                  <a:gd name="connsiteY10" fmla="*/ 60008 h 134302"/>
                  <a:gd name="connsiteX11" fmla="*/ 60008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2870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015" y="75247"/>
                    </a:cubicBezTo>
                    <a:lnTo>
                      <a:pt x="19050" y="75247"/>
                    </a:lnTo>
                    <a:cubicBezTo>
                      <a:pt x="21908" y="101918"/>
                      <a:pt x="40958" y="117158"/>
                      <a:pt x="63818" y="117158"/>
                    </a:cubicBezTo>
                    <a:close/>
                    <a:moveTo>
                      <a:pt x="100965" y="60008"/>
                    </a:moveTo>
                    <a:cubicBezTo>
                      <a:pt x="99060" y="36195"/>
                      <a:pt x="85725" y="16193"/>
                      <a:pt x="60008" y="16193"/>
                    </a:cubicBezTo>
                    <a:cubicBezTo>
                      <a:pt x="38100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6269C1E-8983-0CD4-6C0A-0CA8B42832DC}"/>
                  </a:ext>
                </a:extLst>
              </p:cNvPr>
              <p:cNvSpPr/>
              <p:nvPr/>
            </p:nvSpPr>
            <p:spPr>
              <a:xfrm>
                <a:off x="4682013" y="4199255"/>
                <a:ext cx="77152" cy="168592"/>
              </a:xfrm>
              <a:custGeom>
                <a:avLst/>
                <a:gdLst>
                  <a:gd name="connsiteX0" fmla="*/ 18098 w 77152"/>
                  <a:gd name="connsiteY0" fmla="*/ 132397 h 168592"/>
                  <a:gd name="connsiteX1" fmla="*/ 18098 w 77152"/>
                  <a:gd name="connsiteY1" fmla="*/ 55245 h 168592"/>
                  <a:gd name="connsiteX2" fmla="*/ 0 w 77152"/>
                  <a:gd name="connsiteY2" fmla="*/ 55245 h 168592"/>
                  <a:gd name="connsiteX3" fmla="*/ 0 w 77152"/>
                  <a:gd name="connsiteY3" fmla="*/ 38100 h 168592"/>
                  <a:gd name="connsiteX4" fmla="*/ 18098 w 77152"/>
                  <a:gd name="connsiteY4" fmla="*/ 38100 h 168592"/>
                  <a:gd name="connsiteX5" fmla="*/ 18098 w 77152"/>
                  <a:gd name="connsiteY5" fmla="*/ 0 h 168592"/>
                  <a:gd name="connsiteX6" fmla="*/ 37148 w 77152"/>
                  <a:gd name="connsiteY6" fmla="*/ 0 h 168592"/>
                  <a:gd name="connsiteX7" fmla="*/ 37148 w 77152"/>
                  <a:gd name="connsiteY7" fmla="*/ 38100 h 168592"/>
                  <a:gd name="connsiteX8" fmla="*/ 77153 w 77152"/>
                  <a:gd name="connsiteY8" fmla="*/ 38100 h 168592"/>
                  <a:gd name="connsiteX9" fmla="*/ 77153 w 77152"/>
                  <a:gd name="connsiteY9" fmla="*/ 55245 h 168592"/>
                  <a:gd name="connsiteX10" fmla="*/ 37148 w 77152"/>
                  <a:gd name="connsiteY10" fmla="*/ 55245 h 168592"/>
                  <a:gd name="connsiteX11" fmla="*/ 37148 w 77152"/>
                  <a:gd name="connsiteY11" fmla="*/ 130492 h 168592"/>
                  <a:gd name="connsiteX12" fmla="*/ 59055 w 77152"/>
                  <a:gd name="connsiteY12" fmla="*/ 151447 h 168592"/>
                  <a:gd name="connsiteX13" fmla="*/ 77153 w 77152"/>
                  <a:gd name="connsiteY13" fmla="*/ 146685 h 168592"/>
                  <a:gd name="connsiteX14" fmla="*/ 77153 w 77152"/>
                  <a:gd name="connsiteY14" fmla="*/ 162877 h 168592"/>
                  <a:gd name="connsiteX15" fmla="*/ 54293 w 77152"/>
                  <a:gd name="connsiteY15" fmla="*/ 168592 h 168592"/>
                  <a:gd name="connsiteX16" fmla="*/ 18098 w 77152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52" h="168592">
                    <a:moveTo>
                      <a:pt x="18098" y="132397"/>
                    </a:moveTo>
                    <a:lnTo>
                      <a:pt x="18098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8" y="38100"/>
                    </a:lnTo>
                    <a:lnTo>
                      <a:pt x="18098" y="0"/>
                    </a:lnTo>
                    <a:lnTo>
                      <a:pt x="37148" y="0"/>
                    </a:lnTo>
                    <a:lnTo>
                      <a:pt x="37148" y="38100"/>
                    </a:lnTo>
                    <a:lnTo>
                      <a:pt x="77153" y="38100"/>
                    </a:lnTo>
                    <a:lnTo>
                      <a:pt x="77153" y="55245"/>
                    </a:lnTo>
                    <a:lnTo>
                      <a:pt x="37148" y="55245"/>
                    </a:lnTo>
                    <a:lnTo>
                      <a:pt x="37148" y="130492"/>
                    </a:lnTo>
                    <a:cubicBezTo>
                      <a:pt x="37148" y="145732"/>
                      <a:pt x="45720" y="151447"/>
                      <a:pt x="59055" y="151447"/>
                    </a:cubicBezTo>
                    <a:cubicBezTo>
                      <a:pt x="64770" y="151447"/>
                      <a:pt x="70485" y="150495"/>
                      <a:pt x="77153" y="146685"/>
                    </a:cubicBezTo>
                    <a:lnTo>
                      <a:pt x="77153" y="162877"/>
                    </a:lnTo>
                    <a:cubicBezTo>
                      <a:pt x="70485" y="166688"/>
                      <a:pt x="62865" y="168592"/>
                      <a:pt x="54293" y="168592"/>
                    </a:cubicBezTo>
                    <a:cubicBezTo>
                      <a:pt x="33338" y="168592"/>
                      <a:pt x="18098" y="158115"/>
                      <a:pt x="18098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70F9497-FFC2-3A05-130A-1BAD8FE20378}"/>
                  </a:ext>
                </a:extLst>
              </p:cNvPr>
              <p:cNvSpPr/>
              <p:nvPr/>
            </p:nvSpPr>
            <p:spPr>
              <a:xfrm>
                <a:off x="4793456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69532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6672" y="-910"/>
                      <a:pt x="71438" y="42"/>
                    </a:cubicBezTo>
                    <a:lnTo>
                      <a:pt x="71438" y="20997"/>
                    </a:lnTo>
                    <a:lnTo>
                      <a:pt x="69532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614AF5F-8DC0-B9C1-15F0-198B3F5A8509}"/>
                  </a:ext>
                </a:extLst>
              </p:cNvPr>
              <p:cNvSpPr/>
              <p:nvPr/>
            </p:nvSpPr>
            <p:spPr>
              <a:xfrm>
                <a:off x="4880134" y="4234497"/>
                <a:ext cx="133350" cy="134302"/>
              </a:xfrm>
              <a:custGeom>
                <a:avLst/>
                <a:gdLst>
                  <a:gd name="connsiteX0" fmla="*/ 0 w 133350"/>
                  <a:gd name="connsiteY0" fmla="*/ 67628 h 134302"/>
                  <a:gd name="connsiteX1" fmla="*/ 66675 w 133350"/>
                  <a:gd name="connsiteY1" fmla="*/ 0 h 134302"/>
                  <a:gd name="connsiteX2" fmla="*/ 133350 w 133350"/>
                  <a:gd name="connsiteY2" fmla="*/ 66675 h 134302"/>
                  <a:gd name="connsiteX3" fmla="*/ 133350 w 133350"/>
                  <a:gd name="connsiteY3" fmla="*/ 67628 h 134302"/>
                  <a:gd name="connsiteX4" fmla="*/ 66675 w 133350"/>
                  <a:gd name="connsiteY4" fmla="*/ 134303 h 134302"/>
                  <a:gd name="connsiteX5" fmla="*/ 0 w 133350"/>
                  <a:gd name="connsiteY5" fmla="*/ 67628 h 134302"/>
                  <a:gd name="connsiteX6" fmla="*/ 114300 w 133350"/>
                  <a:gd name="connsiteY6" fmla="*/ 67628 h 134302"/>
                  <a:gd name="connsiteX7" fmla="*/ 66675 w 133350"/>
                  <a:gd name="connsiteY7" fmla="*/ 17145 h 134302"/>
                  <a:gd name="connsiteX8" fmla="*/ 20003 w 133350"/>
                  <a:gd name="connsiteY8" fmla="*/ 66675 h 134302"/>
                  <a:gd name="connsiteX9" fmla="*/ 20003 w 133350"/>
                  <a:gd name="connsiteY9" fmla="*/ 67628 h 134302"/>
                  <a:gd name="connsiteX10" fmla="*/ 66675 w 133350"/>
                  <a:gd name="connsiteY10" fmla="*/ 117158 h 134302"/>
                  <a:gd name="connsiteX11" fmla="*/ 114300 w 133350"/>
                  <a:gd name="connsiteY11" fmla="*/ 6762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350" h="134302">
                    <a:moveTo>
                      <a:pt x="0" y="67628"/>
                    </a:moveTo>
                    <a:cubicBezTo>
                      <a:pt x="0" y="31433"/>
                      <a:pt x="28575" y="0"/>
                      <a:pt x="66675" y="0"/>
                    </a:cubicBezTo>
                    <a:cubicBezTo>
                      <a:pt x="105728" y="0"/>
                      <a:pt x="133350" y="30480"/>
                      <a:pt x="133350" y="66675"/>
                    </a:cubicBezTo>
                    <a:lnTo>
                      <a:pt x="133350" y="67628"/>
                    </a:lnTo>
                    <a:cubicBezTo>
                      <a:pt x="133350" y="103822"/>
                      <a:pt x="105728" y="134303"/>
                      <a:pt x="66675" y="134303"/>
                    </a:cubicBezTo>
                    <a:cubicBezTo>
                      <a:pt x="28575" y="134303"/>
                      <a:pt x="0" y="103822"/>
                      <a:pt x="0" y="67628"/>
                    </a:cubicBezTo>
                    <a:close/>
                    <a:moveTo>
                      <a:pt x="114300" y="67628"/>
                    </a:moveTo>
                    <a:cubicBezTo>
                      <a:pt x="114300" y="40005"/>
                      <a:pt x="93345" y="17145"/>
                      <a:pt x="66675" y="17145"/>
                    </a:cubicBezTo>
                    <a:cubicBezTo>
                      <a:pt x="39053" y="17145"/>
                      <a:pt x="20003" y="40005"/>
                      <a:pt x="20003" y="66675"/>
                    </a:cubicBezTo>
                    <a:lnTo>
                      <a:pt x="20003" y="67628"/>
                    </a:lnTo>
                    <a:cubicBezTo>
                      <a:pt x="20003" y="95250"/>
                      <a:pt x="40005" y="117158"/>
                      <a:pt x="66675" y="117158"/>
                    </a:cubicBezTo>
                    <a:cubicBezTo>
                      <a:pt x="95250" y="117158"/>
                      <a:pt x="114300" y="95250"/>
                      <a:pt x="114300" y="6762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1261CD-B37B-6EDA-F65B-BD93CBBB661B}"/>
                  </a:ext>
                </a:extLst>
              </p:cNvPr>
              <p:cNvSpPr/>
              <p:nvPr/>
            </p:nvSpPr>
            <p:spPr>
              <a:xfrm>
                <a:off x="5049678" y="4184967"/>
                <a:ext cx="19050" cy="180975"/>
              </a:xfrm>
              <a:custGeom>
                <a:avLst/>
                <a:gdLst>
                  <a:gd name="connsiteX0" fmla="*/ 0 w 19050"/>
                  <a:gd name="connsiteY0" fmla="*/ 0 h 180975"/>
                  <a:gd name="connsiteX1" fmla="*/ 19050 w 19050"/>
                  <a:gd name="connsiteY1" fmla="*/ 0 h 180975"/>
                  <a:gd name="connsiteX2" fmla="*/ 19050 w 19050"/>
                  <a:gd name="connsiteY2" fmla="*/ 180975 h 180975"/>
                  <a:gd name="connsiteX3" fmla="*/ 0 w 19050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5561A2A-3744-6645-228D-CA4907BD964B}"/>
                  </a:ext>
                </a:extLst>
              </p:cNvPr>
              <p:cNvSpPr/>
              <p:nvPr/>
            </p:nvSpPr>
            <p:spPr>
              <a:xfrm>
                <a:off x="5105876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3818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354D91-FCAA-FD84-4A9A-F6852ADFCADB}"/>
                  </a:ext>
                </a:extLst>
              </p:cNvPr>
              <p:cNvSpPr/>
              <p:nvPr/>
            </p:nvSpPr>
            <p:spPr>
              <a:xfrm>
                <a:off x="5258276" y="4237355"/>
                <a:ext cx="111442" cy="131444"/>
              </a:xfrm>
              <a:custGeom>
                <a:avLst/>
                <a:gdLst>
                  <a:gd name="connsiteX0" fmla="*/ 0 w 111442"/>
                  <a:gd name="connsiteY0" fmla="*/ 80010 h 131444"/>
                  <a:gd name="connsiteX1" fmla="*/ 0 w 111442"/>
                  <a:gd name="connsiteY1" fmla="*/ 0 h 131444"/>
                  <a:gd name="connsiteX2" fmla="*/ 19050 w 111442"/>
                  <a:gd name="connsiteY2" fmla="*/ 0 h 131444"/>
                  <a:gd name="connsiteX3" fmla="*/ 19050 w 111442"/>
                  <a:gd name="connsiteY3" fmla="*/ 75247 h 131444"/>
                  <a:gd name="connsiteX4" fmla="*/ 54293 w 111442"/>
                  <a:gd name="connsiteY4" fmla="*/ 113347 h 131444"/>
                  <a:gd name="connsiteX5" fmla="*/ 92393 w 111442"/>
                  <a:gd name="connsiteY5" fmla="*/ 73342 h 131444"/>
                  <a:gd name="connsiteX6" fmla="*/ 92393 w 111442"/>
                  <a:gd name="connsiteY6" fmla="*/ 0 h 131444"/>
                  <a:gd name="connsiteX7" fmla="*/ 111443 w 111442"/>
                  <a:gd name="connsiteY7" fmla="*/ 0 h 131444"/>
                  <a:gd name="connsiteX8" fmla="*/ 111443 w 111442"/>
                  <a:gd name="connsiteY8" fmla="*/ 128588 h 131444"/>
                  <a:gd name="connsiteX9" fmla="*/ 92393 w 111442"/>
                  <a:gd name="connsiteY9" fmla="*/ 128588 h 131444"/>
                  <a:gd name="connsiteX10" fmla="*/ 92393 w 111442"/>
                  <a:gd name="connsiteY10" fmla="*/ 105727 h 131444"/>
                  <a:gd name="connsiteX11" fmla="*/ 48578 w 111442"/>
                  <a:gd name="connsiteY11" fmla="*/ 131445 h 131444"/>
                  <a:gd name="connsiteX12" fmla="*/ 0 w 111442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42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1433" y="113347"/>
                      <a:pt x="54293" y="113347"/>
                    </a:cubicBezTo>
                    <a:cubicBezTo>
                      <a:pt x="76200" y="113347"/>
                      <a:pt x="92393" y="97155"/>
                      <a:pt x="92393" y="73342"/>
                    </a:cubicBezTo>
                    <a:lnTo>
                      <a:pt x="92393" y="0"/>
                    </a:lnTo>
                    <a:lnTo>
                      <a:pt x="111443" y="0"/>
                    </a:lnTo>
                    <a:lnTo>
                      <a:pt x="111443" y="128588"/>
                    </a:lnTo>
                    <a:lnTo>
                      <a:pt x="92393" y="128588"/>
                    </a:lnTo>
                    <a:lnTo>
                      <a:pt x="92393" y="105727"/>
                    </a:lnTo>
                    <a:cubicBezTo>
                      <a:pt x="83820" y="120015"/>
                      <a:pt x="70485" y="131445"/>
                      <a:pt x="48578" y="131445"/>
                    </a:cubicBezTo>
                    <a:cubicBezTo>
                      <a:pt x="18098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C77C4A1-A863-625A-1DAD-8F19F600396A}"/>
                  </a:ext>
                </a:extLst>
              </p:cNvPr>
              <p:cNvSpPr/>
              <p:nvPr/>
            </p:nvSpPr>
            <p:spPr>
              <a:xfrm>
                <a:off x="5412581" y="4234497"/>
                <a:ext cx="194309" cy="131445"/>
              </a:xfrm>
              <a:custGeom>
                <a:avLst/>
                <a:gdLst>
                  <a:gd name="connsiteX0" fmla="*/ 0 w 194309"/>
                  <a:gd name="connsiteY0" fmla="*/ 2858 h 131445"/>
                  <a:gd name="connsiteX1" fmla="*/ 19050 w 194309"/>
                  <a:gd name="connsiteY1" fmla="*/ 2858 h 131445"/>
                  <a:gd name="connsiteX2" fmla="*/ 19050 w 194309"/>
                  <a:gd name="connsiteY2" fmla="*/ 24765 h 131445"/>
                  <a:gd name="connsiteX3" fmla="*/ 60960 w 194309"/>
                  <a:gd name="connsiteY3" fmla="*/ 0 h 131445"/>
                  <a:gd name="connsiteX4" fmla="*/ 101918 w 194309"/>
                  <a:gd name="connsiteY4" fmla="*/ 25718 h 131445"/>
                  <a:gd name="connsiteX5" fmla="*/ 146685 w 194309"/>
                  <a:gd name="connsiteY5" fmla="*/ 0 h 131445"/>
                  <a:gd name="connsiteX6" fmla="*/ 194310 w 194309"/>
                  <a:gd name="connsiteY6" fmla="*/ 51435 h 131445"/>
                  <a:gd name="connsiteX7" fmla="*/ 194310 w 194309"/>
                  <a:gd name="connsiteY7" fmla="*/ 131445 h 131445"/>
                  <a:gd name="connsiteX8" fmla="*/ 175260 w 194309"/>
                  <a:gd name="connsiteY8" fmla="*/ 131445 h 131445"/>
                  <a:gd name="connsiteX9" fmla="*/ 175260 w 194309"/>
                  <a:gd name="connsiteY9" fmla="*/ 56197 h 131445"/>
                  <a:gd name="connsiteX10" fmla="*/ 141922 w 194309"/>
                  <a:gd name="connsiteY10" fmla="*/ 18097 h 131445"/>
                  <a:gd name="connsiteX11" fmla="*/ 106680 w 194309"/>
                  <a:gd name="connsiteY11" fmla="*/ 57150 h 131445"/>
                  <a:gd name="connsiteX12" fmla="*/ 106680 w 194309"/>
                  <a:gd name="connsiteY12" fmla="*/ 131445 h 131445"/>
                  <a:gd name="connsiteX13" fmla="*/ 87630 w 194309"/>
                  <a:gd name="connsiteY13" fmla="*/ 131445 h 131445"/>
                  <a:gd name="connsiteX14" fmla="*/ 87630 w 194309"/>
                  <a:gd name="connsiteY14" fmla="*/ 56197 h 131445"/>
                  <a:gd name="connsiteX15" fmla="*/ 55245 w 194309"/>
                  <a:gd name="connsiteY15" fmla="*/ 18097 h 131445"/>
                  <a:gd name="connsiteX16" fmla="*/ 19050 w 194309"/>
                  <a:gd name="connsiteY16" fmla="*/ 58103 h 131445"/>
                  <a:gd name="connsiteX17" fmla="*/ 19050 w 194309"/>
                  <a:gd name="connsiteY17" fmla="*/ 131445 h 131445"/>
                  <a:gd name="connsiteX18" fmla="*/ 0 w 194309"/>
                  <a:gd name="connsiteY18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4309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4765"/>
                    </a:lnTo>
                    <a:cubicBezTo>
                      <a:pt x="27622" y="12383"/>
                      <a:pt x="39053" y="0"/>
                      <a:pt x="60960" y="0"/>
                    </a:cubicBezTo>
                    <a:cubicBezTo>
                      <a:pt x="81915" y="0"/>
                      <a:pt x="95250" y="11430"/>
                      <a:pt x="101918" y="25718"/>
                    </a:cubicBezTo>
                    <a:cubicBezTo>
                      <a:pt x="110490" y="11430"/>
                      <a:pt x="124778" y="0"/>
                      <a:pt x="146685" y="0"/>
                    </a:cubicBezTo>
                    <a:cubicBezTo>
                      <a:pt x="176213" y="0"/>
                      <a:pt x="194310" y="20003"/>
                      <a:pt x="194310" y="51435"/>
                    </a:cubicBezTo>
                    <a:lnTo>
                      <a:pt x="194310" y="131445"/>
                    </a:lnTo>
                    <a:lnTo>
                      <a:pt x="175260" y="131445"/>
                    </a:lnTo>
                    <a:lnTo>
                      <a:pt x="175260" y="56197"/>
                    </a:lnTo>
                    <a:cubicBezTo>
                      <a:pt x="175260" y="31433"/>
                      <a:pt x="162878" y="18097"/>
                      <a:pt x="141922" y="18097"/>
                    </a:cubicBezTo>
                    <a:cubicBezTo>
                      <a:pt x="122872" y="18097"/>
                      <a:pt x="106680" y="32385"/>
                      <a:pt x="106680" y="57150"/>
                    </a:cubicBezTo>
                    <a:lnTo>
                      <a:pt x="106680" y="131445"/>
                    </a:lnTo>
                    <a:lnTo>
                      <a:pt x="87630" y="131445"/>
                    </a:lnTo>
                    <a:lnTo>
                      <a:pt x="87630" y="56197"/>
                    </a:lnTo>
                    <a:cubicBezTo>
                      <a:pt x="87630" y="32385"/>
                      <a:pt x="75247" y="18097"/>
                      <a:pt x="55245" y="18097"/>
                    </a:cubicBezTo>
                    <a:cubicBezTo>
                      <a:pt x="34290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65DE343-2A9D-1270-E20C-8C08B0B7E31A}"/>
                  </a:ext>
                </a:extLst>
              </p:cNvPr>
              <p:cNvSpPr/>
              <p:nvPr/>
            </p:nvSpPr>
            <p:spPr>
              <a:xfrm>
                <a:off x="5714524" y="4189730"/>
                <a:ext cx="130492" cy="178117"/>
              </a:xfrm>
              <a:custGeom>
                <a:avLst/>
                <a:gdLst>
                  <a:gd name="connsiteX0" fmla="*/ 0 w 130492"/>
                  <a:gd name="connsiteY0" fmla="*/ 150495 h 178117"/>
                  <a:gd name="connsiteX1" fmla="*/ 12382 w 130492"/>
                  <a:gd name="connsiteY1" fmla="*/ 136207 h 178117"/>
                  <a:gd name="connsiteX2" fmla="*/ 71438 w 130492"/>
                  <a:gd name="connsiteY2" fmla="*/ 160972 h 178117"/>
                  <a:gd name="connsiteX3" fmla="*/ 110490 w 130492"/>
                  <a:gd name="connsiteY3" fmla="*/ 131445 h 178117"/>
                  <a:gd name="connsiteX4" fmla="*/ 110490 w 130492"/>
                  <a:gd name="connsiteY4" fmla="*/ 130492 h 178117"/>
                  <a:gd name="connsiteX5" fmla="*/ 64770 w 130492"/>
                  <a:gd name="connsiteY5" fmla="*/ 98107 h 178117"/>
                  <a:gd name="connsiteX6" fmla="*/ 6667 w 130492"/>
                  <a:gd name="connsiteY6" fmla="*/ 47625 h 178117"/>
                  <a:gd name="connsiteX7" fmla="*/ 63817 w 130492"/>
                  <a:gd name="connsiteY7" fmla="*/ 0 h 178117"/>
                  <a:gd name="connsiteX8" fmla="*/ 124777 w 130492"/>
                  <a:gd name="connsiteY8" fmla="*/ 21907 h 178117"/>
                  <a:gd name="connsiteX9" fmla="*/ 113347 w 130492"/>
                  <a:gd name="connsiteY9" fmla="*/ 36195 h 178117"/>
                  <a:gd name="connsiteX10" fmla="*/ 63817 w 130492"/>
                  <a:gd name="connsiteY10" fmla="*/ 18097 h 178117"/>
                  <a:gd name="connsiteX11" fmla="*/ 26670 w 130492"/>
                  <a:gd name="connsiteY11" fmla="*/ 45720 h 178117"/>
                  <a:gd name="connsiteX12" fmla="*/ 26670 w 130492"/>
                  <a:gd name="connsiteY12" fmla="*/ 46672 h 178117"/>
                  <a:gd name="connsiteX13" fmla="*/ 73342 w 130492"/>
                  <a:gd name="connsiteY13" fmla="*/ 80010 h 178117"/>
                  <a:gd name="connsiteX14" fmla="*/ 130492 w 130492"/>
                  <a:gd name="connsiteY14" fmla="*/ 128588 h 178117"/>
                  <a:gd name="connsiteX15" fmla="*/ 130492 w 130492"/>
                  <a:gd name="connsiteY15" fmla="*/ 129540 h 178117"/>
                  <a:gd name="connsiteX16" fmla="*/ 70485 w 130492"/>
                  <a:gd name="connsiteY16" fmla="*/ 178117 h 178117"/>
                  <a:gd name="connsiteX17" fmla="*/ 0 w 130492"/>
                  <a:gd name="connsiteY17" fmla="*/ 150495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0492" h="178117">
                    <a:moveTo>
                      <a:pt x="0" y="150495"/>
                    </a:moveTo>
                    <a:lnTo>
                      <a:pt x="12382" y="136207"/>
                    </a:lnTo>
                    <a:cubicBezTo>
                      <a:pt x="30480" y="152400"/>
                      <a:pt x="47625" y="160972"/>
                      <a:pt x="71438" y="160972"/>
                    </a:cubicBezTo>
                    <a:cubicBezTo>
                      <a:pt x="95250" y="160972"/>
                      <a:pt x="110490" y="148590"/>
                      <a:pt x="110490" y="131445"/>
                    </a:cubicBezTo>
                    <a:lnTo>
                      <a:pt x="110490" y="130492"/>
                    </a:lnTo>
                    <a:cubicBezTo>
                      <a:pt x="110490" y="115252"/>
                      <a:pt x="101917" y="105727"/>
                      <a:pt x="64770" y="98107"/>
                    </a:cubicBezTo>
                    <a:cubicBezTo>
                      <a:pt x="25717" y="89535"/>
                      <a:pt x="6667" y="76200"/>
                      <a:pt x="6667" y="47625"/>
                    </a:cubicBezTo>
                    <a:cubicBezTo>
                      <a:pt x="6667" y="20002"/>
                      <a:pt x="31432" y="0"/>
                      <a:pt x="63817" y="0"/>
                    </a:cubicBezTo>
                    <a:cubicBezTo>
                      <a:pt x="89535" y="0"/>
                      <a:pt x="107632" y="7620"/>
                      <a:pt x="124777" y="21907"/>
                    </a:cubicBezTo>
                    <a:lnTo>
                      <a:pt x="113347" y="36195"/>
                    </a:lnTo>
                    <a:cubicBezTo>
                      <a:pt x="97155" y="23813"/>
                      <a:pt x="80963" y="18097"/>
                      <a:pt x="63817" y="18097"/>
                    </a:cubicBezTo>
                    <a:cubicBezTo>
                      <a:pt x="40957" y="18097"/>
                      <a:pt x="26670" y="30480"/>
                      <a:pt x="26670" y="45720"/>
                    </a:cubicBezTo>
                    <a:lnTo>
                      <a:pt x="26670" y="46672"/>
                    </a:lnTo>
                    <a:cubicBezTo>
                      <a:pt x="26670" y="62865"/>
                      <a:pt x="35242" y="71438"/>
                      <a:pt x="73342" y="80010"/>
                    </a:cubicBezTo>
                    <a:cubicBezTo>
                      <a:pt x="112395" y="88582"/>
                      <a:pt x="130492" y="102870"/>
                      <a:pt x="130492" y="128588"/>
                    </a:cubicBezTo>
                    <a:lnTo>
                      <a:pt x="130492" y="129540"/>
                    </a:lnTo>
                    <a:cubicBezTo>
                      <a:pt x="130492" y="159067"/>
                      <a:pt x="105727" y="178117"/>
                      <a:pt x="70485" y="178117"/>
                    </a:cubicBezTo>
                    <a:cubicBezTo>
                      <a:pt x="43815" y="178117"/>
                      <a:pt x="20955" y="169545"/>
                      <a:pt x="0" y="15049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47BB982-08CF-A058-7FC0-0C794CC00BD7}"/>
                  </a:ext>
                </a:extLst>
              </p:cNvPr>
              <p:cNvSpPr/>
              <p:nvPr/>
            </p:nvSpPr>
            <p:spPr>
              <a:xfrm>
                <a:off x="5868828" y="4199255"/>
                <a:ext cx="77152" cy="168592"/>
              </a:xfrm>
              <a:custGeom>
                <a:avLst/>
                <a:gdLst>
                  <a:gd name="connsiteX0" fmla="*/ 18097 w 77152"/>
                  <a:gd name="connsiteY0" fmla="*/ 132397 h 168592"/>
                  <a:gd name="connsiteX1" fmla="*/ 18097 w 77152"/>
                  <a:gd name="connsiteY1" fmla="*/ 55245 h 168592"/>
                  <a:gd name="connsiteX2" fmla="*/ 0 w 77152"/>
                  <a:gd name="connsiteY2" fmla="*/ 55245 h 168592"/>
                  <a:gd name="connsiteX3" fmla="*/ 0 w 77152"/>
                  <a:gd name="connsiteY3" fmla="*/ 38100 h 168592"/>
                  <a:gd name="connsiteX4" fmla="*/ 18097 w 77152"/>
                  <a:gd name="connsiteY4" fmla="*/ 38100 h 168592"/>
                  <a:gd name="connsiteX5" fmla="*/ 18097 w 77152"/>
                  <a:gd name="connsiteY5" fmla="*/ 0 h 168592"/>
                  <a:gd name="connsiteX6" fmla="*/ 37147 w 77152"/>
                  <a:gd name="connsiteY6" fmla="*/ 0 h 168592"/>
                  <a:gd name="connsiteX7" fmla="*/ 37147 w 77152"/>
                  <a:gd name="connsiteY7" fmla="*/ 38100 h 168592"/>
                  <a:gd name="connsiteX8" fmla="*/ 77153 w 77152"/>
                  <a:gd name="connsiteY8" fmla="*/ 38100 h 168592"/>
                  <a:gd name="connsiteX9" fmla="*/ 77153 w 77152"/>
                  <a:gd name="connsiteY9" fmla="*/ 55245 h 168592"/>
                  <a:gd name="connsiteX10" fmla="*/ 37147 w 77152"/>
                  <a:gd name="connsiteY10" fmla="*/ 55245 h 168592"/>
                  <a:gd name="connsiteX11" fmla="*/ 37147 w 77152"/>
                  <a:gd name="connsiteY11" fmla="*/ 130492 h 168592"/>
                  <a:gd name="connsiteX12" fmla="*/ 58103 w 77152"/>
                  <a:gd name="connsiteY12" fmla="*/ 151447 h 168592"/>
                  <a:gd name="connsiteX13" fmla="*/ 77153 w 77152"/>
                  <a:gd name="connsiteY13" fmla="*/ 146685 h 168592"/>
                  <a:gd name="connsiteX14" fmla="*/ 77153 w 77152"/>
                  <a:gd name="connsiteY14" fmla="*/ 162877 h 168592"/>
                  <a:gd name="connsiteX15" fmla="*/ 54293 w 77152"/>
                  <a:gd name="connsiteY15" fmla="*/ 168592 h 168592"/>
                  <a:gd name="connsiteX16" fmla="*/ 18097 w 77152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52" h="168592">
                    <a:moveTo>
                      <a:pt x="18097" y="132397"/>
                    </a:moveTo>
                    <a:lnTo>
                      <a:pt x="18097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7" y="38100"/>
                    </a:lnTo>
                    <a:lnTo>
                      <a:pt x="18097" y="0"/>
                    </a:lnTo>
                    <a:lnTo>
                      <a:pt x="37147" y="0"/>
                    </a:lnTo>
                    <a:lnTo>
                      <a:pt x="37147" y="38100"/>
                    </a:lnTo>
                    <a:lnTo>
                      <a:pt x="77153" y="38100"/>
                    </a:lnTo>
                    <a:lnTo>
                      <a:pt x="77153" y="55245"/>
                    </a:lnTo>
                    <a:lnTo>
                      <a:pt x="37147" y="55245"/>
                    </a:lnTo>
                    <a:lnTo>
                      <a:pt x="37147" y="130492"/>
                    </a:lnTo>
                    <a:cubicBezTo>
                      <a:pt x="37147" y="145732"/>
                      <a:pt x="45720" y="151447"/>
                      <a:pt x="58103" y="151447"/>
                    </a:cubicBezTo>
                    <a:cubicBezTo>
                      <a:pt x="64770" y="151447"/>
                      <a:pt x="70485" y="150495"/>
                      <a:pt x="77153" y="146685"/>
                    </a:cubicBezTo>
                    <a:lnTo>
                      <a:pt x="77153" y="162877"/>
                    </a:lnTo>
                    <a:cubicBezTo>
                      <a:pt x="70485" y="166688"/>
                      <a:pt x="62865" y="168592"/>
                      <a:pt x="54293" y="168592"/>
                    </a:cubicBezTo>
                    <a:cubicBezTo>
                      <a:pt x="33338" y="168592"/>
                      <a:pt x="18097" y="158115"/>
                      <a:pt x="18097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7497F48-AE7E-228E-C6BA-896C7E1646D6}"/>
                  </a:ext>
                </a:extLst>
              </p:cNvPr>
              <p:cNvSpPr/>
              <p:nvPr/>
            </p:nvSpPr>
            <p:spPr>
              <a:xfrm>
                <a:off x="5978366" y="4237355"/>
                <a:ext cx="111442" cy="131444"/>
              </a:xfrm>
              <a:custGeom>
                <a:avLst/>
                <a:gdLst>
                  <a:gd name="connsiteX0" fmla="*/ 0 w 111442"/>
                  <a:gd name="connsiteY0" fmla="*/ 80010 h 131444"/>
                  <a:gd name="connsiteX1" fmla="*/ 0 w 111442"/>
                  <a:gd name="connsiteY1" fmla="*/ 0 h 131444"/>
                  <a:gd name="connsiteX2" fmla="*/ 19050 w 111442"/>
                  <a:gd name="connsiteY2" fmla="*/ 0 h 131444"/>
                  <a:gd name="connsiteX3" fmla="*/ 19050 w 111442"/>
                  <a:gd name="connsiteY3" fmla="*/ 75247 h 131444"/>
                  <a:gd name="connsiteX4" fmla="*/ 54293 w 111442"/>
                  <a:gd name="connsiteY4" fmla="*/ 113347 h 131444"/>
                  <a:gd name="connsiteX5" fmla="*/ 92393 w 111442"/>
                  <a:gd name="connsiteY5" fmla="*/ 73342 h 131444"/>
                  <a:gd name="connsiteX6" fmla="*/ 92393 w 111442"/>
                  <a:gd name="connsiteY6" fmla="*/ 0 h 131444"/>
                  <a:gd name="connsiteX7" fmla="*/ 111443 w 111442"/>
                  <a:gd name="connsiteY7" fmla="*/ 0 h 131444"/>
                  <a:gd name="connsiteX8" fmla="*/ 111443 w 111442"/>
                  <a:gd name="connsiteY8" fmla="*/ 128588 h 131444"/>
                  <a:gd name="connsiteX9" fmla="*/ 92393 w 111442"/>
                  <a:gd name="connsiteY9" fmla="*/ 128588 h 131444"/>
                  <a:gd name="connsiteX10" fmla="*/ 92393 w 111442"/>
                  <a:gd name="connsiteY10" fmla="*/ 105727 h 131444"/>
                  <a:gd name="connsiteX11" fmla="*/ 48578 w 111442"/>
                  <a:gd name="connsiteY11" fmla="*/ 131445 h 131444"/>
                  <a:gd name="connsiteX12" fmla="*/ 0 w 111442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42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1433" y="113347"/>
                      <a:pt x="54293" y="113347"/>
                    </a:cubicBezTo>
                    <a:cubicBezTo>
                      <a:pt x="76200" y="113347"/>
                      <a:pt x="92393" y="97155"/>
                      <a:pt x="92393" y="73342"/>
                    </a:cubicBezTo>
                    <a:lnTo>
                      <a:pt x="92393" y="0"/>
                    </a:lnTo>
                    <a:lnTo>
                      <a:pt x="111443" y="0"/>
                    </a:lnTo>
                    <a:lnTo>
                      <a:pt x="111443" y="128588"/>
                    </a:lnTo>
                    <a:lnTo>
                      <a:pt x="92393" y="128588"/>
                    </a:lnTo>
                    <a:lnTo>
                      <a:pt x="92393" y="105727"/>
                    </a:lnTo>
                    <a:cubicBezTo>
                      <a:pt x="83820" y="120015"/>
                      <a:pt x="70485" y="131445"/>
                      <a:pt x="48578" y="131445"/>
                    </a:cubicBezTo>
                    <a:cubicBezTo>
                      <a:pt x="18097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1FBA66A-2129-D58D-E78A-20A700C3B0A5}"/>
                  </a:ext>
                </a:extLst>
              </p:cNvPr>
              <p:cNvSpPr/>
              <p:nvPr/>
            </p:nvSpPr>
            <p:spPr>
              <a:xfrm>
                <a:off x="6125051" y="4184967"/>
                <a:ext cx="129540" cy="183832"/>
              </a:xfrm>
              <a:custGeom>
                <a:avLst/>
                <a:gdLst>
                  <a:gd name="connsiteX0" fmla="*/ 0 w 129540"/>
                  <a:gd name="connsiteY0" fmla="*/ 117157 h 183832"/>
                  <a:gd name="connsiteX1" fmla="*/ 0 w 129540"/>
                  <a:gd name="connsiteY1" fmla="*/ 116205 h 183832"/>
                  <a:gd name="connsiteX2" fmla="*/ 61913 w 129540"/>
                  <a:gd name="connsiteY2" fmla="*/ 49530 h 183832"/>
                  <a:gd name="connsiteX3" fmla="*/ 110490 w 129540"/>
                  <a:gd name="connsiteY3" fmla="*/ 77152 h 183832"/>
                  <a:gd name="connsiteX4" fmla="*/ 110490 w 129540"/>
                  <a:gd name="connsiteY4" fmla="*/ 0 h 183832"/>
                  <a:gd name="connsiteX5" fmla="*/ 129540 w 129540"/>
                  <a:gd name="connsiteY5" fmla="*/ 0 h 183832"/>
                  <a:gd name="connsiteX6" fmla="*/ 129540 w 129540"/>
                  <a:gd name="connsiteY6" fmla="*/ 180975 h 183832"/>
                  <a:gd name="connsiteX7" fmla="*/ 110490 w 129540"/>
                  <a:gd name="connsiteY7" fmla="*/ 180975 h 183832"/>
                  <a:gd name="connsiteX8" fmla="*/ 110490 w 129540"/>
                  <a:gd name="connsiteY8" fmla="*/ 155257 h 183832"/>
                  <a:gd name="connsiteX9" fmla="*/ 61913 w 129540"/>
                  <a:gd name="connsiteY9" fmla="*/ 183832 h 183832"/>
                  <a:gd name="connsiteX10" fmla="*/ 0 w 129540"/>
                  <a:gd name="connsiteY10" fmla="*/ 117157 h 183832"/>
                  <a:gd name="connsiteX11" fmla="*/ 111443 w 129540"/>
                  <a:gd name="connsiteY11" fmla="*/ 117157 h 183832"/>
                  <a:gd name="connsiteX12" fmla="*/ 111443 w 129540"/>
                  <a:gd name="connsiteY12" fmla="*/ 116205 h 183832"/>
                  <a:gd name="connsiteX13" fmla="*/ 64770 w 129540"/>
                  <a:gd name="connsiteY13" fmla="*/ 66675 h 183832"/>
                  <a:gd name="connsiteX14" fmla="*/ 20003 w 129540"/>
                  <a:gd name="connsiteY14" fmla="*/ 116205 h 183832"/>
                  <a:gd name="connsiteX15" fmla="*/ 20003 w 129540"/>
                  <a:gd name="connsiteY15" fmla="*/ 117157 h 183832"/>
                  <a:gd name="connsiteX16" fmla="*/ 64770 w 129540"/>
                  <a:gd name="connsiteY16" fmla="*/ 166688 h 183832"/>
                  <a:gd name="connsiteX17" fmla="*/ 111443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1913" y="49530"/>
                    </a:cubicBezTo>
                    <a:cubicBezTo>
                      <a:pt x="84773" y="49530"/>
                      <a:pt x="100965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3" y="183832"/>
                      <a:pt x="61913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1443" y="117157"/>
                    </a:moveTo>
                    <a:lnTo>
                      <a:pt x="111443" y="116205"/>
                    </a:lnTo>
                    <a:cubicBezTo>
                      <a:pt x="111443" y="86677"/>
                      <a:pt x="88583" y="66675"/>
                      <a:pt x="64770" y="66675"/>
                    </a:cubicBezTo>
                    <a:cubicBezTo>
                      <a:pt x="40005" y="66675"/>
                      <a:pt x="20003" y="85725"/>
                      <a:pt x="20003" y="116205"/>
                    </a:cubicBezTo>
                    <a:lnTo>
                      <a:pt x="20003" y="117157"/>
                    </a:lnTo>
                    <a:cubicBezTo>
                      <a:pt x="20003" y="146685"/>
                      <a:pt x="40958" y="166688"/>
                      <a:pt x="64770" y="166688"/>
                    </a:cubicBezTo>
                    <a:cubicBezTo>
                      <a:pt x="88583" y="166688"/>
                      <a:pt x="111443" y="146685"/>
                      <a:pt x="111443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C3BD353-8E71-F69B-403F-402BD107FCB7}"/>
                  </a:ext>
                </a:extLst>
              </p:cNvPr>
              <p:cNvSpPr/>
              <p:nvPr/>
            </p:nvSpPr>
            <p:spPr>
              <a:xfrm>
                <a:off x="6297453" y="4188777"/>
                <a:ext cx="21907" cy="177165"/>
              </a:xfrm>
              <a:custGeom>
                <a:avLst/>
                <a:gdLst>
                  <a:gd name="connsiteX0" fmla="*/ 0 w 21907"/>
                  <a:gd name="connsiteY0" fmla="*/ 0 h 177165"/>
                  <a:gd name="connsiteX1" fmla="*/ 21908 w 21907"/>
                  <a:gd name="connsiteY1" fmla="*/ 0 h 177165"/>
                  <a:gd name="connsiteX2" fmla="*/ 21908 w 21907"/>
                  <a:gd name="connsiteY2" fmla="*/ 20955 h 177165"/>
                  <a:gd name="connsiteX3" fmla="*/ 0 w 21907"/>
                  <a:gd name="connsiteY3" fmla="*/ 20955 h 177165"/>
                  <a:gd name="connsiteX4" fmla="*/ 1905 w 21907"/>
                  <a:gd name="connsiteY4" fmla="*/ 48578 h 177165"/>
                  <a:gd name="connsiteX5" fmla="*/ 20955 w 21907"/>
                  <a:gd name="connsiteY5" fmla="*/ 48578 h 177165"/>
                  <a:gd name="connsiteX6" fmla="*/ 20955 w 21907"/>
                  <a:gd name="connsiteY6" fmla="*/ 177165 h 177165"/>
                  <a:gd name="connsiteX7" fmla="*/ 1905 w 21907"/>
                  <a:gd name="connsiteY7" fmla="*/ 177165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" h="177165">
                    <a:moveTo>
                      <a:pt x="0" y="0"/>
                    </a:moveTo>
                    <a:lnTo>
                      <a:pt x="21908" y="0"/>
                    </a:lnTo>
                    <a:lnTo>
                      <a:pt x="21908" y="20955"/>
                    </a:lnTo>
                    <a:lnTo>
                      <a:pt x="0" y="20955"/>
                    </a:lnTo>
                    <a:close/>
                    <a:moveTo>
                      <a:pt x="1905" y="48578"/>
                    </a:moveTo>
                    <a:lnTo>
                      <a:pt x="20955" y="48578"/>
                    </a:lnTo>
                    <a:lnTo>
                      <a:pt x="20955" y="177165"/>
                    </a:lnTo>
                    <a:lnTo>
                      <a:pt x="1905" y="1771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875D3D1-E01B-35DC-8FD4-7CFF12C36DD9}"/>
                  </a:ext>
                </a:extLst>
              </p:cNvPr>
              <p:cNvSpPr/>
              <p:nvPr/>
            </p:nvSpPr>
            <p:spPr>
              <a:xfrm>
                <a:off x="6354603" y="4234497"/>
                <a:ext cx="120967" cy="134302"/>
              </a:xfrm>
              <a:custGeom>
                <a:avLst/>
                <a:gdLst>
                  <a:gd name="connsiteX0" fmla="*/ 64770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4770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4770" y="117158"/>
                    </a:moveTo>
                    <a:cubicBezTo>
                      <a:pt x="81915" y="117158"/>
                      <a:pt x="94297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2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6678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BCCC928-E17F-02E9-15A0-4980C346AF9F}"/>
                  </a:ext>
                </a:extLst>
              </p:cNvPr>
              <p:cNvSpPr/>
              <p:nvPr/>
            </p:nvSpPr>
            <p:spPr>
              <a:xfrm>
                <a:off x="6498431" y="4235450"/>
                <a:ext cx="99059" cy="132397"/>
              </a:xfrm>
              <a:custGeom>
                <a:avLst/>
                <a:gdLst>
                  <a:gd name="connsiteX0" fmla="*/ 0 w 99059"/>
                  <a:gd name="connsiteY0" fmla="*/ 114300 h 132397"/>
                  <a:gd name="connsiteX1" fmla="*/ 9525 w 99059"/>
                  <a:gd name="connsiteY1" fmla="*/ 100013 h 132397"/>
                  <a:gd name="connsiteX2" fmla="*/ 54293 w 99059"/>
                  <a:gd name="connsiteY2" fmla="*/ 116205 h 132397"/>
                  <a:gd name="connsiteX3" fmla="*/ 80963 w 99059"/>
                  <a:gd name="connsiteY3" fmla="*/ 96203 h 132397"/>
                  <a:gd name="connsiteX4" fmla="*/ 48578 w 99059"/>
                  <a:gd name="connsiteY4" fmla="*/ 73343 h 132397"/>
                  <a:gd name="connsiteX5" fmla="*/ 6668 w 99059"/>
                  <a:gd name="connsiteY5" fmla="*/ 37147 h 132397"/>
                  <a:gd name="connsiteX6" fmla="*/ 6668 w 99059"/>
                  <a:gd name="connsiteY6" fmla="*/ 36195 h 132397"/>
                  <a:gd name="connsiteX7" fmla="*/ 49530 w 99059"/>
                  <a:gd name="connsiteY7" fmla="*/ 0 h 132397"/>
                  <a:gd name="connsiteX8" fmla="*/ 96203 w 99059"/>
                  <a:gd name="connsiteY8" fmla="*/ 14288 h 132397"/>
                  <a:gd name="connsiteX9" fmla="*/ 87630 w 99059"/>
                  <a:gd name="connsiteY9" fmla="*/ 28575 h 132397"/>
                  <a:gd name="connsiteX10" fmla="*/ 49530 w 99059"/>
                  <a:gd name="connsiteY10" fmla="*/ 16193 h 132397"/>
                  <a:gd name="connsiteX11" fmla="*/ 24765 w 99059"/>
                  <a:gd name="connsiteY11" fmla="*/ 34290 h 132397"/>
                  <a:gd name="connsiteX12" fmla="*/ 24765 w 99059"/>
                  <a:gd name="connsiteY12" fmla="*/ 35243 h 132397"/>
                  <a:gd name="connsiteX13" fmla="*/ 57150 w 99059"/>
                  <a:gd name="connsiteY13" fmla="*/ 57150 h 132397"/>
                  <a:gd name="connsiteX14" fmla="*/ 99060 w 99059"/>
                  <a:gd name="connsiteY14" fmla="*/ 94297 h 132397"/>
                  <a:gd name="connsiteX15" fmla="*/ 53340 w 99059"/>
                  <a:gd name="connsiteY15" fmla="*/ 132397 h 132397"/>
                  <a:gd name="connsiteX16" fmla="*/ 0 w 99059"/>
                  <a:gd name="connsiteY16" fmla="*/ 114300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059" h="132397">
                    <a:moveTo>
                      <a:pt x="0" y="114300"/>
                    </a:moveTo>
                    <a:lnTo>
                      <a:pt x="9525" y="100013"/>
                    </a:lnTo>
                    <a:cubicBezTo>
                      <a:pt x="23813" y="110490"/>
                      <a:pt x="39053" y="116205"/>
                      <a:pt x="54293" y="116205"/>
                    </a:cubicBezTo>
                    <a:cubicBezTo>
                      <a:pt x="69532" y="116205"/>
                      <a:pt x="80963" y="108585"/>
                      <a:pt x="80963" y="96203"/>
                    </a:cubicBezTo>
                    <a:cubicBezTo>
                      <a:pt x="80963" y="82868"/>
                      <a:pt x="65722" y="78105"/>
                      <a:pt x="48578" y="73343"/>
                    </a:cubicBezTo>
                    <a:cubicBezTo>
                      <a:pt x="28575" y="67628"/>
                      <a:pt x="6668" y="60960"/>
                      <a:pt x="6668" y="37147"/>
                    </a:cubicBezTo>
                    <a:lnTo>
                      <a:pt x="6668" y="36195"/>
                    </a:lnTo>
                    <a:cubicBezTo>
                      <a:pt x="6668" y="14288"/>
                      <a:pt x="24765" y="0"/>
                      <a:pt x="49530" y="0"/>
                    </a:cubicBezTo>
                    <a:cubicBezTo>
                      <a:pt x="65722" y="0"/>
                      <a:pt x="82868" y="5715"/>
                      <a:pt x="96203" y="14288"/>
                    </a:cubicBezTo>
                    <a:lnTo>
                      <a:pt x="87630" y="28575"/>
                    </a:lnTo>
                    <a:cubicBezTo>
                      <a:pt x="75247" y="20955"/>
                      <a:pt x="61913" y="16193"/>
                      <a:pt x="49530" y="16193"/>
                    </a:cubicBezTo>
                    <a:cubicBezTo>
                      <a:pt x="34290" y="16193"/>
                      <a:pt x="24765" y="23813"/>
                      <a:pt x="24765" y="34290"/>
                    </a:cubicBezTo>
                    <a:lnTo>
                      <a:pt x="24765" y="35243"/>
                    </a:lnTo>
                    <a:cubicBezTo>
                      <a:pt x="24765" y="47625"/>
                      <a:pt x="40957" y="52388"/>
                      <a:pt x="57150" y="57150"/>
                    </a:cubicBezTo>
                    <a:cubicBezTo>
                      <a:pt x="77153" y="62865"/>
                      <a:pt x="99060" y="70485"/>
                      <a:pt x="99060" y="94297"/>
                    </a:cubicBezTo>
                    <a:cubicBezTo>
                      <a:pt x="99060" y="119063"/>
                      <a:pt x="79057" y="132397"/>
                      <a:pt x="53340" y="132397"/>
                    </a:cubicBezTo>
                    <a:cubicBezTo>
                      <a:pt x="35243" y="132397"/>
                      <a:pt x="14288" y="125730"/>
                      <a:pt x="0" y="11430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34A952E-997D-57A1-6CB3-63BF88C095F0}"/>
                  </a:ext>
                </a:extLst>
              </p:cNvPr>
              <p:cNvSpPr/>
              <p:nvPr/>
            </p:nvSpPr>
            <p:spPr>
              <a:xfrm>
                <a:off x="6697504" y="4235450"/>
                <a:ext cx="112394" cy="133350"/>
              </a:xfrm>
              <a:custGeom>
                <a:avLst/>
                <a:gdLst>
                  <a:gd name="connsiteX0" fmla="*/ 0 w 112394"/>
                  <a:gd name="connsiteY0" fmla="*/ 93345 h 133350"/>
                  <a:gd name="connsiteX1" fmla="*/ 0 w 112394"/>
                  <a:gd name="connsiteY1" fmla="*/ 92393 h 133350"/>
                  <a:gd name="connsiteX2" fmla="*/ 54292 w 112394"/>
                  <a:gd name="connsiteY2" fmla="*/ 50482 h 133350"/>
                  <a:gd name="connsiteX3" fmla="*/ 93345 w 112394"/>
                  <a:gd name="connsiteY3" fmla="*/ 56197 h 133350"/>
                  <a:gd name="connsiteX4" fmla="*/ 93345 w 112394"/>
                  <a:gd name="connsiteY4" fmla="*/ 52388 h 133350"/>
                  <a:gd name="connsiteX5" fmla="*/ 56197 w 112394"/>
                  <a:gd name="connsiteY5" fmla="*/ 17145 h 133350"/>
                  <a:gd name="connsiteX6" fmla="*/ 17145 w 112394"/>
                  <a:gd name="connsiteY6" fmla="*/ 26670 h 133350"/>
                  <a:gd name="connsiteX7" fmla="*/ 11430 w 112394"/>
                  <a:gd name="connsiteY7" fmla="*/ 11430 h 133350"/>
                  <a:gd name="connsiteX8" fmla="*/ 58102 w 112394"/>
                  <a:gd name="connsiteY8" fmla="*/ 0 h 133350"/>
                  <a:gd name="connsiteX9" fmla="*/ 99060 w 112394"/>
                  <a:gd name="connsiteY9" fmla="*/ 14288 h 133350"/>
                  <a:gd name="connsiteX10" fmla="*/ 112395 w 112394"/>
                  <a:gd name="connsiteY10" fmla="*/ 52388 h 133350"/>
                  <a:gd name="connsiteX11" fmla="*/ 112395 w 112394"/>
                  <a:gd name="connsiteY11" fmla="*/ 130493 h 133350"/>
                  <a:gd name="connsiteX12" fmla="*/ 93345 w 112394"/>
                  <a:gd name="connsiteY12" fmla="*/ 130493 h 133350"/>
                  <a:gd name="connsiteX13" fmla="*/ 93345 w 112394"/>
                  <a:gd name="connsiteY13" fmla="*/ 111443 h 133350"/>
                  <a:gd name="connsiteX14" fmla="*/ 47625 w 112394"/>
                  <a:gd name="connsiteY14" fmla="*/ 133350 h 133350"/>
                  <a:gd name="connsiteX15" fmla="*/ 0 w 112394"/>
                  <a:gd name="connsiteY15" fmla="*/ 93345 h 133350"/>
                  <a:gd name="connsiteX16" fmla="*/ 93345 w 112394"/>
                  <a:gd name="connsiteY16" fmla="*/ 82868 h 133350"/>
                  <a:gd name="connsiteX17" fmla="*/ 93345 w 112394"/>
                  <a:gd name="connsiteY17" fmla="*/ 71438 h 133350"/>
                  <a:gd name="connsiteX18" fmla="*/ 56197 w 112394"/>
                  <a:gd name="connsiteY18" fmla="*/ 65722 h 133350"/>
                  <a:gd name="connsiteX19" fmla="*/ 19050 w 112394"/>
                  <a:gd name="connsiteY19" fmla="*/ 91440 h 133350"/>
                  <a:gd name="connsiteX20" fmla="*/ 19050 w 112394"/>
                  <a:gd name="connsiteY20" fmla="*/ 92393 h 133350"/>
                  <a:gd name="connsiteX21" fmla="*/ 51435 w 112394"/>
                  <a:gd name="connsiteY21" fmla="*/ 118110 h 133350"/>
                  <a:gd name="connsiteX22" fmla="*/ 93345 w 112394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2394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1907" y="50482"/>
                      <a:pt x="54292" y="50482"/>
                    </a:cubicBezTo>
                    <a:cubicBezTo>
                      <a:pt x="70485" y="50482"/>
                      <a:pt x="81915" y="53340"/>
                      <a:pt x="93345" y="56197"/>
                    </a:cubicBezTo>
                    <a:lnTo>
                      <a:pt x="93345" y="52388"/>
                    </a:lnTo>
                    <a:cubicBezTo>
                      <a:pt x="93345" y="29528"/>
                      <a:pt x="80010" y="17145"/>
                      <a:pt x="56197" y="17145"/>
                    </a:cubicBezTo>
                    <a:cubicBezTo>
                      <a:pt x="40957" y="17145"/>
                      <a:pt x="28575" y="20955"/>
                      <a:pt x="17145" y="26670"/>
                    </a:cubicBezTo>
                    <a:lnTo>
                      <a:pt x="11430" y="11430"/>
                    </a:lnTo>
                    <a:cubicBezTo>
                      <a:pt x="25717" y="4763"/>
                      <a:pt x="39052" y="0"/>
                      <a:pt x="58102" y="0"/>
                    </a:cubicBezTo>
                    <a:cubicBezTo>
                      <a:pt x="76200" y="0"/>
                      <a:pt x="89535" y="4763"/>
                      <a:pt x="99060" y="14288"/>
                    </a:cubicBezTo>
                    <a:cubicBezTo>
                      <a:pt x="107950" y="23177"/>
                      <a:pt x="112395" y="35877"/>
                      <a:pt x="112395" y="52388"/>
                    </a:cubicBezTo>
                    <a:lnTo>
                      <a:pt x="112395" y="130493"/>
                    </a:lnTo>
                    <a:lnTo>
                      <a:pt x="93345" y="130493"/>
                    </a:lnTo>
                    <a:lnTo>
                      <a:pt x="93345" y="111443"/>
                    </a:lnTo>
                    <a:cubicBezTo>
                      <a:pt x="84772" y="122872"/>
                      <a:pt x="70485" y="133350"/>
                      <a:pt x="47625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3345" y="82868"/>
                    </a:moveTo>
                    <a:lnTo>
                      <a:pt x="93345" y="71438"/>
                    </a:lnTo>
                    <a:cubicBezTo>
                      <a:pt x="84772" y="68580"/>
                      <a:pt x="72390" y="65722"/>
                      <a:pt x="56197" y="65722"/>
                    </a:cubicBezTo>
                    <a:cubicBezTo>
                      <a:pt x="32385" y="65722"/>
                      <a:pt x="19050" y="76200"/>
                      <a:pt x="19050" y="91440"/>
                    </a:cubicBezTo>
                    <a:lnTo>
                      <a:pt x="19050" y="92393"/>
                    </a:lnTo>
                    <a:cubicBezTo>
                      <a:pt x="19050" y="108585"/>
                      <a:pt x="34290" y="118110"/>
                      <a:pt x="51435" y="118110"/>
                    </a:cubicBezTo>
                    <a:cubicBezTo>
                      <a:pt x="74295" y="118110"/>
                      <a:pt x="93345" y="103822"/>
                      <a:pt x="93345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01747EF-004B-EB8F-2BB3-1C2085D38DAF}"/>
                  </a:ext>
                </a:extLst>
              </p:cNvPr>
              <p:cNvSpPr/>
              <p:nvPr/>
            </p:nvSpPr>
            <p:spPr>
              <a:xfrm>
                <a:off x="6849904" y="4234497"/>
                <a:ext cx="112394" cy="131445"/>
              </a:xfrm>
              <a:custGeom>
                <a:avLst/>
                <a:gdLst>
                  <a:gd name="connsiteX0" fmla="*/ 0 w 112394"/>
                  <a:gd name="connsiteY0" fmla="*/ 2858 h 131445"/>
                  <a:gd name="connsiteX1" fmla="*/ 19050 w 112394"/>
                  <a:gd name="connsiteY1" fmla="*/ 2858 h 131445"/>
                  <a:gd name="connsiteX2" fmla="*/ 19050 w 112394"/>
                  <a:gd name="connsiteY2" fmla="*/ 25718 h 131445"/>
                  <a:gd name="connsiteX3" fmla="*/ 62865 w 112394"/>
                  <a:gd name="connsiteY3" fmla="*/ 0 h 131445"/>
                  <a:gd name="connsiteX4" fmla="*/ 112395 w 112394"/>
                  <a:gd name="connsiteY4" fmla="*/ 51435 h 131445"/>
                  <a:gd name="connsiteX5" fmla="*/ 112395 w 112394"/>
                  <a:gd name="connsiteY5" fmla="*/ 131445 h 131445"/>
                  <a:gd name="connsiteX6" fmla="*/ 93345 w 112394"/>
                  <a:gd name="connsiteY6" fmla="*/ 131445 h 131445"/>
                  <a:gd name="connsiteX7" fmla="*/ 93345 w 112394"/>
                  <a:gd name="connsiteY7" fmla="*/ 56197 h 131445"/>
                  <a:gd name="connsiteX8" fmla="*/ 58102 w 112394"/>
                  <a:gd name="connsiteY8" fmla="*/ 18097 h 131445"/>
                  <a:gd name="connsiteX9" fmla="*/ 19050 w 112394"/>
                  <a:gd name="connsiteY9" fmla="*/ 58103 h 131445"/>
                  <a:gd name="connsiteX10" fmla="*/ 19050 w 112394"/>
                  <a:gd name="connsiteY10" fmla="*/ 131445 h 131445"/>
                  <a:gd name="connsiteX11" fmla="*/ 0 w 112394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7622" y="11430"/>
                      <a:pt x="40957" y="0"/>
                      <a:pt x="62865" y="0"/>
                    </a:cubicBezTo>
                    <a:cubicBezTo>
                      <a:pt x="94297" y="0"/>
                      <a:pt x="112395" y="20955"/>
                      <a:pt x="112395" y="51435"/>
                    </a:cubicBezTo>
                    <a:lnTo>
                      <a:pt x="112395" y="131445"/>
                    </a:lnTo>
                    <a:lnTo>
                      <a:pt x="93345" y="131445"/>
                    </a:lnTo>
                    <a:lnTo>
                      <a:pt x="93345" y="56197"/>
                    </a:lnTo>
                    <a:cubicBezTo>
                      <a:pt x="93345" y="32385"/>
                      <a:pt x="80010" y="18097"/>
                      <a:pt x="58102" y="18097"/>
                    </a:cubicBezTo>
                    <a:cubicBezTo>
                      <a:pt x="36195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B0AABFE-A3C6-7449-B3A1-90D47967EE36}"/>
                  </a:ext>
                </a:extLst>
              </p:cNvPr>
              <p:cNvSpPr/>
              <p:nvPr/>
            </p:nvSpPr>
            <p:spPr>
              <a:xfrm>
                <a:off x="6995636" y="4184967"/>
                <a:ext cx="129539" cy="183832"/>
              </a:xfrm>
              <a:custGeom>
                <a:avLst/>
                <a:gdLst>
                  <a:gd name="connsiteX0" fmla="*/ 0 w 129539"/>
                  <a:gd name="connsiteY0" fmla="*/ 117157 h 183832"/>
                  <a:gd name="connsiteX1" fmla="*/ 0 w 129539"/>
                  <a:gd name="connsiteY1" fmla="*/ 116205 h 183832"/>
                  <a:gd name="connsiteX2" fmla="*/ 60960 w 129539"/>
                  <a:gd name="connsiteY2" fmla="*/ 49530 h 183832"/>
                  <a:gd name="connsiteX3" fmla="*/ 110490 w 129539"/>
                  <a:gd name="connsiteY3" fmla="*/ 77152 h 183832"/>
                  <a:gd name="connsiteX4" fmla="*/ 110490 w 129539"/>
                  <a:gd name="connsiteY4" fmla="*/ 0 h 183832"/>
                  <a:gd name="connsiteX5" fmla="*/ 129540 w 129539"/>
                  <a:gd name="connsiteY5" fmla="*/ 0 h 183832"/>
                  <a:gd name="connsiteX6" fmla="*/ 129540 w 129539"/>
                  <a:gd name="connsiteY6" fmla="*/ 180975 h 183832"/>
                  <a:gd name="connsiteX7" fmla="*/ 110490 w 129539"/>
                  <a:gd name="connsiteY7" fmla="*/ 180975 h 183832"/>
                  <a:gd name="connsiteX8" fmla="*/ 110490 w 129539"/>
                  <a:gd name="connsiteY8" fmla="*/ 155257 h 183832"/>
                  <a:gd name="connsiteX9" fmla="*/ 60960 w 129539"/>
                  <a:gd name="connsiteY9" fmla="*/ 183832 h 183832"/>
                  <a:gd name="connsiteX10" fmla="*/ 0 w 129539"/>
                  <a:gd name="connsiteY10" fmla="*/ 117157 h 183832"/>
                  <a:gd name="connsiteX11" fmla="*/ 110490 w 129539"/>
                  <a:gd name="connsiteY11" fmla="*/ 117157 h 183832"/>
                  <a:gd name="connsiteX12" fmla="*/ 110490 w 129539"/>
                  <a:gd name="connsiteY12" fmla="*/ 116205 h 183832"/>
                  <a:gd name="connsiteX13" fmla="*/ 64770 w 129539"/>
                  <a:gd name="connsiteY13" fmla="*/ 66675 h 183832"/>
                  <a:gd name="connsiteX14" fmla="*/ 19050 w 129539"/>
                  <a:gd name="connsiteY14" fmla="*/ 116205 h 183832"/>
                  <a:gd name="connsiteX15" fmla="*/ 19050 w 129539"/>
                  <a:gd name="connsiteY15" fmla="*/ 117157 h 183832"/>
                  <a:gd name="connsiteX16" fmla="*/ 64770 w 129539"/>
                  <a:gd name="connsiteY16" fmla="*/ 166688 h 183832"/>
                  <a:gd name="connsiteX17" fmla="*/ 110490 w 129539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39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0960" y="49530"/>
                    </a:cubicBezTo>
                    <a:cubicBezTo>
                      <a:pt x="84772" y="49530"/>
                      <a:pt x="100013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2" y="183832"/>
                      <a:pt x="60960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0490" y="117157"/>
                    </a:moveTo>
                    <a:lnTo>
                      <a:pt x="110490" y="116205"/>
                    </a:lnTo>
                    <a:cubicBezTo>
                      <a:pt x="110490" y="86677"/>
                      <a:pt x="88582" y="66675"/>
                      <a:pt x="64770" y="66675"/>
                    </a:cubicBezTo>
                    <a:cubicBezTo>
                      <a:pt x="40005" y="66675"/>
                      <a:pt x="19050" y="85725"/>
                      <a:pt x="19050" y="116205"/>
                    </a:cubicBezTo>
                    <a:lnTo>
                      <a:pt x="19050" y="117157"/>
                    </a:lnTo>
                    <a:cubicBezTo>
                      <a:pt x="19050" y="146685"/>
                      <a:pt x="40005" y="166688"/>
                      <a:pt x="64770" y="166688"/>
                    </a:cubicBezTo>
                    <a:cubicBezTo>
                      <a:pt x="88582" y="166688"/>
                      <a:pt x="110490" y="146685"/>
                      <a:pt x="110490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4375B97-CFBD-5CD9-9F96-1E3C2476B729}"/>
                  </a:ext>
                </a:extLst>
              </p:cNvPr>
              <p:cNvSpPr/>
              <p:nvPr/>
            </p:nvSpPr>
            <p:spPr>
              <a:xfrm>
                <a:off x="7245191" y="4192587"/>
                <a:ext cx="142875" cy="173355"/>
              </a:xfrm>
              <a:custGeom>
                <a:avLst/>
                <a:gdLst>
                  <a:gd name="connsiteX0" fmla="*/ 0 w 142875"/>
                  <a:gd name="connsiteY0" fmla="*/ 0 h 173355"/>
                  <a:gd name="connsiteX1" fmla="*/ 74295 w 142875"/>
                  <a:gd name="connsiteY1" fmla="*/ 0 h 173355"/>
                  <a:gd name="connsiteX2" fmla="*/ 123825 w 142875"/>
                  <a:gd name="connsiteY2" fmla="*/ 17145 h 173355"/>
                  <a:gd name="connsiteX3" fmla="*/ 137160 w 142875"/>
                  <a:gd name="connsiteY3" fmla="*/ 51435 h 173355"/>
                  <a:gd name="connsiteX4" fmla="*/ 89535 w 142875"/>
                  <a:gd name="connsiteY4" fmla="*/ 101918 h 173355"/>
                  <a:gd name="connsiteX5" fmla="*/ 142875 w 142875"/>
                  <a:gd name="connsiteY5" fmla="*/ 173355 h 173355"/>
                  <a:gd name="connsiteX6" fmla="*/ 119063 w 142875"/>
                  <a:gd name="connsiteY6" fmla="*/ 173355 h 173355"/>
                  <a:gd name="connsiteX7" fmla="*/ 68580 w 142875"/>
                  <a:gd name="connsiteY7" fmla="*/ 105728 h 173355"/>
                  <a:gd name="connsiteX8" fmla="*/ 19050 w 142875"/>
                  <a:gd name="connsiteY8" fmla="*/ 105728 h 173355"/>
                  <a:gd name="connsiteX9" fmla="*/ 19050 w 142875"/>
                  <a:gd name="connsiteY9" fmla="*/ 173355 h 173355"/>
                  <a:gd name="connsiteX10" fmla="*/ 0 w 142875"/>
                  <a:gd name="connsiteY10" fmla="*/ 173355 h 173355"/>
                  <a:gd name="connsiteX11" fmla="*/ 72390 w 142875"/>
                  <a:gd name="connsiteY11" fmla="*/ 88582 h 173355"/>
                  <a:gd name="connsiteX12" fmla="*/ 117157 w 142875"/>
                  <a:gd name="connsiteY12" fmla="*/ 52388 h 173355"/>
                  <a:gd name="connsiteX13" fmla="*/ 72390 w 142875"/>
                  <a:gd name="connsiteY13" fmla="*/ 18097 h 173355"/>
                  <a:gd name="connsiteX14" fmla="*/ 19050 w 142875"/>
                  <a:gd name="connsiteY14" fmla="*/ 18097 h 173355"/>
                  <a:gd name="connsiteX15" fmla="*/ 19050 w 142875"/>
                  <a:gd name="connsiteY15" fmla="*/ 88582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875" h="173355">
                    <a:moveTo>
                      <a:pt x="0" y="0"/>
                    </a:moveTo>
                    <a:lnTo>
                      <a:pt x="74295" y="0"/>
                    </a:lnTo>
                    <a:cubicBezTo>
                      <a:pt x="95250" y="0"/>
                      <a:pt x="112395" y="6668"/>
                      <a:pt x="123825" y="17145"/>
                    </a:cubicBezTo>
                    <a:cubicBezTo>
                      <a:pt x="132397" y="25718"/>
                      <a:pt x="137160" y="38100"/>
                      <a:pt x="137160" y="51435"/>
                    </a:cubicBezTo>
                    <a:cubicBezTo>
                      <a:pt x="137160" y="80963"/>
                      <a:pt x="117157" y="97155"/>
                      <a:pt x="89535" y="101918"/>
                    </a:cubicBezTo>
                    <a:lnTo>
                      <a:pt x="142875" y="173355"/>
                    </a:lnTo>
                    <a:lnTo>
                      <a:pt x="119063" y="173355"/>
                    </a:lnTo>
                    <a:lnTo>
                      <a:pt x="68580" y="105728"/>
                    </a:lnTo>
                    <a:lnTo>
                      <a:pt x="19050" y="105728"/>
                    </a:lnTo>
                    <a:lnTo>
                      <a:pt x="19050" y="173355"/>
                    </a:lnTo>
                    <a:lnTo>
                      <a:pt x="0" y="173355"/>
                    </a:lnTo>
                    <a:close/>
                    <a:moveTo>
                      <a:pt x="72390" y="88582"/>
                    </a:moveTo>
                    <a:cubicBezTo>
                      <a:pt x="99060" y="88582"/>
                      <a:pt x="117157" y="75247"/>
                      <a:pt x="117157" y="52388"/>
                    </a:cubicBezTo>
                    <a:cubicBezTo>
                      <a:pt x="117157" y="30480"/>
                      <a:pt x="100965" y="18097"/>
                      <a:pt x="72390" y="18097"/>
                    </a:cubicBezTo>
                    <a:lnTo>
                      <a:pt x="19050" y="18097"/>
                    </a:lnTo>
                    <a:lnTo>
                      <a:pt x="19050" y="88582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B5A769E-F1F5-7391-187A-8E44020523BF}"/>
                  </a:ext>
                </a:extLst>
              </p:cNvPr>
              <p:cNvSpPr/>
              <p:nvPr/>
            </p:nvSpPr>
            <p:spPr>
              <a:xfrm>
                <a:off x="7410926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015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0965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015" y="75247"/>
                    </a:cubicBezTo>
                    <a:lnTo>
                      <a:pt x="19050" y="75247"/>
                    </a:lnTo>
                    <a:cubicBezTo>
                      <a:pt x="21907" y="101918"/>
                      <a:pt x="41910" y="117158"/>
                      <a:pt x="63818" y="117158"/>
                    </a:cubicBezTo>
                    <a:close/>
                    <a:moveTo>
                      <a:pt x="100965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8100" y="16193"/>
                      <a:pt x="21907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DEB022C-0DFE-69A9-CBB1-B06C1802A736}"/>
                  </a:ext>
                </a:extLst>
              </p:cNvPr>
              <p:cNvSpPr/>
              <p:nvPr/>
            </p:nvSpPr>
            <p:spPr>
              <a:xfrm>
                <a:off x="7554754" y="4235450"/>
                <a:ext cx="98107" cy="132397"/>
              </a:xfrm>
              <a:custGeom>
                <a:avLst/>
                <a:gdLst>
                  <a:gd name="connsiteX0" fmla="*/ 0 w 98107"/>
                  <a:gd name="connsiteY0" fmla="*/ 114300 h 132397"/>
                  <a:gd name="connsiteX1" fmla="*/ 9525 w 98107"/>
                  <a:gd name="connsiteY1" fmla="*/ 100013 h 132397"/>
                  <a:gd name="connsiteX2" fmla="*/ 53340 w 98107"/>
                  <a:gd name="connsiteY2" fmla="*/ 116205 h 132397"/>
                  <a:gd name="connsiteX3" fmla="*/ 80010 w 98107"/>
                  <a:gd name="connsiteY3" fmla="*/ 96203 h 132397"/>
                  <a:gd name="connsiteX4" fmla="*/ 48577 w 98107"/>
                  <a:gd name="connsiteY4" fmla="*/ 73343 h 132397"/>
                  <a:gd name="connsiteX5" fmla="*/ 5715 w 98107"/>
                  <a:gd name="connsiteY5" fmla="*/ 37147 h 132397"/>
                  <a:gd name="connsiteX6" fmla="*/ 5715 w 98107"/>
                  <a:gd name="connsiteY6" fmla="*/ 36195 h 132397"/>
                  <a:gd name="connsiteX7" fmla="*/ 49530 w 98107"/>
                  <a:gd name="connsiteY7" fmla="*/ 0 h 132397"/>
                  <a:gd name="connsiteX8" fmla="*/ 95250 w 98107"/>
                  <a:gd name="connsiteY8" fmla="*/ 14288 h 132397"/>
                  <a:gd name="connsiteX9" fmla="*/ 86677 w 98107"/>
                  <a:gd name="connsiteY9" fmla="*/ 28575 h 132397"/>
                  <a:gd name="connsiteX10" fmla="*/ 48577 w 98107"/>
                  <a:gd name="connsiteY10" fmla="*/ 16193 h 132397"/>
                  <a:gd name="connsiteX11" fmla="*/ 24765 w 98107"/>
                  <a:gd name="connsiteY11" fmla="*/ 34290 h 132397"/>
                  <a:gd name="connsiteX12" fmla="*/ 24765 w 98107"/>
                  <a:gd name="connsiteY12" fmla="*/ 35243 h 132397"/>
                  <a:gd name="connsiteX13" fmla="*/ 57150 w 98107"/>
                  <a:gd name="connsiteY13" fmla="*/ 57150 h 132397"/>
                  <a:gd name="connsiteX14" fmla="*/ 98107 w 98107"/>
                  <a:gd name="connsiteY14" fmla="*/ 94297 h 132397"/>
                  <a:gd name="connsiteX15" fmla="*/ 52388 w 98107"/>
                  <a:gd name="connsiteY15" fmla="*/ 132397 h 132397"/>
                  <a:gd name="connsiteX16" fmla="*/ 0 w 98107"/>
                  <a:gd name="connsiteY16" fmla="*/ 114300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107" h="132397">
                    <a:moveTo>
                      <a:pt x="0" y="114300"/>
                    </a:moveTo>
                    <a:lnTo>
                      <a:pt x="9525" y="100013"/>
                    </a:lnTo>
                    <a:cubicBezTo>
                      <a:pt x="22860" y="110490"/>
                      <a:pt x="39052" y="116205"/>
                      <a:pt x="53340" y="116205"/>
                    </a:cubicBezTo>
                    <a:cubicBezTo>
                      <a:pt x="68580" y="116205"/>
                      <a:pt x="80010" y="108585"/>
                      <a:pt x="80010" y="96203"/>
                    </a:cubicBezTo>
                    <a:cubicBezTo>
                      <a:pt x="80010" y="82868"/>
                      <a:pt x="64770" y="78105"/>
                      <a:pt x="48577" y="73343"/>
                    </a:cubicBezTo>
                    <a:cubicBezTo>
                      <a:pt x="28575" y="67628"/>
                      <a:pt x="5715" y="60960"/>
                      <a:pt x="5715" y="37147"/>
                    </a:cubicBezTo>
                    <a:lnTo>
                      <a:pt x="5715" y="36195"/>
                    </a:lnTo>
                    <a:cubicBezTo>
                      <a:pt x="5715" y="14288"/>
                      <a:pt x="24765" y="0"/>
                      <a:pt x="49530" y="0"/>
                    </a:cubicBezTo>
                    <a:cubicBezTo>
                      <a:pt x="64770" y="0"/>
                      <a:pt x="82867" y="5715"/>
                      <a:pt x="95250" y="14288"/>
                    </a:cubicBezTo>
                    <a:lnTo>
                      <a:pt x="86677" y="28575"/>
                    </a:lnTo>
                    <a:cubicBezTo>
                      <a:pt x="75247" y="20955"/>
                      <a:pt x="60960" y="16193"/>
                      <a:pt x="48577" y="16193"/>
                    </a:cubicBezTo>
                    <a:cubicBezTo>
                      <a:pt x="34290" y="16193"/>
                      <a:pt x="24765" y="23813"/>
                      <a:pt x="24765" y="34290"/>
                    </a:cubicBezTo>
                    <a:lnTo>
                      <a:pt x="24765" y="35243"/>
                    </a:lnTo>
                    <a:cubicBezTo>
                      <a:pt x="24765" y="47625"/>
                      <a:pt x="40005" y="52388"/>
                      <a:pt x="57150" y="57150"/>
                    </a:cubicBezTo>
                    <a:cubicBezTo>
                      <a:pt x="77152" y="62865"/>
                      <a:pt x="98107" y="70485"/>
                      <a:pt x="98107" y="94297"/>
                    </a:cubicBezTo>
                    <a:cubicBezTo>
                      <a:pt x="98107" y="119063"/>
                      <a:pt x="78105" y="132397"/>
                      <a:pt x="52388" y="132397"/>
                    </a:cubicBezTo>
                    <a:cubicBezTo>
                      <a:pt x="34290" y="132397"/>
                      <a:pt x="14288" y="125730"/>
                      <a:pt x="0" y="11430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6AA30C6-051A-11E0-CBC7-D94B59D00D16}"/>
                  </a:ext>
                </a:extLst>
              </p:cNvPr>
              <p:cNvSpPr/>
              <p:nvPr/>
            </p:nvSpPr>
            <p:spPr>
              <a:xfrm>
                <a:off x="7680483" y="4234497"/>
                <a:ext cx="120967" cy="134302"/>
              </a:xfrm>
              <a:custGeom>
                <a:avLst/>
                <a:gdLst>
                  <a:gd name="connsiteX0" fmla="*/ 64770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1913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4770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4770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8583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1913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100013" y="36195"/>
                      <a:pt x="86678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0F2B384-78B9-9CE0-F6A3-CF5D2D696114}"/>
                  </a:ext>
                </a:extLst>
              </p:cNvPr>
              <p:cNvSpPr/>
              <p:nvPr/>
            </p:nvSpPr>
            <p:spPr>
              <a:xfrm>
                <a:off x="7825263" y="4235450"/>
                <a:ext cx="112454" cy="133350"/>
              </a:xfrm>
              <a:custGeom>
                <a:avLst/>
                <a:gdLst>
                  <a:gd name="connsiteX0" fmla="*/ 0 w 112454"/>
                  <a:gd name="connsiteY0" fmla="*/ 93345 h 133350"/>
                  <a:gd name="connsiteX1" fmla="*/ 0 w 112454"/>
                  <a:gd name="connsiteY1" fmla="*/ 92393 h 133350"/>
                  <a:gd name="connsiteX2" fmla="*/ 55245 w 112454"/>
                  <a:gd name="connsiteY2" fmla="*/ 50482 h 133350"/>
                  <a:gd name="connsiteX3" fmla="*/ 94298 w 112454"/>
                  <a:gd name="connsiteY3" fmla="*/ 56197 h 133350"/>
                  <a:gd name="connsiteX4" fmla="*/ 94298 w 112454"/>
                  <a:gd name="connsiteY4" fmla="*/ 52388 h 133350"/>
                  <a:gd name="connsiteX5" fmla="*/ 56198 w 112454"/>
                  <a:gd name="connsiteY5" fmla="*/ 17145 h 133350"/>
                  <a:gd name="connsiteX6" fmla="*/ 17145 w 112454"/>
                  <a:gd name="connsiteY6" fmla="*/ 26670 h 133350"/>
                  <a:gd name="connsiteX7" fmla="*/ 11430 w 112454"/>
                  <a:gd name="connsiteY7" fmla="*/ 11430 h 133350"/>
                  <a:gd name="connsiteX8" fmla="*/ 58103 w 112454"/>
                  <a:gd name="connsiteY8" fmla="*/ 0 h 133350"/>
                  <a:gd name="connsiteX9" fmla="*/ 99060 w 112454"/>
                  <a:gd name="connsiteY9" fmla="*/ 14288 h 133350"/>
                  <a:gd name="connsiteX10" fmla="*/ 112395 w 112454"/>
                  <a:gd name="connsiteY10" fmla="*/ 52388 h 133350"/>
                  <a:gd name="connsiteX11" fmla="*/ 112395 w 112454"/>
                  <a:gd name="connsiteY11" fmla="*/ 130493 h 133350"/>
                  <a:gd name="connsiteX12" fmla="*/ 94298 w 112454"/>
                  <a:gd name="connsiteY12" fmla="*/ 130493 h 133350"/>
                  <a:gd name="connsiteX13" fmla="*/ 94298 w 112454"/>
                  <a:gd name="connsiteY13" fmla="*/ 111443 h 133350"/>
                  <a:gd name="connsiteX14" fmla="*/ 47625 w 112454"/>
                  <a:gd name="connsiteY14" fmla="*/ 133350 h 133350"/>
                  <a:gd name="connsiteX15" fmla="*/ 0 w 112454"/>
                  <a:gd name="connsiteY15" fmla="*/ 93345 h 133350"/>
                  <a:gd name="connsiteX16" fmla="*/ 94298 w 112454"/>
                  <a:gd name="connsiteY16" fmla="*/ 82868 h 133350"/>
                  <a:gd name="connsiteX17" fmla="*/ 94298 w 112454"/>
                  <a:gd name="connsiteY17" fmla="*/ 71438 h 133350"/>
                  <a:gd name="connsiteX18" fmla="*/ 57150 w 112454"/>
                  <a:gd name="connsiteY18" fmla="*/ 65722 h 133350"/>
                  <a:gd name="connsiteX19" fmla="*/ 20003 w 112454"/>
                  <a:gd name="connsiteY19" fmla="*/ 91440 h 133350"/>
                  <a:gd name="connsiteX20" fmla="*/ 20003 w 112454"/>
                  <a:gd name="connsiteY20" fmla="*/ 92393 h 133350"/>
                  <a:gd name="connsiteX21" fmla="*/ 51435 w 112454"/>
                  <a:gd name="connsiteY21" fmla="*/ 118110 h 133350"/>
                  <a:gd name="connsiteX22" fmla="*/ 94298 w 112454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2454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2860" y="50482"/>
                      <a:pt x="55245" y="50482"/>
                    </a:cubicBezTo>
                    <a:cubicBezTo>
                      <a:pt x="71438" y="50482"/>
                      <a:pt x="82868" y="53340"/>
                      <a:pt x="94298" y="56197"/>
                    </a:cubicBezTo>
                    <a:lnTo>
                      <a:pt x="94298" y="52388"/>
                    </a:lnTo>
                    <a:cubicBezTo>
                      <a:pt x="94298" y="29528"/>
                      <a:pt x="80010" y="17145"/>
                      <a:pt x="56198" y="17145"/>
                    </a:cubicBezTo>
                    <a:cubicBezTo>
                      <a:pt x="40957" y="17145"/>
                      <a:pt x="29528" y="20955"/>
                      <a:pt x="17145" y="26670"/>
                    </a:cubicBezTo>
                    <a:lnTo>
                      <a:pt x="11430" y="11430"/>
                    </a:lnTo>
                    <a:cubicBezTo>
                      <a:pt x="25718" y="4763"/>
                      <a:pt x="39053" y="0"/>
                      <a:pt x="58103" y="0"/>
                    </a:cubicBezTo>
                    <a:cubicBezTo>
                      <a:pt x="76200" y="0"/>
                      <a:pt x="90488" y="4763"/>
                      <a:pt x="99060" y="14288"/>
                    </a:cubicBezTo>
                    <a:cubicBezTo>
                      <a:pt x="108585" y="23177"/>
                      <a:pt x="113030" y="35877"/>
                      <a:pt x="112395" y="52388"/>
                    </a:cubicBezTo>
                    <a:lnTo>
                      <a:pt x="112395" y="130493"/>
                    </a:lnTo>
                    <a:lnTo>
                      <a:pt x="94298" y="130493"/>
                    </a:lnTo>
                    <a:lnTo>
                      <a:pt x="94298" y="111443"/>
                    </a:lnTo>
                    <a:cubicBezTo>
                      <a:pt x="84773" y="122872"/>
                      <a:pt x="70485" y="133350"/>
                      <a:pt x="47625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4298" y="82868"/>
                    </a:moveTo>
                    <a:lnTo>
                      <a:pt x="94298" y="71438"/>
                    </a:lnTo>
                    <a:cubicBezTo>
                      <a:pt x="84773" y="68580"/>
                      <a:pt x="72390" y="65722"/>
                      <a:pt x="57150" y="65722"/>
                    </a:cubicBezTo>
                    <a:cubicBezTo>
                      <a:pt x="33338" y="65722"/>
                      <a:pt x="20003" y="76200"/>
                      <a:pt x="20003" y="91440"/>
                    </a:cubicBezTo>
                    <a:lnTo>
                      <a:pt x="20003" y="92393"/>
                    </a:lnTo>
                    <a:cubicBezTo>
                      <a:pt x="20003" y="108585"/>
                      <a:pt x="34290" y="118110"/>
                      <a:pt x="51435" y="118110"/>
                    </a:cubicBezTo>
                    <a:cubicBezTo>
                      <a:pt x="75248" y="118110"/>
                      <a:pt x="94298" y="103822"/>
                      <a:pt x="94298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1B330B7-6CB3-E63C-4839-20D76B036841}"/>
                  </a:ext>
                </a:extLst>
              </p:cNvPr>
              <p:cNvSpPr/>
              <p:nvPr/>
            </p:nvSpPr>
            <p:spPr>
              <a:xfrm>
                <a:off x="7978616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69532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6672" y="-910"/>
                      <a:pt x="71438" y="42"/>
                    </a:cubicBezTo>
                    <a:lnTo>
                      <a:pt x="71438" y="20997"/>
                    </a:lnTo>
                    <a:lnTo>
                      <a:pt x="69532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906C1EF9-014F-FE29-8935-D2ADD690AA75}"/>
                  </a:ext>
                </a:extLst>
              </p:cNvPr>
              <p:cNvSpPr/>
              <p:nvPr/>
            </p:nvSpPr>
            <p:spPr>
              <a:xfrm>
                <a:off x="8065294" y="4234497"/>
                <a:ext cx="118110" cy="134302"/>
              </a:xfrm>
              <a:custGeom>
                <a:avLst/>
                <a:gdLst>
                  <a:gd name="connsiteX0" fmla="*/ 0 w 118110"/>
                  <a:gd name="connsiteY0" fmla="*/ 67628 h 134302"/>
                  <a:gd name="connsiteX1" fmla="*/ 65723 w 118110"/>
                  <a:gd name="connsiteY1" fmla="*/ 0 h 134302"/>
                  <a:gd name="connsiteX2" fmla="*/ 117157 w 118110"/>
                  <a:gd name="connsiteY2" fmla="*/ 22860 h 134302"/>
                  <a:gd name="connsiteX3" fmla="*/ 104775 w 118110"/>
                  <a:gd name="connsiteY3" fmla="*/ 36195 h 134302"/>
                  <a:gd name="connsiteX4" fmla="*/ 65723 w 118110"/>
                  <a:gd name="connsiteY4" fmla="*/ 17145 h 134302"/>
                  <a:gd name="connsiteX5" fmla="*/ 20002 w 118110"/>
                  <a:gd name="connsiteY5" fmla="*/ 66675 h 134302"/>
                  <a:gd name="connsiteX6" fmla="*/ 20002 w 118110"/>
                  <a:gd name="connsiteY6" fmla="*/ 67628 h 134302"/>
                  <a:gd name="connsiteX7" fmla="*/ 66675 w 118110"/>
                  <a:gd name="connsiteY7" fmla="*/ 117158 h 134302"/>
                  <a:gd name="connsiteX8" fmla="*/ 105727 w 118110"/>
                  <a:gd name="connsiteY8" fmla="*/ 98108 h 134302"/>
                  <a:gd name="connsiteX9" fmla="*/ 118110 w 118110"/>
                  <a:gd name="connsiteY9" fmla="*/ 109538 h 134302"/>
                  <a:gd name="connsiteX10" fmla="*/ 65723 w 118110"/>
                  <a:gd name="connsiteY10" fmla="*/ 134303 h 134302"/>
                  <a:gd name="connsiteX11" fmla="*/ 0 w 118110"/>
                  <a:gd name="connsiteY11" fmla="*/ 6762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8110" h="134302">
                    <a:moveTo>
                      <a:pt x="0" y="67628"/>
                    </a:moveTo>
                    <a:cubicBezTo>
                      <a:pt x="0" y="31433"/>
                      <a:pt x="28575" y="0"/>
                      <a:pt x="65723" y="0"/>
                    </a:cubicBezTo>
                    <a:cubicBezTo>
                      <a:pt x="90488" y="0"/>
                      <a:pt x="104775" y="10478"/>
                      <a:pt x="117157" y="22860"/>
                    </a:cubicBezTo>
                    <a:lnTo>
                      <a:pt x="104775" y="36195"/>
                    </a:lnTo>
                    <a:cubicBezTo>
                      <a:pt x="94298" y="25718"/>
                      <a:pt x="82868" y="17145"/>
                      <a:pt x="65723" y="17145"/>
                    </a:cubicBezTo>
                    <a:cubicBezTo>
                      <a:pt x="40005" y="17145"/>
                      <a:pt x="20002" y="39053"/>
                      <a:pt x="20002" y="66675"/>
                    </a:cubicBezTo>
                    <a:lnTo>
                      <a:pt x="20002" y="67628"/>
                    </a:lnTo>
                    <a:cubicBezTo>
                      <a:pt x="20002" y="95250"/>
                      <a:pt x="40005" y="117158"/>
                      <a:pt x="66675" y="117158"/>
                    </a:cubicBezTo>
                    <a:cubicBezTo>
                      <a:pt x="82868" y="117158"/>
                      <a:pt x="96202" y="108585"/>
                      <a:pt x="105727" y="98108"/>
                    </a:cubicBezTo>
                    <a:lnTo>
                      <a:pt x="118110" y="109538"/>
                    </a:lnTo>
                    <a:cubicBezTo>
                      <a:pt x="104775" y="123825"/>
                      <a:pt x="89535" y="134303"/>
                      <a:pt x="65723" y="134303"/>
                    </a:cubicBezTo>
                    <a:cubicBezTo>
                      <a:pt x="28575" y="134303"/>
                      <a:pt x="0" y="103822"/>
                      <a:pt x="0" y="6762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CCB9E72-6484-AAA3-5C20-CA2E22293C6A}"/>
                  </a:ext>
                </a:extLst>
              </p:cNvPr>
              <p:cNvSpPr/>
              <p:nvPr/>
            </p:nvSpPr>
            <p:spPr>
              <a:xfrm>
                <a:off x="8214836" y="4184967"/>
                <a:ext cx="112394" cy="180975"/>
              </a:xfrm>
              <a:custGeom>
                <a:avLst/>
                <a:gdLst>
                  <a:gd name="connsiteX0" fmla="*/ 0 w 112394"/>
                  <a:gd name="connsiteY0" fmla="*/ 0 h 180975"/>
                  <a:gd name="connsiteX1" fmla="*/ 19050 w 112394"/>
                  <a:gd name="connsiteY1" fmla="*/ 0 h 180975"/>
                  <a:gd name="connsiteX2" fmla="*/ 19050 w 112394"/>
                  <a:gd name="connsiteY2" fmla="*/ 75247 h 180975"/>
                  <a:gd name="connsiteX3" fmla="*/ 62865 w 112394"/>
                  <a:gd name="connsiteY3" fmla="*/ 49530 h 180975"/>
                  <a:gd name="connsiteX4" fmla="*/ 112395 w 112394"/>
                  <a:gd name="connsiteY4" fmla="*/ 100965 h 180975"/>
                  <a:gd name="connsiteX5" fmla="*/ 112395 w 112394"/>
                  <a:gd name="connsiteY5" fmla="*/ 180975 h 180975"/>
                  <a:gd name="connsiteX6" fmla="*/ 93345 w 112394"/>
                  <a:gd name="connsiteY6" fmla="*/ 180975 h 180975"/>
                  <a:gd name="connsiteX7" fmla="*/ 93345 w 112394"/>
                  <a:gd name="connsiteY7" fmla="*/ 105727 h 180975"/>
                  <a:gd name="connsiteX8" fmla="*/ 58102 w 112394"/>
                  <a:gd name="connsiteY8" fmla="*/ 67627 h 180975"/>
                  <a:gd name="connsiteX9" fmla="*/ 19050 w 112394"/>
                  <a:gd name="connsiteY9" fmla="*/ 107632 h 180975"/>
                  <a:gd name="connsiteX10" fmla="*/ 19050 w 112394"/>
                  <a:gd name="connsiteY10" fmla="*/ 180975 h 180975"/>
                  <a:gd name="connsiteX11" fmla="*/ 0 w 112394"/>
                  <a:gd name="connsiteY1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27622" y="60960"/>
                      <a:pt x="40957" y="49530"/>
                      <a:pt x="62865" y="49530"/>
                    </a:cubicBezTo>
                    <a:cubicBezTo>
                      <a:pt x="94297" y="49530"/>
                      <a:pt x="112395" y="70485"/>
                      <a:pt x="112395" y="100965"/>
                    </a:cubicBezTo>
                    <a:lnTo>
                      <a:pt x="112395" y="180975"/>
                    </a:lnTo>
                    <a:lnTo>
                      <a:pt x="93345" y="180975"/>
                    </a:lnTo>
                    <a:lnTo>
                      <a:pt x="93345" y="105727"/>
                    </a:lnTo>
                    <a:cubicBezTo>
                      <a:pt x="93345" y="81915"/>
                      <a:pt x="80010" y="67627"/>
                      <a:pt x="58102" y="67627"/>
                    </a:cubicBezTo>
                    <a:cubicBezTo>
                      <a:pt x="35243" y="67627"/>
                      <a:pt x="19050" y="83820"/>
                      <a:pt x="19050" y="107632"/>
                    </a:cubicBez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125C5-49CC-FF85-0DB4-FC892DD65868}"/>
                  </a:ext>
                </a:extLst>
              </p:cNvPr>
              <p:cNvSpPr/>
              <p:nvPr/>
            </p:nvSpPr>
            <p:spPr>
              <a:xfrm>
                <a:off x="8437721" y="4189730"/>
                <a:ext cx="156210" cy="179069"/>
              </a:xfrm>
              <a:custGeom>
                <a:avLst/>
                <a:gdLst>
                  <a:gd name="connsiteX0" fmla="*/ 0 w 156210"/>
                  <a:gd name="connsiteY0" fmla="*/ 89535 h 179069"/>
                  <a:gd name="connsiteX1" fmla="*/ 87630 w 156210"/>
                  <a:gd name="connsiteY1" fmla="*/ 0 h 179069"/>
                  <a:gd name="connsiteX2" fmla="*/ 155258 w 156210"/>
                  <a:gd name="connsiteY2" fmla="*/ 26670 h 179069"/>
                  <a:gd name="connsiteX3" fmla="*/ 141923 w 156210"/>
                  <a:gd name="connsiteY3" fmla="*/ 41910 h 179069"/>
                  <a:gd name="connsiteX4" fmla="*/ 87630 w 156210"/>
                  <a:gd name="connsiteY4" fmla="*/ 18097 h 179069"/>
                  <a:gd name="connsiteX5" fmla="*/ 20003 w 156210"/>
                  <a:gd name="connsiteY5" fmla="*/ 88582 h 179069"/>
                  <a:gd name="connsiteX6" fmla="*/ 20003 w 156210"/>
                  <a:gd name="connsiteY6" fmla="*/ 89535 h 179069"/>
                  <a:gd name="connsiteX7" fmla="*/ 87630 w 156210"/>
                  <a:gd name="connsiteY7" fmla="*/ 160972 h 179069"/>
                  <a:gd name="connsiteX8" fmla="*/ 142875 w 156210"/>
                  <a:gd name="connsiteY8" fmla="*/ 136207 h 179069"/>
                  <a:gd name="connsiteX9" fmla="*/ 156210 w 156210"/>
                  <a:gd name="connsiteY9" fmla="*/ 148590 h 179069"/>
                  <a:gd name="connsiteX10" fmla="*/ 86678 w 156210"/>
                  <a:gd name="connsiteY10" fmla="*/ 179070 h 179069"/>
                  <a:gd name="connsiteX11" fmla="*/ 0 w 156210"/>
                  <a:gd name="connsiteY11" fmla="*/ 89535 h 17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210" h="179069">
                    <a:moveTo>
                      <a:pt x="0" y="89535"/>
                    </a:moveTo>
                    <a:cubicBezTo>
                      <a:pt x="0" y="40005"/>
                      <a:pt x="36195" y="0"/>
                      <a:pt x="87630" y="0"/>
                    </a:cubicBezTo>
                    <a:cubicBezTo>
                      <a:pt x="119063" y="0"/>
                      <a:pt x="138113" y="10477"/>
                      <a:pt x="155258" y="26670"/>
                    </a:cubicBezTo>
                    <a:lnTo>
                      <a:pt x="141923" y="41910"/>
                    </a:lnTo>
                    <a:cubicBezTo>
                      <a:pt x="127635" y="27622"/>
                      <a:pt x="110490" y="18097"/>
                      <a:pt x="87630" y="18097"/>
                    </a:cubicBezTo>
                    <a:cubicBezTo>
                      <a:pt x="48578" y="18097"/>
                      <a:pt x="20003" y="48577"/>
                      <a:pt x="20003" y="88582"/>
                    </a:cubicBezTo>
                    <a:lnTo>
                      <a:pt x="20003" y="89535"/>
                    </a:lnTo>
                    <a:cubicBezTo>
                      <a:pt x="20003" y="129540"/>
                      <a:pt x="48578" y="160972"/>
                      <a:pt x="87630" y="160972"/>
                    </a:cubicBezTo>
                    <a:cubicBezTo>
                      <a:pt x="110490" y="160972"/>
                      <a:pt x="126683" y="151447"/>
                      <a:pt x="142875" y="136207"/>
                    </a:cubicBezTo>
                    <a:lnTo>
                      <a:pt x="156210" y="148590"/>
                    </a:lnTo>
                    <a:cubicBezTo>
                      <a:pt x="138113" y="166688"/>
                      <a:pt x="118110" y="179070"/>
                      <a:pt x="86678" y="179070"/>
                    </a:cubicBezTo>
                    <a:cubicBezTo>
                      <a:pt x="36195" y="179070"/>
                      <a:pt x="0" y="140017"/>
                      <a:pt x="0" y="8953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C4FEBC9-0E02-4A83-E437-0A0211CAF1FA}"/>
                  </a:ext>
                </a:extLst>
              </p:cNvPr>
              <p:cNvSpPr/>
              <p:nvPr/>
            </p:nvSpPr>
            <p:spPr>
              <a:xfrm>
                <a:off x="8613933" y="4234497"/>
                <a:ext cx="121920" cy="134302"/>
              </a:xfrm>
              <a:custGeom>
                <a:avLst/>
                <a:gdLst>
                  <a:gd name="connsiteX0" fmla="*/ 64770 w 121920"/>
                  <a:gd name="connsiteY0" fmla="*/ 117158 h 134302"/>
                  <a:gd name="connsiteX1" fmla="*/ 104775 w 121920"/>
                  <a:gd name="connsiteY1" fmla="*/ 100013 h 134302"/>
                  <a:gd name="connsiteX2" fmla="*/ 117158 w 121920"/>
                  <a:gd name="connsiteY2" fmla="*/ 110490 h 134302"/>
                  <a:gd name="connsiteX3" fmla="*/ 64770 w 121920"/>
                  <a:gd name="connsiteY3" fmla="*/ 134303 h 134302"/>
                  <a:gd name="connsiteX4" fmla="*/ 0 w 121920"/>
                  <a:gd name="connsiteY4" fmla="*/ 67628 h 134302"/>
                  <a:gd name="connsiteX5" fmla="*/ 61913 w 121920"/>
                  <a:gd name="connsiteY5" fmla="*/ 0 h 134302"/>
                  <a:gd name="connsiteX6" fmla="*/ 121920 w 121920"/>
                  <a:gd name="connsiteY6" fmla="*/ 68580 h 134302"/>
                  <a:gd name="connsiteX7" fmla="*/ 120968 w 121920"/>
                  <a:gd name="connsiteY7" fmla="*/ 75247 h 134302"/>
                  <a:gd name="connsiteX8" fmla="*/ 20003 w 121920"/>
                  <a:gd name="connsiteY8" fmla="*/ 75247 h 134302"/>
                  <a:gd name="connsiteX9" fmla="*/ 64770 w 121920"/>
                  <a:gd name="connsiteY9" fmla="*/ 117158 h 134302"/>
                  <a:gd name="connsiteX10" fmla="*/ 101918 w 121920"/>
                  <a:gd name="connsiteY10" fmla="*/ 60008 h 134302"/>
                  <a:gd name="connsiteX11" fmla="*/ 60960 w 121920"/>
                  <a:gd name="connsiteY11" fmla="*/ 16193 h 134302"/>
                  <a:gd name="connsiteX12" fmla="*/ 20003 w 121920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920" h="134302">
                    <a:moveTo>
                      <a:pt x="64770" y="117158"/>
                    </a:moveTo>
                    <a:cubicBezTo>
                      <a:pt x="82868" y="117158"/>
                      <a:pt x="94298" y="110490"/>
                      <a:pt x="104775" y="100013"/>
                    </a:cubicBezTo>
                    <a:lnTo>
                      <a:pt x="117158" y="110490"/>
                    </a:lnTo>
                    <a:cubicBezTo>
                      <a:pt x="103823" y="124778"/>
                      <a:pt x="88583" y="134303"/>
                      <a:pt x="64770" y="134303"/>
                    </a:cubicBezTo>
                    <a:cubicBezTo>
                      <a:pt x="29528" y="134303"/>
                      <a:pt x="0" y="107633"/>
                      <a:pt x="0" y="67628"/>
                    </a:cubicBezTo>
                    <a:cubicBezTo>
                      <a:pt x="0" y="30480"/>
                      <a:pt x="26670" y="0"/>
                      <a:pt x="61913" y="0"/>
                    </a:cubicBezTo>
                    <a:cubicBezTo>
                      <a:pt x="100013" y="0"/>
                      <a:pt x="121920" y="30480"/>
                      <a:pt x="121920" y="68580"/>
                    </a:cubicBezTo>
                    <a:cubicBezTo>
                      <a:pt x="121920" y="70485"/>
                      <a:pt x="121920" y="72390"/>
                      <a:pt x="120968" y="75247"/>
                    </a:cubicBezTo>
                    <a:lnTo>
                      <a:pt x="20003" y="75247"/>
                    </a:lnTo>
                    <a:cubicBezTo>
                      <a:pt x="22860" y="101918"/>
                      <a:pt x="42863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100013" y="36195"/>
                      <a:pt x="86678" y="16193"/>
                      <a:pt x="60960" y="16193"/>
                    </a:cubicBezTo>
                    <a:cubicBezTo>
                      <a:pt x="39053" y="16193"/>
                      <a:pt x="22860" y="35243"/>
                      <a:pt x="20003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EA74D2A-405D-7C4C-9C1D-42D9079E1431}"/>
                  </a:ext>
                </a:extLst>
              </p:cNvPr>
              <p:cNvSpPr/>
              <p:nvPr/>
            </p:nvSpPr>
            <p:spPr>
              <a:xfrm>
                <a:off x="8769191" y="4234497"/>
                <a:ext cx="111442" cy="131445"/>
              </a:xfrm>
              <a:custGeom>
                <a:avLst/>
                <a:gdLst>
                  <a:gd name="connsiteX0" fmla="*/ 0 w 111442"/>
                  <a:gd name="connsiteY0" fmla="*/ 2858 h 131445"/>
                  <a:gd name="connsiteX1" fmla="*/ 19050 w 111442"/>
                  <a:gd name="connsiteY1" fmla="*/ 2858 h 131445"/>
                  <a:gd name="connsiteX2" fmla="*/ 19050 w 111442"/>
                  <a:gd name="connsiteY2" fmla="*/ 25718 h 131445"/>
                  <a:gd name="connsiteX3" fmla="*/ 62865 w 111442"/>
                  <a:gd name="connsiteY3" fmla="*/ 0 h 131445"/>
                  <a:gd name="connsiteX4" fmla="*/ 111442 w 111442"/>
                  <a:gd name="connsiteY4" fmla="*/ 51435 h 131445"/>
                  <a:gd name="connsiteX5" fmla="*/ 111442 w 111442"/>
                  <a:gd name="connsiteY5" fmla="*/ 131445 h 131445"/>
                  <a:gd name="connsiteX6" fmla="*/ 92392 w 111442"/>
                  <a:gd name="connsiteY6" fmla="*/ 131445 h 131445"/>
                  <a:gd name="connsiteX7" fmla="*/ 92392 w 111442"/>
                  <a:gd name="connsiteY7" fmla="*/ 56197 h 131445"/>
                  <a:gd name="connsiteX8" fmla="*/ 57150 w 111442"/>
                  <a:gd name="connsiteY8" fmla="*/ 18097 h 131445"/>
                  <a:gd name="connsiteX9" fmla="*/ 19050 w 111442"/>
                  <a:gd name="connsiteY9" fmla="*/ 58103 h 131445"/>
                  <a:gd name="connsiteX10" fmla="*/ 19050 w 111442"/>
                  <a:gd name="connsiteY10" fmla="*/ 131445 h 131445"/>
                  <a:gd name="connsiteX11" fmla="*/ 0 w 111442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442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7622" y="11430"/>
                      <a:pt x="40957" y="0"/>
                      <a:pt x="62865" y="0"/>
                    </a:cubicBezTo>
                    <a:cubicBezTo>
                      <a:pt x="93345" y="0"/>
                      <a:pt x="111442" y="20955"/>
                      <a:pt x="111442" y="51435"/>
                    </a:cubicBezTo>
                    <a:lnTo>
                      <a:pt x="111442" y="131445"/>
                    </a:lnTo>
                    <a:lnTo>
                      <a:pt x="92392" y="131445"/>
                    </a:lnTo>
                    <a:lnTo>
                      <a:pt x="92392" y="56197"/>
                    </a:lnTo>
                    <a:cubicBezTo>
                      <a:pt x="92392" y="32385"/>
                      <a:pt x="80010" y="18097"/>
                      <a:pt x="57150" y="18097"/>
                    </a:cubicBezTo>
                    <a:cubicBezTo>
                      <a:pt x="35242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1580BF8-5F2B-EA16-A9D3-B792469BC1C5}"/>
                  </a:ext>
                </a:extLst>
              </p:cNvPr>
              <p:cNvSpPr/>
              <p:nvPr/>
            </p:nvSpPr>
            <p:spPr>
              <a:xfrm>
                <a:off x="8910161" y="4199255"/>
                <a:ext cx="78105" cy="168592"/>
              </a:xfrm>
              <a:custGeom>
                <a:avLst/>
                <a:gdLst>
                  <a:gd name="connsiteX0" fmla="*/ 18097 w 78105"/>
                  <a:gd name="connsiteY0" fmla="*/ 132397 h 168592"/>
                  <a:gd name="connsiteX1" fmla="*/ 18097 w 78105"/>
                  <a:gd name="connsiteY1" fmla="*/ 55245 h 168592"/>
                  <a:gd name="connsiteX2" fmla="*/ 0 w 78105"/>
                  <a:gd name="connsiteY2" fmla="*/ 55245 h 168592"/>
                  <a:gd name="connsiteX3" fmla="*/ 0 w 78105"/>
                  <a:gd name="connsiteY3" fmla="*/ 38100 h 168592"/>
                  <a:gd name="connsiteX4" fmla="*/ 18097 w 78105"/>
                  <a:gd name="connsiteY4" fmla="*/ 38100 h 168592"/>
                  <a:gd name="connsiteX5" fmla="*/ 18097 w 78105"/>
                  <a:gd name="connsiteY5" fmla="*/ 0 h 168592"/>
                  <a:gd name="connsiteX6" fmla="*/ 37147 w 78105"/>
                  <a:gd name="connsiteY6" fmla="*/ 0 h 168592"/>
                  <a:gd name="connsiteX7" fmla="*/ 37147 w 78105"/>
                  <a:gd name="connsiteY7" fmla="*/ 38100 h 168592"/>
                  <a:gd name="connsiteX8" fmla="*/ 78105 w 78105"/>
                  <a:gd name="connsiteY8" fmla="*/ 38100 h 168592"/>
                  <a:gd name="connsiteX9" fmla="*/ 78105 w 78105"/>
                  <a:gd name="connsiteY9" fmla="*/ 55245 h 168592"/>
                  <a:gd name="connsiteX10" fmla="*/ 37147 w 78105"/>
                  <a:gd name="connsiteY10" fmla="*/ 55245 h 168592"/>
                  <a:gd name="connsiteX11" fmla="*/ 37147 w 78105"/>
                  <a:gd name="connsiteY11" fmla="*/ 130492 h 168592"/>
                  <a:gd name="connsiteX12" fmla="*/ 59055 w 78105"/>
                  <a:gd name="connsiteY12" fmla="*/ 151447 h 168592"/>
                  <a:gd name="connsiteX13" fmla="*/ 77152 w 78105"/>
                  <a:gd name="connsiteY13" fmla="*/ 146685 h 168592"/>
                  <a:gd name="connsiteX14" fmla="*/ 77152 w 78105"/>
                  <a:gd name="connsiteY14" fmla="*/ 162877 h 168592"/>
                  <a:gd name="connsiteX15" fmla="*/ 54293 w 78105"/>
                  <a:gd name="connsiteY15" fmla="*/ 168592 h 168592"/>
                  <a:gd name="connsiteX16" fmla="*/ 18097 w 78105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8105" h="168592">
                    <a:moveTo>
                      <a:pt x="18097" y="132397"/>
                    </a:moveTo>
                    <a:lnTo>
                      <a:pt x="18097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7" y="38100"/>
                    </a:lnTo>
                    <a:lnTo>
                      <a:pt x="18097" y="0"/>
                    </a:lnTo>
                    <a:lnTo>
                      <a:pt x="37147" y="0"/>
                    </a:lnTo>
                    <a:lnTo>
                      <a:pt x="37147" y="38100"/>
                    </a:lnTo>
                    <a:lnTo>
                      <a:pt x="78105" y="38100"/>
                    </a:lnTo>
                    <a:lnTo>
                      <a:pt x="78105" y="55245"/>
                    </a:lnTo>
                    <a:lnTo>
                      <a:pt x="37147" y="55245"/>
                    </a:lnTo>
                    <a:lnTo>
                      <a:pt x="37147" y="130492"/>
                    </a:lnTo>
                    <a:cubicBezTo>
                      <a:pt x="37147" y="145732"/>
                      <a:pt x="45720" y="151447"/>
                      <a:pt x="59055" y="151447"/>
                    </a:cubicBezTo>
                    <a:cubicBezTo>
                      <a:pt x="64770" y="151447"/>
                      <a:pt x="70485" y="150495"/>
                      <a:pt x="77152" y="146685"/>
                    </a:cubicBezTo>
                    <a:lnTo>
                      <a:pt x="77152" y="162877"/>
                    </a:lnTo>
                    <a:cubicBezTo>
                      <a:pt x="70485" y="166688"/>
                      <a:pt x="63818" y="168592"/>
                      <a:pt x="54293" y="168592"/>
                    </a:cubicBezTo>
                    <a:cubicBezTo>
                      <a:pt x="33338" y="168592"/>
                      <a:pt x="18097" y="158115"/>
                      <a:pt x="18097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6DAD31C-C3E0-3D75-ED49-0C9E7C0C5707}"/>
                  </a:ext>
                </a:extLst>
              </p:cNvPr>
              <p:cNvSpPr/>
              <p:nvPr/>
            </p:nvSpPr>
            <p:spPr>
              <a:xfrm>
                <a:off x="9010174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7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2" y="124778"/>
                      <a:pt x="88582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7" y="101918"/>
                      <a:pt x="41910" y="117158"/>
                      <a:pt x="63818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9052" y="16193"/>
                      <a:pt x="21907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C21875F-2BB5-F738-96C2-1DC9DF5E6B09}"/>
                  </a:ext>
                </a:extLst>
              </p:cNvPr>
              <p:cNvSpPr/>
              <p:nvPr/>
            </p:nvSpPr>
            <p:spPr>
              <a:xfrm>
                <a:off x="9164479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70485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7625" y="-910"/>
                      <a:pt x="71438" y="42"/>
                    </a:cubicBezTo>
                    <a:lnTo>
                      <a:pt x="71438" y="20997"/>
                    </a:lnTo>
                    <a:lnTo>
                      <a:pt x="70485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Graphic 5">
              <a:extLst>
                <a:ext uri="{FF2B5EF4-FFF2-40B4-BE49-F238E27FC236}">
                  <a16:creationId xmlns:a16="http://schemas.microsoft.com/office/drawing/2014/main" id="{A2DFF357-E19D-8064-37BF-5F9559109915}"/>
                </a:ext>
              </a:extLst>
            </p:cNvPr>
            <p:cNvGrpSpPr/>
            <p:nvPr/>
          </p:nvGrpSpPr>
          <p:grpSpPr>
            <a:xfrm>
              <a:off x="2573157" y="3835400"/>
              <a:ext cx="6662758" cy="257423"/>
              <a:chOff x="2573157" y="3835400"/>
              <a:chExt cx="6662758" cy="257423"/>
            </a:xfrm>
            <a:solidFill>
              <a:srgbClr val="7F7F83"/>
            </a:solidFill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9FE37E3-2B42-E6C5-3A3B-99971ED2321C}"/>
                  </a:ext>
                </a:extLst>
              </p:cNvPr>
              <p:cNvSpPr/>
              <p:nvPr/>
            </p:nvSpPr>
            <p:spPr>
              <a:xfrm>
                <a:off x="2633186" y="3878262"/>
                <a:ext cx="35242" cy="29527"/>
              </a:xfrm>
              <a:custGeom>
                <a:avLst/>
                <a:gdLst>
                  <a:gd name="connsiteX0" fmla="*/ 35243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3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3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3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BE23362-0C3E-0C26-656F-17D51A41E37B}"/>
                  </a:ext>
                </a:extLst>
              </p:cNvPr>
              <p:cNvSpPr/>
              <p:nvPr/>
            </p:nvSpPr>
            <p:spPr>
              <a:xfrm>
                <a:off x="2581751" y="3878262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812A1FD-1149-04DD-E76A-EEDE1377D6E5}"/>
                  </a:ext>
                </a:extLst>
              </p:cNvPr>
              <p:cNvSpPr/>
              <p:nvPr/>
            </p:nvSpPr>
            <p:spPr>
              <a:xfrm>
                <a:off x="2985611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9749A67-3101-5CAA-E4D7-E537572DBA5C}"/>
                  </a:ext>
                </a:extLst>
              </p:cNvPr>
              <p:cNvSpPr/>
              <p:nvPr/>
            </p:nvSpPr>
            <p:spPr>
              <a:xfrm>
                <a:off x="2934176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D11BE3E-CC31-A344-5DAA-633DE990FE5E}"/>
                  </a:ext>
                </a:extLst>
              </p:cNvPr>
              <p:cNvSpPr/>
              <p:nvPr/>
            </p:nvSpPr>
            <p:spPr>
              <a:xfrm>
                <a:off x="2573157" y="3881119"/>
                <a:ext cx="568663" cy="167640"/>
              </a:xfrm>
              <a:custGeom>
                <a:avLst/>
                <a:gdLst>
                  <a:gd name="connsiteX0" fmla="*/ 533421 w 568663"/>
                  <a:gd name="connsiteY0" fmla="*/ 0 h 167640"/>
                  <a:gd name="connsiteX1" fmla="*/ 568664 w 568663"/>
                  <a:gd name="connsiteY1" fmla="*/ 0 h 167640"/>
                  <a:gd name="connsiteX2" fmla="*/ 568664 w 568663"/>
                  <a:gd name="connsiteY2" fmla="*/ 115253 h 167640"/>
                  <a:gd name="connsiteX3" fmla="*/ 521039 w 568663"/>
                  <a:gd name="connsiteY3" fmla="*/ 167640 h 167640"/>
                  <a:gd name="connsiteX4" fmla="*/ 474366 w 568663"/>
                  <a:gd name="connsiteY4" fmla="*/ 167640 h 167640"/>
                  <a:gd name="connsiteX5" fmla="*/ 437219 w 568663"/>
                  <a:gd name="connsiteY5" fmla="*/ 149543 h 167640"/>
                  <a:gd name="connsiteX6" fmla="*/ 401976 w 568663"/>
                  <a:gd name="connsiteY6" fmla="*/ 167640 h 167640"/>
                  <a:gd name="connsiteX7" fmla="*/ 120036 w 568663"/>
                  <a:gd name="connsiteY7" fmla="*/ 167640 h 167640"/>
                  <a:gd name="connsiteX8" fmla="*/ 78126 w 568663"/>
                  <a:gd name="connsiteY8" fmla="*/ 141923 h 167640"/>
                  <a:gd name="connsiteX9" fmla="*/ 43836 w 568663"/>
                  <a:gd name="connsiteY9" fmla="*/ 156210 h 167640"/>
                  <a:gd name="connsiteX10" fmla="*/ 21 w 568663"/>
                  <a:gd name="connsiteY10" fmla="*/ 110490 h 167640"/>
                  <a:gd name="connsiteX11" fmla="*/ 73364 w 568663"/>
                  <a:gd name="connsiteY11" fmla="*/ 55245 h 167640"/>
                  <a:gd name="connsiteX12" fmla="*/ 73364 w 568663"/>
                  <a:gd name="connsiteY12" fmla="*/ 45720 h 167640"/>
                  <a:gd name="connsiteX13" fmla="*/ 108606 w 568663"/>
                  <a:gd name="connsiteY13" fmla="*/ 37148 h 167640"/>
                  <a:gd name="connsiteX14" fmla="*/ 108606 w 568663"/>
                  <a:gd name="connsiteY14" fmla="*/ 117158 h 167640"/>
                  <a:gd name="connsiteX15" fmla="*/ 122894 w 568663"/>
                  <a:gd name="connsiteY15" fmla="*/ 133350 h 167640"/>
                  <a:gd name="connsiteX16" fmla="*/ 391499 w 568663"/>
                  <a:gd name="connsiteY16" fmla="*/ 133350 h 167640"/>
                  <a:gd name="connsiteX17" fmla="*/ 412454 w 568663"/>
                  <a:gd name="connsiteY17" fmla="*/ 112395 h 167640"/>
                  <a:gd name="connsiteX18" fmla="*/ 412454 w 568663"/>
                  <a:gd name="connsiteY18" fmla="*/ 60960 h 167640"/>
                  <a:gd name="connsiteX19" fmla="*/ 446744 w 568663"/>
                  <a:gd name="connsiteY19" fmla="*/ 60960 h 167640"/>
                  <a:gd name="connsiteX20" fmla="*/ 446744 w 568663"/>
                  <a:gd name="connsiteY20" fmla="*/ 107633 h 167640"/>
                  <a:gd name="connsiteX21" fmla="*/ 471509 w 568663"/>
                  <a:gd name="connsiteY21" fmla="*/ 133350 h 167640"/>
                  <a:gd name="connsiteX22" fmla="*/ 518181 w 568663"/>
                  <a:gd name="connsiteY22" fmla="*/ 133350 h 167640"/>
                  <a:gd name="connsiteX23" fmla="*/ 533421 w 568663"/>
                  <a:gd name="connsiteY23" fmla="*/ 117158 h 167640"/>
                  <a:gd name="connsiteX24" fmla="*/ 73364 w 568663"/>
                  <a:gd name="connsiteY24" fmla="*/ 76200 h 167640"/>
                  <a:gd name="connsiteX25" fmla="*/ 33359 w 568663"/>
                  <a:gd name="connsiteY25" fmla="*/ 107633 h 167640"/>
                  <a:gd name="connsiteX26" fmla="*/ 52409 w 568663"/>
                  <a:gd name="connsiteY26" fmla="*/ 131445 h 167640"/>
                  <a:gd name="connsiteX27" fmla="*/ 73364 w 568663"/>
                  <a:gd name="connsiteY27" fmla="*/ 10668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8663" h="167640">
                    <a:moveTo>
                      <a:pt x="533421" y="0"/>
                    </a:moveTo>
                    <a:lnTo>
                      <a:pt x="568664" y="0"/>
                    </a:lnTo>
                    <a:lnTo>
                      <a:pt x="568664" y="115253"/>
                    </a:lnTo>
                    <a:cubicBezTo>
                      <a:pt x="568664" y="130493"/>
                      <a:pt x="564854" y="167640"/>
                      <a:pt x="521039" y="167640"/>
                    </a:cubicBezTo>
                    <a:lnTo>
                      <a:pt x="474366" y="167640"/>
                    </a:lnTo>
                    <a:cubicBezTo>
                      <a:pt x="455316" y="167640"/>
                      <a:pt x="443886" y="158115"/>
                      <a:pt x="437219" y="149543"/>
                    </a:cubicBezTo>
                    <a:cubicBezTo>
                      <a:pt x="430551" y="160020"/>
                      <a:pt x="417216" y="167640"/>
                      <a:pt x="401976" y="167640"/>
                    </a:cubicBezTo>
                    <a:lnTo>
                      <a:pt x="120036" y="167640"/>
                    </a:lnTo>
                    <a:cubicBezTo>
                      <a:pt x="95271" y="167640"/>
                      <a:pt x="83841" y="155258"/>
                      <a:pt x="78126" y="141923"/>
                    </a:cubicBezTo>
                    <a:cubicBezTo>
                      <a:pt x="72411" y="148590"/>
                      <a:pt x="61934" y="157163"/>
                      <a:pt x="43836" y="156210"/>
                    </a:cubicBezTo>
                    <a:cubicBezTo>
                      <a:pt x="20024" y="154305"/>
                      <a:pt x="21" y="133350"/>
                      <a:pt x="21" y="110490"/>
                    </a:cubicBezTo>
                    <a:cubicBezTo>
                      <a:pt x="-931" y="69533"/>
                      <a:pt x="30501" y="55245"/>
                      <a:pt x="73364" y="55245"/>
                    </a:cubicBezTo>
                    <a:lnTo>
                      <a:pt x="73364" y="45720"/>
                    </a:lnTo>
                    <a:lnTo>
                      <a:pt x="108606" y="37148"/>
                    </a:lnTo>
                    <a:lnTo>
                      <a:pt x="108606" y="117158"/>
                    </a:lnTo>
                    <a:cubicBezTo>
                      <a:pt x="108606" y="127635"/>
                      <a:pt x="113369" y="133350"/>
                      <a:pt x="122894" y="133350"/>
                    </a:cubicBezTo>
                    <a:lnTo>
                      <a:pt x="391499" y="133350"/>
                    </a:lnTo>
                    <a:cubicBezTo>
                      <a:pt x="404834" y="133350"/>
                      <a:pt x="412454" y="126683"/>
                      <a:pt x="412454" y="112395"/>
                    </a:cubicBezTo>
                    <a:lnTo>
                      <a:pt x="412454" y="60960"/>
                    </a:lnTo>
                    <a:lnTo>
                      <a:pt x="446744" y="60960"/>
                    </a:lnTo>
                    <a:lnTo>
                      <a:pt x="446744" y="107633"/>
                    </a:lnTo>
                    <a:cubicBezTo>
                      <a:pt x="446744" y="122873"/>
                      <a:pt x="456269" y="133350"/>
                      <a:pt x="471509" y="133350"/>
                    </a:cubicBezTo>
                    <a:lnTo>
                      <a:pt x="518181" y="133350"/>
                    </a:lnTo>
                    <a:cubicBezTo>
                      <a:pt x="527706" y="133350"/>
                      <a:pt x="533421" y="127635"/>
                      <a:pt x="533421" y="117158"/>
                    </a:cubicBezTo>
                    <a:close/>
                    <a:moveTo>
                      <a:pt x="73364" y="76200"/>
                    </a:moveTo>
                    <a:cubicBezTo>
                      <a:pt x="55266" y="76200"/>
                      <a:pt x="33359" y="83820"/>
                      <a:pt x="33359" y="107633"/>
                    </a:cubicBezTo>
                    <a:cubicBezTo>
                      <a:pt x="33359" y="116205"/>
                      <a:pt x="38121" y="131445"/>
                      <a:pt x="52409" y="131445"/>
                    </a:cubicBezTo>
                    <a:cubicBezTo>
                      <a:pt x="63839" y="131445"/>
                      <a:pt x="73364" y="123825"/>
                      <a:pt x="73364" y="10668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5A10D1A-B321-8247-85EF-63BA1CC91990}"/>
                  </a:ext>
                </a:extLst>
              </p:cNvPr>
              <p:cNvSpPr/>
              <p:nvPr/>
            </p:nvSpPr>
            <p:spPr>
              <a:xfrm>
                <a:off x="3174206" y="3933507"/>
                <a:ext cx="116204" cy="159067"/>
              </a:xfrm>
              <a:custGeom>
                <a:avLst/>
                <a:gdLst>
                  <a:gd name="connsiteX0" fmla="*/ 60960 w 116204"/>
                  <a:gd name="connsiteY0" fmla="*/ 0 h 159067"/>
                  <a:gd name="connsiteX1" fmla="*/ 116205 w 116204"/>
                  <a:gd name="connsiteY1" fmla="*/ 0 h 159067"/>
                  <a:gd name="connsiteX2" fmla="*/ 116205 w 116204"/>
                  <a:gd name="connsiteY2" fmla="*/ 105728 h 159067"/>
                  <a:gd name="connsiteX3" fmla="*/ 57150 w 116204"/>
                  <a:gd name="connsiteY3" fmla="*/ 159068 h 159067"/>
                  <a:gd name="connsiteX4" fmla="*/ 36195 w 116204"/>
                  <a:gd name="connsiteY4" fmla="*/ 156210 h 159067"/>
                  <a:gd name="connsiteX5" fmla="*/ 26670 w 116204"/>
                  <a:gd name="connsiteY5" fmla="*/ 125730 h 159067"/>
                  <a:gd name="connsiteX6" fmla="*/ 49530 w 116204"/>
                  <a:gd name="connsiteY6" fmla="*/ 129540 h 159067"/>
                  <a:gd name="connsiteX7" fmla="*/ 80010 w 116204"/>
                  <a:gd name="connsiteY7" fmla="*/ 115253 h 159067"/>
                  <a:gd name="connsiteX8" fmla="*/ 60960 w 116204"/>
                  <a:gd name="connsiteY8" fmla="*/ 115253 h 159067"/>
                  <a:gd name="connsiteX9" fmla="*/ 0 w 116204"/>
                  <a:gd name="connsiteY9" fmla="*/ 56198 h 159067"/>
                  <a:gd name="connsiteX10" fmla="*/ 60960 w 116204"/>
                  <a:gd name="connsiteY10" fmla="*/ 0 h 159067"/>
                  <a:gd name="connsiteX11" fmla="*/ 81915 w 116204"/>
                  <a:gd name="connsiteY11" fmla="*/ 31433 h 159067"/>
                  <a:gd name="connsiteX12" fmla="*/ 60008 w 116204"/>
                  <a:gd name="connsiteY12" fmla="*/ 31433 h 159067"/>
                  <a:gd name="connsiteX13" fmla="*/ 35242 w 116204"/>
                  <a:gd name="connsiteY13" fmla="*/ 56198 h 159067"/>
                  <a:gd name="connsiteX14" fmla="*/ 60008 w 116204"/>
                  <a:gd name="connsiteY14" fmla="*/ 80963 h 159067"/>
                  <a:gd name="connsiteX15" fmla="*/ 81915 w 116204"/>
                  <a:gd name="connsiteY15" fmla="*/ 8096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204" h="159067">
                    <a:moveTo>
                      <a:pt x="60960" y="0"/>
                    </a:moveTo>
                    <a:lnTo>
                      <a:pt x="116205" y="0"/>
                    </a:lnTo>
                    <a:lnTo>
                      <a:pt x="116205" y="105728"/>
                    </a:lnTo>
                    <a:cubicBezTo>
                      <a:pt x="116205" y="146685"/>
                      <a:pt x="82867" y="159068"/>
                      <a:pt x="57150" y="159068"/>
                    </a:cubicBezTo>
                    <a:cubicBezTo>
                      <a:pt x="50483" y="159068"/>
                      <a:pt x="40958" y="158115"/>
                      <a:pt x="36195" y="156210"/>
                    </a:cubicBezTo>
                    <a:lnTo>
                      <a:pt x="26670" y="125730"/>
                    </a:lnTo>
                    <a:cubicBezTo>
                      <a:pt x="32385" y="127635"/>
                      <a:pt x="40958" y="129540"/>
                      <a:pt x="49530" y="129540"/>
                    </a:cubicBezTo>
                    <a:cubicBezTo>
                      <a:pt x="56197" y="129540"/>
                      <a:pt x="74295" y="128588"/>
                      <a:pt x="80010" y="115253"/>
                    </a:cubicBezTo>
                    <a:lnTo>
                      <a:pt x="60960" y="115253"/>
                    </a:lnTo>
                    <a:cubicBezTo>
                      <a:pt x="25717" y="115253"/>
                      <a:pt x="0" y="89535"/>
                      <a:pt x="0" y="56198"/>
                    </a:cubicBezTo>
                    <a:cubicBezTo>
                      <a:pt x="0" y="23813"/>
                      <a:pt x="23813" y="0"/>
                      <a:pt x="60960" y="0"/>
                    </a:cubicBezTo>
                    <a:close/>
                    <a:moveTo>
                      <a:pt x="81915" y="31433"/>
                    </a:moveTo>
                    <a:lnTo>
                      <a:pt x="60008" y="31433"/>
                    </a:lnTo>
                    <a:cubicBezTo>
                      <a:pt x="43815" y="31433"/>
                      <a:pt x="35242" y="43815"/>
                      <a:pt x="35242" y="56198"/>
                    </a:cubicBezTo>
                    <a:cubicBezTo>
                      <a:pt x="35242" y="68580"/>
                      <a:pt x="43815" y="80963"/>
                      <a:pt x="60008" y="80963"/>
                    </a:cubicBezTo>
                    <a:lnTo>
                      <a:pt x="81915" y="8096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831D224-1549-77B9-EE48-F93149C0A664}"/>
                  </a:ext>
                </a:extLst>
              </p:cNvPr>
              <p:cNvSpPr/>
              <p:nvPr/>
            </p:nvSpPr>
            <p:spPr>
              <a:xfrm>
                <a:off x="3484721" y="3881119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26B8636-09DB-B4DF-AADC-2FBDC9C1BA66}"/>
                  </a:ext>
                </a:extLst>
              </p:cNvPr>
              <p:cNvSpPr/>
              <p:nvPr/>
            </p:nvSpPr>
            <p:spPr>
              <a:xfrm>
                <a:off x="3433286" y="3881119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33D2E64-10BA-2BF0-0C53-4DC40F4B18FA}"/>
                  </a:ext>
                </a:extLst>
              </p:cNvPr>
              <p:cNvSpPr/>
              <p:nvPr/>
            </p:nvSpPr>
            <p:spPr>
              <a:xfrm>
                <a:off x="3605689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57B70C5-EE35-9C54-B1B5-E95C90013170}"/>
                  </a:ext>
                </a:extLst>
              </p:cNvPr>
              <p:cNvSpPr/>
              <p:nvPr/>
            </p:nvSpPr>
            <p:spPr>
              <a:xfrm>
                <a:off x="3302794" y="3881119"/>
                <a:ext cx="459104" cy="211591"/>
              </a:xfrm>
              <a:custGeom>
                <a:avLst/>
                <a:gdLst>
                  <a:gd name="connsiteX0" fmla="*/ 424815 w 459104"/>
                  <a:gd name="connsiteY0" fmla="*/ 117158 h 211591"/>
                  <a:gd name="connsiteX1" fmla="*/ 409575 w 459104"/>
                  <a:gd name="connsiteY1" fmla="*/ 133350 h 211591"/>
                  <a:gd name="connsiteX2" fmla="*/ 380047 w 459104"/>
                  <a:gd name="connsiteY2" fmla="*/ 133350 h 211591"/>
                  <a:gd name="connsiteX3" fmla="*/ 379095 w 459104"/>
                  <a:gd name="connsiteY3" fmla="*/ 133350 h 211591"/>
                  <a:gd name="connsiteX4" fmla="*/ 362903 w 459104"/>
                  <a:gd name="connsiteY4" fmla="*/ 133350 h 211591"/>
                  <a:gd name="connsiteX5" fmla="*/ 338138 w 459104"/>
                  <a:gd name="connsiteY5" fmla="*/ 107633 h 211591"/>
                  <a:gd name="connsiteX6" fmla="*/ 338138 w 459104"/>
                  <a:gd name="connsiteY6" fmla="*/ 60960 h 211591"/>
                  <a:gd name="connsiteX7" fmla="*/ 303847 w 459104"/>
                  <a:gd name="connsiteY7" fmla="*/ 60960 h 211591"/>
                  <a:gd name="connsiteX8" fmla="*/ 303847 w 459104"/>
                  <a:gd name="connsiteY8" fmla="*/ 112395 h 211591"/>
                  <a:gd name="connsiteX9" fmla="*/ 282892 w 459104"/>
                  <a:gd name="connsiteY9" fmla="*/ 133350 h 211591"/>
                  <a:gd name="connsiteX10" fmla="*/ 259080 w 459104"/>
                  <a:gd name="connsiteY10" fmla="*/ 133350 h 211591"/>
                  <a:gd name="connsiteX11" fmla="*/ 257175 w 459104"/>
                  <a:gd name="connsiteY11" fmla="*/ 133350 h 211591"/>
                  <a:gd name="connsiteX12" fmla="*/ 241935 w 459104"/>
                  <a:gd name="connsiteY12" fmla="*/ 133350 h 211591"/>
                  <a:gd name="connsiteX13" fmla="*/ 217170 w 459104"/>
                  <a:gd name="connsiteY13" fmla="*/ 107633 h 211591"/>
                  <a:gd name="connsiteX14" fmla="*/ 217170 w 459104"/>
                  <a:gd name="connsiteY14" fmla="*/ 60960 h 211591"/>
                  <a:gd name="connsiteX15" fmla="*/ 182880 w 459104"/>
                  <a:gd name="connsiteY15" fmla="*/ 60960 h 211591"/>
                  <a:gd name="connsiteX16" fmla="*/ 182880 w 459104"/>
                  <a:gd name="connsiteY16" fmla="*/ 112395 h 211591"/>
                  <a:gd name="connsiteX17" fmla="*/ 161925 w 459104"/>
                  <a:gd name="connsiteY17" fmla="*/ 133350 h 211591"/>
                  <a:gd name="connsiteX18" fmla="*/ 139065 w 459104"/>
                  <a:gd name="connsiteY18" fmla="*/ 133350 h 211591"/>
                  <a:gd name="connsiteX19" fmla="*/ 136208 w 459104"/>
                  <a:gd name="connsiteY19" fmla="*/ 133350 h 211591"/>
                  <a:gd name="connsiteX20" fmla="*/ 120967 w 459104"/>
                  <a:gd name="connsiteY20" fmla="*/ 133350 h 211591"/>
                  <a:gd name="connsiteX21" fmla="*/ 96203 w 459104"/>
                  <a:gd name="connsiteY21" fmla="*/ 109538 h 211591"/>
                  <a:gd name="connsiteX22" fmla="*/ 96203 w 459104"/>
                  <a:gd name="connsiteY22" fmla="*/ 60960 h 211591"/>
                  <a:gd name="connsiteX23" fmla="*/ 60960 w 459104"/>
                  <a:gd name="connsiteY23" fmla="*/ 60960 h 211591"/>
                  <a:gd name="connsiteX24" fmla="*/ 60960 w 459104"/>
                  <a:gd name="connsiteY24" fmla="*/ 149543 h 211591"/>
                  <a:gd name="connsiteX25" fmla="*/ 29528 w 459104"/>
                  <a:gd name="connsiteY25" fmla="*/ 181928 h 211591"/>
                  <a:gd name="connsiteX26" fmla="*/ 0 w 459104"/>
                  <a:gd name="connsiteY26" fmla="*/ 175260 h 211591"/>
                  <a:gd name="connsiteX27" fmla="*/ 5715 w 459104"/>
                  <a:gd name="connsiteY27" fmla="*/ 203835 h 211591"/>
                  <a:gd name="connsiteX28" fmla="*/ 34290 w 459104"/>
                  <a:gd name="connsiteY28" fmla="*/ 211455 h 211591"/>
                  <a:gd name="connsiteX29" fmla="*/ 96203 w 459104"/>
                  <a:gd name="connsiteY29" fmla="*/ 159068 h 211591"/>
                  <a:gd name="connsiteX30" fmla="*/ 122872 w 459104"/>
                  <a:gd name="connsiteY30" fmla="*/ 167640 h 211591"/>
                  <a:gd name="connsiteX31" fmla="*/ 136208 w 459104"/>
                  <a:gd name="connsiteY31" fmla="*/ 167640 h 211591"/>
                  <a:gd name="connsiteX32" fmla="*/ 139065 w 459104"/>
                  <a:gd name="connsiteY32" fmla="*/ 167640 h 211591"/>
                  <a:gd name="connsiteX33" fmla="*/ 171450 w 459104"/>
                  <a:gd name="connsiteY33" fmla="*/ 167640 h 211591"/>
                  <a:gd name="connsiteX34" fmla="*/ 207645 w 459104"/>
                  <a:gd name="connsiteY34" fmla="*/ 149543 h 211591"/>
                  <a:gd name="connsiteX35" fmla="*/ 243840 w 459104"/>
                  <a:gd name="connsiteY35" fmla="*/ 167640 h 211591"/>
                  <a:gd name="connsiteX36" fmla="*/ 257175 w 459104"/>
                  <a:gd name="connsiteY36" fmla="*/ 167640 h 211591"/>
                  <a:gd name="connsiteX37" fmla="*/ 259080 w 459104"/>
                  <a:gd name="connsiteY37" fmla="*/ 167640 h 211591"/>
                  <a:gd name="connsiteX38" fmla="*/ 292417 w 459104"/>
                  <a:gd name="connsiteY38" fmla="*/ 167640 h 211591"/>
                  <a:gd name="connsiteX39" fmla="*/ 328613 w 459104"/>
                  <a:gd name="connsiteY39" fmla="*/ 149543 h 211591"/>
                  <a:gd name="connsiteX40" fmla="*/ 364808 w 459104"/>
                  <a:gd name="connsiteY40" fmla="*/ 167640 h 211591"/>
                  <a:gd name="connsiteX41" fmla="*/ 379095 w 459104"/>
                  <a:gd name="connsiteY41" fmla="*/ 167640 h 211591"/>
                  <a:gd name="connsiteX42" fmla="*/ 380047 w 459104"/>
                  <a:gd name="connsiteY42" fmla="*/ 167640 h 211591"/>
                  <a:gd name="connsiteX43" fmla="*/ 412433 w 459104"/>
                  <a:gd name="connsiteY43" fmla="*/ 167640 h 211591"/>
                  <a:gd name="connsiteX44" fmla="*/ 459105 w 459104"/>
                  <a:gd name="connsiteY44" fmla="*/ 115253 h 211591"/>
                  <a:gd name="connsiteX45" fmla="*/ 459105 w 459104"/>
                  <a:gd name="connsiteY45" fmla="*/ 0 h 211591"/>
                  <a:gd name="connsiteX46" fmla="*/ 424815 w 459104"/>
                  <a:gd name="connsiteY46" fmla="*/ 0 h 21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59104" h="211591">
                    <a:moveTo>
                      <a:pt x="424815" y="117158"/>
                    </a:moveTo>
                    <a:cubicBezTo>
                      <a:pt x="424815" y="127635"/>
                      <a:pt x="419100" y="133350"/>
                      <a:pt x="409575" y="133350"/>
                    </a:cubicBezTo>
                    <a:lnTo>
                      <a:pt x="380047" y="133350"/>
                    </a:lnTo>
                    <a:lnTo>
                      <a:pt x="379095" y="133350"/>
                    </a:lnTo>
                    <a:lnTo>
                      <a:pt x="362903" y="133350"/>
                    </a:lnTo>
                    <a:cubicBezTo>
                      <a:pt x="347663" y="133350"/>
                      <a:pt x="338138" y="122873"/>
                      <a:pt x="338138" y="107633"/>
                    </a:cubicBezTo>
                    <a:lnTo>
                      <a:pt x="338138" y="60960"/>
                    </a:lnTo>
                    <a:lnTo>
                      <a:pt x="303847" y="60960"/>
                    </a:lnTo>
                    <a:lnTo>
                      <a:pt x="303847" y="112395"/>
                    </a:lnTo>
                    <a:cubicBezTo>
                      <a:pt x="303847" y="126683"/>
                      <a:pt x="296228" y="133350"/>
                      <a:pt x="282892" y="133350"/>
                    </a:cubicBezTo>
                    <a:lnTo>
                      <a:pt x="259080" y="133350"/>
                    </a:lnTo>
                    <a:lnTo>
                      <a:pt x="257175" y="133350"/>
                    </a:lnTo>
                    <a:lnTo>
                      <a:pt x="241935" y="133350"/>
                    </a:lnTo>
                    <a:cubicBezTo>
                      <a:pt x="226695" y="133350"/>
                      <a:pt x="217170" y="122873"/>
                      <a:pt x="217170" y="107633"/>
                    </a:cubicBezTo>
                    <a:lnTo>
                      <a:pt x="217170" y="60960"/>
                    </a:lnTo>
                    <a:lnTo>
                      <a:pt x="182880" y="60960"/>
                    </a:lnTo>
                    <a:lnTo>
                      <a:pt x="182880" y="112395"/>
                    </a:lnTo>
                    <a:cubicBezTo>
                      <a:pt x="182880" y="126683"/>
                      <a:pt x="175260" y="133350"/>
                      <a:pt x="161925" y="133350"/>
                    </a:cubicBezTo>
                    <a:lnTo>
                      <a:pt x="139065" y="133350"/>
                    </a:lnTo>
                    <a:lnTo>
                      <a:pt x="136208" y="133350"/>
                    </a:lnTo>
                    <a:lnTo>
                      <a:pt x="120967" y="133350"/>
                    </a:lnTo>
                    <a:cubicBezTo>
                      <a:pt x="105728" y="133350"/>
                      <a:pt x="97155" y="123825"/>
                      <a:pt x="96203" y="109538"/>
                    </a:cubicBezTo>
                    <a:lnTo>
                      <a:pt x="96203" y="60960"/>
                    </a:lnTo>
                    <a:lnTo>
                      <a:pt x="60960" y="60960"/>
                    </a:lnTo>
                    <a:lnTo>
                      <a:pt x="60960" y="149543"/>
                    </a:lnTo>
                    <a:cubicBezTo>
                      <a:pt x="60960" y="173355"/>
                      <a:pt x="41910" y="181928"/>
                      <a:pt x="29528" y="181928"/>
                    </a:cubicBezTo>
                    <a:cubicBezTo>
                      <a:pt x="14288" y="181928"/>
                      <a:pt x="0" y="175260"/>
                      <a:pt x="0" y="175260"/>
                    </a:cubicBezTo>
                    <a:lnTo>
                      <a:pt x="5715" y="203835"/>
                    </a:lnTo>
                    <a:cubicBezTo>
                      <a:pt x="5715" y="203835"/>
                      <a:pt x="18097" y="210503"/>
                      <a:pt x="34290" y="211455"/>
                    </a:cubicBezTo>
                    <a:cubicBezTo>
                      <a:pt x="62865" y="213360"/>
                      <a:pt x="92392" y="195263"/>
                      <a:pt x="96203" y="159068"/>
                    </a:cubicBezTo>
                    <a:cubicBezTo>
                      <a:pt x="101917" y="163830"/>
                      <a:pt x="111442" y="167640"/>
                      <a:pt x="122872" y="167640"/>
                    </a:cubicBezTo>
                    <a:lnTo>
                      <a:pt x="136208" y="167640"/>
                    </a:lnTo>
                    <a:lnTo>
                      <a:pt x="139065" y="167640"/>
                    </a:lnTo>
                    <a:lnTo>
                      <a:pt x="171450" y="167640"/>
                    </a:lnTo>
                    <a:cubicBezTo>
                      <a:pt x="187642" y="167640"/>
                      <a:pt x="200978" y="160020"/>
                      <a:pt x="207645" y="149543"/>
                    </a:cubicBezTo>
                    <a:cubicBezTo>
                      <a:pt x="214313" y="158115"/>
                      <a:pt x="225742" y="167640"/>
                      <a:pt x="243840" y="167640"/>
                    </a:cubicBezTo>
                    <a:lnTo>
                      <a:pt x="257175" y="167640"/>
                    </a:lnTo>
                    <a:lnTo>
                      <a:pt x="259080" y="167640"/>
                    </a:lnTo>
                    <a:lnTo>
                      <a:pt x="292417" y="167640"/>
                    </a:lnTo>
                    <a:cubicBezTo>
                      <a:pt x="308610" y="167640"/>
                      <a:pt x="321945" y="160020"/>
                      <a:pt x="328613" y="149543"/>
                    </a:cubicBezTo>
                    <a:cubicBezTo>
                      <a:pt x="335280" y="158115"/>
                      <a:pt x="346710" y="167640"/>
                      <a:pt x="364808" y="167640"/>
                    </a:cubicBezTo>
                    <a:lnTo>
                      <a:pt x="379095" y="167640"/>
                    </a:lnTo>
                    <a:lnTo>
                      <a:pt x="380047" y="167640"/>
                    </a:lnTo>
                    <a:lnTo>
                      <a:pt x="412433" y="167640"/>
                    </a:lnTo>
                    <a:cubicBezTo>
                      <a:pt x="456247" y="167640"/>
                      <a:pt x="459105" y="130493"/>
                      <a:pt x="459105" y="115253"/>
                    </a:cubicBezTo>
                    <a:lnTo>
                      <a:pt x="459105" y="0"/>
                    </a:lnTo>
                    <a:lnTo>
                      <a:pt x="424815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F590B88-F0BC-E799-EEF4-CCB704205CFA}"/>
                  </a:ext>
                </a:extLst>
              </p:cNvPr>
              <p:cNvSpPr/>
              <p:nvPr/>
            </p:nvSpPr>
            <p:spPr>
              <a:xfrm>
                <a:off x="3799046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2 w 35242"/>
                  <a:gd name="connsiteY1" fmla="*/ 167640 h 167640"/>
                  <a:gd name="connsiteX2" fmla="*/ 35242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2" y="167640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399C554-660F-5EC5-B837-892175616FD4}"/>
                  </a:ext>
                </a:extLst>
              </p:cNvPr>
              <p:cNvSpPr/>
              <p:nvPr/>
            </p:nvSpPr>
            <p:spPr>
              <a:xfrm>
                <a:off x="4003834" y="3883025"/>
                <a:ext cx="28575" cy="24765"/>
              </a:xfrm>
              <a:custGeom>
                <a:avLst/>
                <a:gdLst>
                  <a:gd name="connsiteX0" fmla="*/ 28575 w 28575"/>
                  <a:gd name="connsiteY0" fmla="*/ 0 h 24765"/>
                  <a:gd name="connsiteX1" fmla="*/ 0 w 28575"/>
                  <a:gd name="connsiteY1" fmla="*/ 0 h 24765"/>
                  <a:gd name="connsiteX2" fmla="*/ 0 w 28575"/>
                  <a:gd name="connsiteY2" fmla="*/ 24765 h 24765"/>
                  <a:gd name="connsiteX3" fmla="*/ 28575 w 28575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24765">
                    <a:moveTo>
                      <a:pt x="28575" y="0"/>
                    </a:moveTo>
                    <a:lnTo>
                      <a:pt x="0" y="0"/>
                    </a:lnTo>
                    <a:lnTo>
                      <a:pt x="0" y="24765"/>
                    </a:lnTo>
                    <a:lnTo>
                      <a:pt x="28575" y="247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B531E10-2B76-3A0D-A83A-F97987D7099A}"/>
                  </a:ext>
                </a:extLst>
              </p:cNvPr>
              <p:cNvSpPr/>
              <p:nvPr/>
            </p:nvSpPr>
            <p:spPr>
              <a:xfrm>
                <a:off x="3916203" y="3933507"/>
                <a:ext cx="209550" cy="115252"/>
              </a:xfrm>
              <a:custGeom>
                <a:avLst/>
                <a:gdLst>
                  <a:gd name="connsiteX0" fmla="*/ 174308 w 209550"/>
                  <a:gd name="connsiteY0" fmla="*/ 64770 h 115252"/>
                  <a:gd name="connsiteX1" fmla="*/ 159068 w 209550"/>
                  <a:gd name="connsiteY1" fmla="*/ 80963 h 115252"/>
                  <a:gd name="connsiteX2" fmla="*/ 56198 w 209550"/>
                  <a:gd name="connsiteY2" fmla="*/ 80963 h 115252"/>
                  <a:gd name="connsiteX3" fmla="*/ 32385 w 209550"/>
                  <a:gd name="connsiteY3" fmla="*/ 58103 h 115252"/>
                  <a:gd name="connsiteX4" fmla="*/ 38100 w 209550"/>
                  <a:gd name="connsiteY4" fmla="*/ 40958 h 115252"/>
                  <a:gd name="connsiteX5" fmla="*/ 13335 w 209550"/>
                  <a:gd name="connsiteY5" fmla="*/ 19050 h 115252"/>
                  <a:gd name="connsiteX6" fmla="*/ 0 w 209550"/>
                  <a:gd name="connsiteY6" fmla="*/ 59055 h 115252"/>
                  <a:gd name="connsiteX7" fmla="*/ 57150 w 209550"/>
                  <a:gd name="connsiteY7" fmla="*/ 115253 h 115252"/>
                  <a:gd name="connsiteX8" fmla="*/ 161925 w 209550"/>
                  <a:gd name="connsiteY8" fmla="*/ 115253 h 115252"/>
                  <a:gd name="connsiteX9" fmla="*/ 209550 w 209550"/>
                  <a:gd name="connsiteY9" fmla="*/ 62865 h 115252"/>
                  <a:gd name="connsiteX10" fmla="*/ 209550 w 209550"/>
                  <a:gd name="connsiteY10" fmla="*/ 0 h 115252"/>
                  <a:gd name="connsiteX11" fmla="*/ 174308 w 209550"/>
                  <a:gd name="connsiteY11" fmla="*/ 0 h 11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550" h="115252">
                    <a:moveTo>
                      <a:pt x="174308" y="64770"/>
                    </a:moveTo>
                    <a:cubicBezTo>
                      <a:pt x="174308" y="75248"/>
                      <a:pt x="168593" y="80963"/>
                      <a:pt x="159068" y="80963"/>
                    </a:cubicBezTo>
                    <a:lnTo>
                      <a:pt x="56198" y="80963"/>
                    </a:lnTo>
                    <a:cubicBezTo>
                      <a:pt x="41910" y="80963"/>
                      <a:pt x="32385" y="68580"/>
                      <a:pt x="32385" y="58103"/>
                    </a:cubicBezTo>
                    <a:cubicBezTo>
                      <a:pt x="32385" y="48578"/>
                      <a:pt x="38100" y="40958"/>
                      <a:pt x="38100" y="40958"/>
                    </a:cubicBezTo>
                    <a:cubicBezTo>
                      <a:pt x="38100" y="40958"/>
                      <a:pt x="28575" y="32385"/>
                      <a:pt x="13335" y="19050"/>
                    </a:cubicBezTo>
                    <a:cubicBezTo>
                      <a:pt x="1905" y="34290"/>
                      <a:pt x="0" y="49530"/>
                      <a:pt x="0" y="59055"/>
                    </a:cubicBezTo>
                    <a:cubicBezTo>
                      <a:pt x="0" y="86678"/>
                      <a:pt x="23813" y="115253"/>
                      <a:pt x="57150" y="115253"/>
                    </a:cubicBezTo>
                    <a:lnTo>
                      <a:pt x="161925" y="115253"/>
                    </a:lnTo>
                    <a:cubicBezTo>
                      <a:pt x="205740" y="115253"/>
                      <a:pt x="209550" y="78105"/>
                      <a:pt x="209550" y="62865"/>
                    </a:cubicBezTo>
                    <a:lnTo>
                      <a:pt x="209550" y="0"/>
                    </a:lnTo>
                    <a:lnTo>
                      <a:pt x="174308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3E7C045-811F-6D4C-3776-BF6BB9048150}"/>
                  </a:ext>
                </a:extLst>
              </p:cNvPr>
              <p:cNvSpPr/>
              <p:nvPr/>
            </p:nvSpPr>
            <p:spPr>
              <a:xfrm>
                <a:off x="4024789" y="3919219"/>
                <a:ext cx="31432" cy="26670"/>
              </a:xfrm>
              <a:custGeom>
                <a:avLst/>
                <a:gdLst>
                  <a:gd name="connsiteX0" fmla="*/ 0 w 31432"/>
                  <a:gd name="connsiteY0" fmla="*/ 26670 h 26670"/>
                  <a:gd name="connsiteX1" fmla="*/ 31433 w 31432"/>
                  <a:gd name="connsiteY1" fmla="*/ 26670 h 26670"/>
                  <a:gd name="connsiteX2" fmla="*/ 31433 w 31432"/>
                  <a:gd name="connsiteY2" fmla="*/ 0 h 26670"/>
                  <a:gd name="connsiteX3" fmla="*/ 0 w 31432"/>
                  <a:gd name="connsiteY3" fmla="*/ 0 h 2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" h="26670">
                    <a:moveTo>
                      <a:pt x="0" y="26670"/>
                    </a:moveTo>
                    <a:lnTo>
                      <a:pt x="31433" y="26670"/>
                    </a:lnTo>
                    <a:lnTo>
                      <a:pt x="314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66B05EA-8C76-C2D2-1E71-FA6E8D0539AB}"/>
                  </a:ext>
                </a:extLst>
              </p:cNvPr>
              <p:cNvSpPr/>
              <p:nvPr/>
            </p:nvSpPr>
            <p:spPr>
              <a:xfrm>
                <a:off x="3980021" y="3919219"/>
                <a:ext cx="30479" cy="26670"/>
              </a:xfrm>
              <a:custGeom>
                <a:avLst/>
                <a:gdLst>
                  <a:gd name="connsiteX0" fmla="*/ 30480 w 30479"/>
                  <a:gd name="connsiteY0" fmla="*/ 0 h 26670"/>
                  <a:gd name="connsiteX1" fmla="*/ 0 w 30479"/>
                  <a:gd name="connsiteY1" fmla="*/ 0 h 26670"/>
                  <a:gd name="connsiteX2" fmla="*/ 0 w 30479"/>
                  <a:gd name="connsiteY2" fmla="*/ 26670 h 26670"/>
                  <a:gd name="connsiteX3" fmla="*/ 30480 w 30479"/>
                  <a:gd name="connsiteY3" fmla="*/ 26670 h 2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79" h="26670">
                    <a:moveTo>
                      <a:pt x="30480" y="0"/>
                    </a:moveTo>
                    <a:lnTo>
                      <a:pt x="0" y="0"/>
                    </a:lnTo>
                    <a:lnTo>
                      <a:pt x="0" y="26670"/>
                    </a:lnTo>
                    <a:lnTo>
                      <a:pt x="30480" y="2667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621C6BA-06C2-C77C-998B-FE94A2CE18BB}"/>
                  </a:ext>
                </a:extLst>
              </p:cNvPr>
              <p:cNvSpPr/>
              <p:nvPr/>
            </p:nvSpPr>
            <p:spPr>
              <a:xfrm>
                <a:off x="4559141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3 w 35242"/>
                  <a:gd name="connsiteY1" fmla="*/ 29528 h 29527"/>
                  <a:gd name="connsiteX2" fmla="*/ 35243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3" y="29528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594734F-9CCF-2F08-15BF-8BB4070ABAB1}"/>
                  </a:ext>
                </a:extLst>
              </p:cNvPr>
              <p:cNvSpPr/>
              <p:nvPr/>
            </p:nvSpPr>
            <p:spPr>
              <a:xfrm>
                <a:off x="4158139" y="3881119"/>
                <a:ext cx="557212" cy="211513"/>
              </a:xfrm>
              <a:custGeom>
                <a:avLst/>
                <a:gdLst>
                  <a:gd name="connsiteX0" fmla="*/ 522923 w 557212"/>
                  <a:gd name="connsiteY0" fmla="*/ 0 h 211513"/>
                  <a:gd name="connsiteX1" fmla="*/ 557212 w 557212"/>
                  <a:gd name="connsiteY1" fmla="*/ 0 h 211513"/>
                  <a:gd name="connsiteX2" fmla="*/ 557212 w 557212"/>
                  <a:gd name="connsiteY2" fmla="*/ 115253 h 211513"/>
                  <a:gd name="connsiteX3" fmla="*/ 510540 w 557212"/>
                  <a:gd name="connsiteY3" fmla="*/ 167640 h 211513"/>
                  <a:gd name="connsiteX4" fmla="*/ 462915 w 557212"/>
                  <a:gd name="connsiteY4" fmla="*/ 167640 h 211513"/>
                  <a:gd name="connsiteX5" fmla="*/ 426720 w 557212"/>
                  <a:gd name="connsiteY5" fmla="*/ 149543 h 211513"/>
                  <a:gd name="connsiteX6" fmla="*/ 390525 w 557212"/>
                  <a:gd name="connsiteY6" fmla="*/ 167640 h 211513"/>
                  <a:gd name="connsiteX7" fmla="*/ 116205 w 557212"/>
                  <a:gd name="connsiteY7" fmla="*/ 167640 h 211513"/>
                  <a:gd name="connsiteX8" fmla="*/ 54292 w 557212"/>
                  <a:gd name="connsiteY8" fmla="*/ 211455 h 211513"/>
                  <a:gd name="connsiteX9" fmla="*/ 36195 w 557212"/>
                  <a:gd name="connsiteY9" fmla="*/ 208598 h 211513"/>
                  <a:gd name="connsiteX10" fmla="*/ 26670 w 557212"/>
                  <a:gd name="connsiteY10" fmla="*/ 178118 h 211513"/>
                  <a:gd name="connsiteX11" fmla="*/ 49530 w 557212"/>
                  <a:gd name="connsiteY11" fmla="*/ 181928 h 211513"/>
                  <a:gd name="connsiteX12" fmla="*/ 80010 w 557212"/>
                  <a:gd name="connsiteY12" fmla="*/ 167640 h 211513"/>
                  <a:gd name="connsiteX13" fmla="*/ 60960 w 557212"/>
                  <a:gd name="connsiteY13" fmla="*/ 167640 h 211513"/>
                  <a:gd name="connsiteX14" fmla="*/ 0 w 557212"/>
                  <a:gd name="connsiteY14" fmla="*/ 108585 h 211513"/>
                  <a:gd name="connsiteX15" fmla="*/ 60960 w 557212"/>
                  <a:gd name="connsiteY15" fmla="*/ 52388 h 211513"/>
                  <a:gd name="connsiteX16" fmla="*/ 117158 w 557212"/>
                  <a:gd name="connsiteY16" fmla="*/ 52388 h 211513"/>
                  <a:gd name="connsiteX17" fmla="*/ 117158 w 557212"/>
                  <a:gd name="connsiteY17" fmla="*/ 133350 h 211513"/>
                  <a:gd name="connsiteX18" fmla="*/ 283845 w 557212"/>
                  <a:gd name="connsiteY18" fmla="*/ 133350 h 211513"/>
                  <a:gd name="connsiteX19" fmla="*/ 232410 w 557212"/>
                  <a:gd name="connsiteY19" fmla="*/ 77153 h 211513"/>
                  <a:gd name="connsiteX20" fmla="*/ 199073 w 557212"/>
                  <a:gd name="connsiteY20" fmla="*/ 102870 h 211513"/>
                  <a:gd name="connsiteX21" fmla="*/ 166687 w 557212"/>
                  <a:gd name="connsiteY21" fmla="*/ 102870 h 211513"/>
                  <a:gd name="connsiteX22" fmla="*/ 232410 w 557212"/>
                  <a:gd name="connsiteY22" fmla="*/ 45720 h 211513"/>
                  <a:gd name="connsiteX23" fmla="*/ 319087 w 557212"/>
                  <a:gd name="connsiteY23" fmla="*/ 133350 h 211513"/>
                  <a:gd name="connsiteX24" fmla="*/ 381000 w 557212"/>
                  <a:gd name="connsiteY24" fmla="*/ 133350 h 211513"/>
                  <a:gd name="connsiteX25" fmla="*/ 401955 w 557212"/>
                  <a:gd name="connsiteY25" fmla="*/ 112395 h 211513"/>
                  <a:gd name="connsiteX26" fmla="*/ 401955 w 557212"/>
                  <a:gd name="connsiteY26" fmla="*/ 60960 h 211513"/>
                  <a:gd name="connsiteX27" fmla="*/ 436245 w 557212"/>
                  <a:gd name="connsiteY27" fmla="*/ 60960 h 211513"/>
                  <a:gd name="connsiteX28" fmla="*/ 436245 w 557212"/>
                  <a:gd name="connsiteY28" fmla="*/ 107633 h 211513"/>
                  <a:gd name="connsiteX29" fmla="*/ 461010 w 557212"/>
                  <a:gd name="connsiteY29" fmla="*/ 133350 h 211513"/>
                  <a:gd name="connsiteX30" fmla="*/ 507683 w 557212"/>
                  <a:gd name="connsiteY30" fmla="*/ 133350 h 211513"/>
                  <a:gd name="connsiteX31" fmla="*/ 522923 w 557212"/>
                  <a:gd name="connsiteY31" fmla="*/ 117158 h 211513"/>
                  <a:gd name="connsiteX32" fmla="*/ 81915 w 557212"/>
                  <a:gd name="connsiteY32" fmla="*/ 83820 h 211513"/>
                  <a:gd name="connsiteX33" fmla="*/ 60008 w 557212"/>
                  <a:gd name="connsiteY33" fmla="*/ 83820 h 211513"/>
                  <a:gd name="connsiteX34" fmla="*/ 36195 w 557212"/>
                  <a:gd name="connsiteY34" fmla="*/ 108585 h 211513"/>
                  <a:gd name="connsiteX35" fmla="*/ 60008 w 557212"/>
                  <a:gd name="connsiteY35" fmla="*/ 133350 h 211513"/>
                  <a:gd name="connsiteX36" fmla="*/ 81915 w 557212"/>
                  <a:gd name="connsiteY36" fmla="*/ 133350 h 2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57212" h="211513">
                    <a:moveTo>
                      <a:pt x="522923" y="0"/>
                    </a:moveTo>
                    <a:lnTo>
                      <a:pt x="557212" y="0"/>
                    </a:lnTo>
                    <a:lnTo>
                      <a:pt x="557212" y="115253"/>
                    </a:lnTo>
                    <a:cubicBezTo>
                      <a:pt x="557212" y="130493"/>
                      <a:pt x="554355" y="167640"/>
                      <a:pt x="510540" y="167640"/>
                    </a:cubicBezTo>
                    <a:lnTo>
                      <a:pt x="462915" y="167640"/>
                    </a:lnTo>
                    <a:cubicBezTo>
                      <a:pt x="444817" y="167640"/>
                      <a:pt x="433387" y="158115"/>
                      <a:pt x="426720" y="149543"/>
                    </a:cubicBezTo>
                    <a:cubicBezTo>
                      <a:pt x="420052" y="160020"/>
                      <a:pt x="406717" y="167640"/>
                      <a:pt x="390525" y="167640"/>
                    </a:cubicBezTo>
                    <a:lnTo>
                      <a:pt x="116205" y="167640"/>
                    </a:lnTo>
                    <a:cubicBezTo>
                      <a:pt x="111442" y="201930"/>
                      <a:pt x="79058" y="212408"/>
                      <a:pt x="54292" y="211455"/>
                    </a:cubicBezTo>
                    <a:cubicBezTo>
                      <a:pt x="47625" y="211455"/>
                      <a:pt x="40958" y="209550"/>
                      <a:pt x="36195" y="208598"/>
                    </a:cubicBezTo>
                    <a:lnTo>
                      <a:pt x="26670" y="178118"/>
                    </a:lnTo>
                    <a:cubicBezTo>
                      <a:pt x="33337" y="180023"/>
                      <a:pt x="40958" y="181928"/>
                      <a:pt x="49530" y="181928"/>
                    </a:cubicBezTo>
                    <a:cubicBezTo>
                      <a:pt x="55245" y="181928"/>
                      <a:pt x="74295" y="181928"/>
                      <a:pt x="80010" y="167640"/>
                    </a:cubicBezTo>
                    <a:lnTo>
                      <a:pt x="60960" y="167640"/>
                    </a:lnTo>
                    <a:cubicBezTo>
                      <a:pt x="26670" y="167640"/>
                      <a:pt x="0" y="141923"/>
                      <a:pt x="0" y="108585"/>
                    </a:cubicBezTo>
                    <a:cubicBezTo>
                      <a:pt x="0" y="76200"/>
                      <a:pt x="23813" y="52388"/>
                      <a:pt x="60960" y="52388"/>
                    </a:cubicBezTo>
                    <a:lnTo>
                      <a:pt x="117158" y="52388"/>
                    </a:lnTo>
                    <a:lnTo>
                      <a:pt x="117158" y="133350"/>
                    </a:lnTo>
                    <a:lnTo>
                      <a:pt x="283845" y="133350"/>
                    </a:lnTo>
                    <a:cubicBezTo>
                      <a:pt x="284798" y="100965"/>
                      <a:pt x="264795" y="77153"/>
                      <a:pt x="232410" y="77153"/>
                    </a:cubicBezTo>
                    <a:cubicBezTo>
                      <a:pt x="215265" y="77153"/>
                      <a:pt x="200977" y="83820"/>
                      <a:pt x="199073" y="102870"/>
                    </a:cubicBezTo>
                    <a:lnTo>
                      <a:pt x="166687" y="102870"/>
                    </a:lnTo>
                    <a:cubicBezTo>
                      <a:pt x="167640" y="62865"/>
                      <a:pt x="201930" y="45720"/>
                      <a:pt x="232410" y="45720"/>
                    </a:cubicBezTo>
                    <a:cubicBezTo>
                      <a:pt x="279083" y="45720"/>
                      <a:pt x="319087" y="83820"/>
                      <a:pt x="319087" y="133350"/>
                    </a:cubicBezTo>
                    <a:lnTo>
                      <a:pt x="381000" y="133350"/>
                    </a:lnTo>
                    <a:cubicBezTo>
                      <a:pt x="394335" y="133350"/>
                      <a:pt x="401955" y="126683"/>
                      <a:pt x="401955" y="112395"/>
                    </a:cubicBezTo>
                    <a:lnTo>
                      <a:pt x="401955" y="60960"/>
                    </a:lnTo>
                    <a:lnTo>
                      <a:pt x="436245" y="60960"/>
                    </a:lnTo>
                    <a:lnTo>
                      <a:pt x="436245" y="107633"/>
                    </a:lnTo>
                    <a:cubicBezTo>
                      <a:pt x="436245" y="122873"/>
                      <a:pt x="445770" y="133350"/>
                      <a:pt x="461010" y="133350"/>
                    </a:cubicBezTo>
                    <a:lnTo>
                      <a:pt x="507683" y="133350"/>
                    </a:lnTo>
                    <a:cubicBezTo>
                      <a:pt x="517208" y="133350"/>
                      <a:pt x="522923" y="127635"/>
                      <a:pt x="522923" y="117158"/>
                    </a:cubicBezTo>
                    <a:close/>
                    <a:moveTo>
                      <a:pt x="81915" y="83820"/>
                    </a:moveTo>
                    <a:lnTo>
                      <a:pt x="60008" y="83820"/>
                    </a:lnTo>
                    <a:cubicBezTo>
                      <a:pt x="44767" y="83820"/>
                      <a:pt x="36195" y="97155"/>
                      <a:pt x="36195" y="108585"/>
                    </a:cubicBezTo>
                    <a:cubicBezTo>
                      <a:pt x="36195" y="121920"/>
                      <a:pt x="44767" y="133350"/>
                      <a:pt x="60008" y="133350"/>
                    </a:cubicBezTo>
                    <a:lnTo>
                      <a:pt x="81915" y="13335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0170FE-81C7-6647-CA56-C505157AD204}"/>
                  </a:ext>
                </a:extLst>
              </p:cNvPr>
              <p:cNvSpPr/>
              <p:nvPr/>
            </p:nvSpPr>
            <p:spPr>
              <a:xfrm>
                <a:off x="4752499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2 w 35242"/>
                  <a:gd name="connsiteY1" fmla="*/ 167640 h 167640"/>
                  <a:gd name="connsiteX2" fmla="*/ 35242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2" y="167640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65AC60C-1B86-A88F-6ACC-DDB29D6D4E8B}"/>
                  </a:ext>
                </a:extLst>
              </p:cNvPr>
              <p:cNvSpPr/>
              <p:nvPr/>
            </p:nvSpPr>
            <p:spPr>
              <a:xfrm>
                <a:off x="4820126" y="3933507"/>
                <a:ext cx="117157" cy="159067"/>
              </a:xfrm>
              <a:custGeom>
                <a:avLst/>
                <a:gdLst>
                  <a:gd name="connsiteX0" fmla="*/ 60960 w 117157"/>
                  <a:gd name="connsiteY0" fmla="*/ 0 h 159067"/>
                  <a:gd name="connsiteX1" fmla="*/ 117158 w 117157"/>
                  <a:gd name="connsiteY1" fmla="*/ 0 h 159067"/>
                  <a:gd name="connsiteX2" fmla="*/ 117158 w 117157"/>
                  <a:gd name="connsiteY2" fmla="*/ 105728 h 159067"/>
                  <a:gd name="connsiteX3" fmla="*/ 57150 w 117157"/>
                  <a:gd name="connsiteY3" fmla="*/ 159068 h 159067"/>
                  <a:gd name="connsiteX4" fmla="*/ 36195 w 117157"/>
                  <a:gd name="connsiteY4" fmla="*/ 156210 h 159067"/>
                  <a:gd name="connsiteX5" fmla="*/ 26670 w 117157"/>
                  <a:gd name="connsiteY5" fmla="*/ 125730 h 159067"/>
                  <a:gd name="connsiteX6" fmla="*/ 49530 w 117157"/>
                  <a:gd name="connsiteY6" fmla="*/ 129540 h 159067"/>
                  <a:gd name="connsiteX7" fmla="*/ 80010 w 117157"/>
                  <a:gd name="connsiteY7" fmla="*/ 115253 h 159067"/>
                  <a:gd name="connsiteX8" fmla="*/ 60960 w 117157"/>
                  <a:gd name="connsiteY8" fmla="*/ 115253 h 159067"/>
                  <a:gd name="connsiteX9" fmla="*/ 0 w 117157"/>
                  <a:gd name="connsiteY9" fmla="*/ 56198 h 159067"/>
                  <a:gd name="connsiteX10" fmla="*/ 60960 w 117157"/>
                  <a:gd name="connsiteY10" fmla="*/ 0 h 159067"/>
                  <a:gd name="connsiteX11" fmla="*/ 81915 w 117157"/>
                  <a:gd name="connsiteY11" fmla="*/ 31433 h 159067"/>
                  <a:gd name="connsiteX12" fmla="*/ 60008 w 117157"/>
                  <a:gd name="connsiteY12" fmla="*/ 31433 h 159067"/>
                  <a:gd name="connsiteX13" fmla="*/ 35243 w 117157"/>
                  <a:gd name="connsiteY13" fmla="*/ 56198 h 159067"/>
                  <a:gd name="connsiteX14" fmla="*/ 60008 w 117157"/>
                  <a:gd name="connsiteY14" fmla="*/ 80963 h 159067"/>
                  <a:gd name="connsiteX15" fmla="*/ 81915 w 117157"/>
                  <a:gd name="connsiteY15" fmla="*/ 8096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7157" h="159067">
                    <a:moveTo>
                      <a:pt x="60960" y="0"/>
                    </a:moveTo>
                    <a:lnTo>
                      <a:pt x="117158" y="0"/>
                    </a:lnTo>
                    <a:lnTo>
                      <a:pt x="117158" y="105728"/>
                    </a:lnTo>
                    <a:cubicBezTo>
                      <a:pt x="117158" y="146685"/>
                      <a:pt x="83820" y="159068"/>
                      <a:pt x="57150" y="159068"/>
                    </a:cubicBezTo>
                    <a:cubicBezTo>
                      <a:pt x="50483" y="159068"/>
                      <a:pt x="40958" y="158115"/>
                      <a:pt x="36195" y="156210"/>
                    </a:cubicBezTo>
                    <a:lnTo>
                      <a:pt x="26670" y="125730"/>
                    </a:lnTo>
                    <a:cubicBezTo>
                      <a:pt x="32385" y="127635"/>
                      <a:pt x="40958" y="129540"/>
                      <a:pt x="49530" y="129540"/>
                    </a:cubicBezTo>
                    <a:cubicBezTo>
                      <a:pt x="56198" y="129540"/>
                      <a:pt x="74295" y="128588"/>
                      <a:pt x="80010" y="115253"/>
                    </a:cubicBezTo>
                    <a:lnTo>
                      <a:pt x="60960" y="115253"/>
                    </a:lnTo>
                    <a:cubicBezTo>
                      <a:pt x="25718" y="115253"/>
                      <a:pt x="0" y="89535"/>
                      <a:pt x="0" y="56198"/>
                    </a:cubicBezTo>
                    <a:cubicBezTo>
                      <a:pt x="0" y="23813"/>
                      <a:pt x="23813" y="0"/>
                      <a:pt x="60960" y="0"/>
                    </a:cubicBezTo>
                    <a:close/>
                    <a:moveTo>
                      <a:pt x="81915" y="31433"/>
                    </a:moveTo>
                    <a:lnTo>
                      <a:pt x="60008" y="31433"/>
                    </a:lnTo>
                    <a:cubicBezTo>
                      <a:pt x="44768" y="31433"/>
                      <a:pt x="35243" y="43815"/>
                      <a:pt x="35243" y="56198"/>
                    </a:cubicBezTo>
                    <a:cubicBezTo>
                      <a:pt x="35243" y="68580"/>
                      <a:pt x="44768" y="80963"/>
                      <a:pt x="60008" y="80963"/>
                    </a:cubicBezTo>
                    <a:lnTo>
                      <a:pt x="81915" y="8096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57F9346-0F98-8C50-9E2E-D34F85C206FE}"/>
                  </a:ext>
                </a:extLst>
              </p:cNvPr>
              <p:cNvSpPr/>
              <p:nvPr/>
            </p:nvSpPr>
            <p:spPr>
              <a:xfrm>
                <a:off x="5018929" y="3933507"/>
                <a:ext cx="209819" cy="115252"/>
              </a:xfrm>
              <a:custGeom>
                <a:avLst/>
                <a:gdLst>
                  <a:gd name="connsiteX0" fmla="*/ 174577 w 209819"/>
                  <a:gd name="connsiteY0" fmla="*/ 64770 h 115252"/>
                  <a:gd name="connsiteX1" fmla="*/ 159336 w 209819"/>
                  <a:gd name="connsiteY1" fmla="*/ 80963 h 115252"/>
                  <a:gd name="connsiteX2" fmla="*/ 56467 w 209819"/>
                  <a:gd name="connsiteY2" fmla="*/ 80963 h 115252"/>
                  <a:gd name="connsiteX3" fmla="*/ 33607 w 209819"/>
                  <a:gd name="connsiteY3" fmla="*/ 62865 h 115252"/>
                  <a:gd name="connsiteX4" fmla="*/ 38369 w 209819"/>
                  <a:gd name="connsiteY4" fmla="*/ 40958 h 115252"/>
                  <a:gd name="connsiteX5" fmla="*/ 13604 w 209819"/>
                  <a:gd name="connsiteY5" fmla="*/ 19050 h 115252"/>
                  <a:gd name="connsiteX6" fmla="*/ 269 w 209819"/>
                  <a:gd name="connsiteY6" fmla="*/ 62865 h 115252"/>
                  <a:gd name="connsiteX7" fmla="*/ 57419 w 209819"/>
                  <a:gd name="connsiteY7" fmla="*/ 115253 h 115252"/>
                  <a:gd name="connsiteX8" fmla="*/ 162194 w 209819"/>
                  <a:gd name="connsiteY8" fmla="*/ 115253 h 115252"/>
                  <a:gd name="connsiteX9" fmla="*/ 209819 w 209819"/>
                  <a:gd name="connsiteY9" fmla="*/ 62865 h 115252"/>
                  <a:gd name="connsiteX10" fmla="*/ 209819 w 209819"/>
                  <a:gd name="connsiteY10" fmla="*/ 0 h 115252"/>
                  <a:gd name="connsiteX11" fmla="*/ 174577 w 209819"/>
                  <a:gd name="connsiteY11" fmla="*/ 0 h 11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819" h="115252">
                    <a:moveTo>
                      <a:pt x="174577" y="64770"/>
                    </a:moveTo>
                    <a:cubicBezTo>
                      <a:pt x="174577" y="75248"/>
                      <a:pt x="168861" y="80963"/>
                      <a:pt x="159336" y="80963"/>
                    </a:cubicBezTo>
                    <a:lnTo>
                      <a:pt x="56467" y="80963"/>
                    </a:lnTo>
                    <a:cubicBezTo>
                      <a:pt x="45036" y="80963"/>
                      <a:pt x="35511" y="71438"/>
                      <a:pt x="33607" y="62865"/>
                    </a:cubicBezTo>
                    <a:cubicBezTo>
                      <a:pt x="30749" y="51435"/>
                      <a:pt x="38369" y="40958"/>
                      <a:pt x="38369" y="40958"/>
                    </a:cubicBezTo>
                    <a:cubicBezTo>
                      <a:pt x="38369" y="40958"/>
                      <a:pt x="28844" y="32385"/>
                      <a:pt x="13604" y="19050"/>
                    </a:cubicBezTo>
                    <a:cubicBezTo>
                      <a:pt x="269" y="37148"/>
                      <a:pt x="-683" y="54293"/>
                      <a:pt x="269" y="62865"/>
                    </a:cubicBezTo>
                    <a:cubicBezTo>
                      <a:pt x="1221" y="89535"/>
                      <a:pt x="25986" y="115253"/>
                      <a:pt x="57419" y="115253"/>
                    </a:cubicBezTo>
                    <a:lnTo>
                      <a:pt x="162194" y="115253"/>
                    </a:lnTo>
                    <a:cubicBezTo>
                      <a:pt x="206009" y="115253"/>
                      <a:pt x="209819" y="78105"/>
                      <a:pt x="209819" y="62865"/>
                    </a:cubicBezTo>
                    <a:lnTo>
                      <a:pt x="209819" y="0"/>
                    </a:lnTo>
                    <a:lnTo>
                      <a:pt x="174577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D27C2-E98B-D107-13F4-3EA0BFB5E28A}"/>
                  </a:ext>
                </a:extLst>
              </p:cNvPr>
              <p:cNvSpPr/>
              <p:nvPr/>
            </p:nvSpPr>
            <p:spPr>
              <a:xfrm>
                <a:off x="5131594" y="3936365"/>
                <a:ext cx="35242" cy="29527"/>
              </a:xfrm>
              <a:custGeom>
                <a:avLst/>
                <a:gdLst>
                  <a:gd name="connsiteX0" fmla="*/ 35243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3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3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3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A9C4570-31B0-87C4-F516-C67E1C9F9679}"/>
                  </a:ext>
                </a:extLst>
              </p:cNvPr>
              <p:cNvSpPr/>
              <p:nvPr/>
            </p:nvSpPr>
            <p:spPr>
              <a:xfrm>
                <a:off x="5080159" y="3936365"/>
                <a:ext cx="36194" cy="29527"/>
              </a:xfrm>
              <a:custGeom>
                <a:avLst/>
                <a:gdLst>
                  <a:gd name="connsiteX0" fmla="*/ 36195 w 36194"/>
                  <a:gd name="connsiteY0" fmla="*/ 0 h 29527"/>
                  <a:gd name="connsiteX1" fmla="*/ 0 w 36194"/>
                  <a:gd name="connsiteY1" fmla="*/ 0 h 29527"/>
                  <a:gd name="connsiteX2" fmla="*/ 0 w 36194"/>
                  <a:gd name="connsiteY2" fmla="*/ 29528 h 29527"/>
                  <a:gd name="connsiteX3" fmla="*/ 36195 w 36194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4" h="29527">
                    <a:moveTo>
                      <a:pt x="36195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6195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F72D315-14D7-A7BC-2469-417FC38845CA}"/>
                  </a:ext>
                </a:extLst>
              </p:cNvPr>
              <p:cNvSpPr/>
              <p:nvPr/>
            </p:nvSpPr>
            <p:spPr>
              <a:xfrm>
                <a:off x="5265896" y="3881119"/>
                <a:ext cx="481965" cy="172402"/>
              </a:xfrm>
              <a:custGeom>
                <a:avLst/>
                <a:gdLst>
                  <a:gd name="connsiteX0" fmla="*/ 446722 w 481965"/>
                  <a:gd name="connsiteY0" fmla="*/ 122873 h 172402"/>
                  <a:gd name="connsiteX1" fmla="*/ 425767 w 481965"/>
                  <a:gd name="connsiteY1" fmla="*/ 147638 h 172402"/>
                  <a:gd name="connsiteX2" fmla="*/ 404813 w 481965"/>
                  <a:gd name="connsiteY2" fmla="*/ 120968 h 172402"/>
                  <a:gd name="connsiteX3" fmla="*/ 404813 w 481965"/>
                  <a:gd name="connsiteY3" fmla="*/ 60960 h 172402"/>
                  <a:gd name="connsiteX4" fmla="*/ 370522 w 481965"/>
                  <a:gd name="connsiteY4" fmla="*/ 60960 h 172402"/>
                  <a:gd name="connsiteX5" fmla="*/ 370522 w 481965"/>
                  <a:gd name="connsiteY5" fmla="*/ 122873 h 172402"/>
                  <a:gd name="connsiteX6" fmla="*/ 349567 w 481965"/>
                  <a:gd name="connsiteY6" fmla="*/ 147638 h 172402"/>
                  <a:gd name="connsiteX7" fmla="*/ 328613 w 481965"/>
                  <a:gd name="connsiteY7" fmla="*/ 120968 h 172402"/>
                  <a:gd name="connsiteX8" fmla="*/ 328613 w 481965"/>
                  <a:gd name="connsiteY8" fmla="*/ 60960 h 172402"/>
                  <a:gd name="connsiteX9" fmla="*/ 294322 w 481965"/>
                  <a:gd name="connsiteY9" fmla="*/ 60960 h 172402"/>
                  <a:gd name="connsiteX10" fmla="*/ 294322 w 481965"/>
                  <a:gd name="connsiteY10" fmla="*/ 117158 h 172402"/>
                  <a:gd name="connsiteX11" fmla="*/ 279082 w 481965"/>
                  <a:gd name="connsiteY11" fmla="*/ 133350 h 172402"/>
                  <a:gd name="connsiteX12" fmla="*/ 249555 w 481965"/>
                  <a:gd name="connsiteY12" fmla="*/ 133350 h 172402"/>
                  <a:gd name="connsiteX13" fmla="*/ 248603 w 481965"/>
                  <a:gd name="connsiteY13" fmla="*/ 133350 h 172402"/>
                  <a:gd name="connsiteX14" fmla="*/ 205740 w 481965"/>
                  <a:gd name="connsiteY14" fmla="*/ 133350 h 172402"/>
                  <a:gd name="connsiteX15" fmla="*/ 202882 w 481965"/>
                  <a:gd name="connsiteY15" fmla="*/ 133350 h 172402"/>
                  <a:gd name="connsiteX16" fmla="*/ 160972 w 481965"/>
                  <a:gd name="connsiteY16" fmla="*/ 133350 h 172402"/>
                  <a:gd name="connsiteX17" fmla="*/ 158115 w 481965"/>
                  <a:gd name="connsiteY17" fmla="*/ 133350 h 172402"/>
                  <a:gd name="connsiteX18" fmla="*/ 116205 w 481965"/>
                  <a:gd name="connsiteY18" fmla="*/ 133350 h 172402"/>
                  <a:gd name="connsiteX19" fmla="*/ 113347 w 481965"/>
                  <a:gd name="connsiteY19" fmla="*/ 133350 h 172402"/>
                  <a:gd name="connsiteX20" fmla="*/ 71438 w 481965"/>
                  <a:gd name="connsiteY20" fmla="*/ 133350 h 172402"/>
                  <a:gd name="connsiteX21" fmla="*/ 68580 w 481965"/>
                  <a:gd name="connsiteY21" fmla="*/ 133350 h 172402"/>
                  <a:gd name="connsiteX22" fmla="*/ 49530 w 481965"/>
                  <a:gd name="connsiteY22" fmla="*/ 133350 h 172402"/>
                  <a:gd name="connsiteX23" fmla="*/ 34290 w 481965"/>
                  <a:gd name="connsiteY23" fmla="*/ 117158 h 172402"/>
                  <a:gd name="connsiteX24" fmla="*/ 34290 w 481965"/>
                  <a:gd name="connsiteY24" fmla="*/ 0 h 172402"/>
                  <a:gd name="connsiteX25" fmla="*/ 0 w 481965"/>
                  <a:gd name="connsiteY25" fmla="*/ 0 h 172402"/>
                  <a:gd name="connsiteX26" fmla="*/ 0 w 481965"/>
                  <a:gd name="connsiteY26" fmla="*/ 115253 h 172402"/>
                  <a:gd name="connsiteX27" fmla="*/ 46672 w 481965"/>
                  <a:gd name="connsiteY27" fmla="*/ 167640 h 172402"/>
                  <a:gd name="connsiteX28" fmla="*/ 68580 w 481965"/>
                  <a:gd name="connsiteY28" fmla="*/ 167640 h 172402"/>
                  <a:gd name="connsiteX29" fmla="*/ 71438 w 481965"/>
                  <a:gd name="connsiteY29" fmla="*/ 167640 h 172402"/>
                  <a:gd name="connsiteX30" fmla="*/ 113347 w 481965"/>
                  <a:gd name="connsiteY30" fmla="*/ 167640 h 172402"/>
                  <a:gd name="connsiteX31" fmla="*/ 116205 w 481965"/>
                  <a:gd name="connsiteY31" fmla="*/ 167640 h 172402"/>
                  <a:gd name="connsiteX32" fmla="*/ 158115 w 481965"/>
                  <a:gd name="connsiteY32" fmla="*/ 167640 h 172402"/>
                  <a:gd name="connsiteX33" fmla="*/ 160972 w 481965"/>
                  <a:gd name="connsiteY33" fmla="*/ 167640 h 172402"/>
                  <a:gd name="connsiteX34" fmla="*/ 202882 w 481965"/>
                  <a:gd name="connsiteY34" fmla="*/ 167640 h 172402"/>
                  <a:gd name="connsiteX35" fmla="*/ 205740 w 481965"/>
                  <a:gd name="connsiteY35" fmla="*/ 167640 h 172402"/>
                  <a:gd name="connsiteX36" fmla="*/ 248603 w 481965"/>
                  <a:gd name="connsiteY36" fmla="*/ 167640 h 172402"/>
                  <a:gd name="connsiteX37" fmla="*/ 249555 w 481965"/>
                  <a:gd name="connsiteY37" fmla="*/ 167640 h 172402"/>
                  <a:gd name="connsiteX38" fmla="*/ 281940 w 481965"/>
                  <a:gd name="connsiteY38" fmla="*/ 167640 h 172402"/>
                  <a:gd name="connsiteX39" fmla="*/ 321945 w 481965"/>
                  <a:gd name="connsiteY39" fmla="*/ 146685 h 172402"/>
                  <a:gd name="connsiteX40" fmla="*/ 364807 w 481965"/>
                  <a:gd name="connsiteY40" fmla="*/ 172403 h 172402"/>
                  <a:gd name="connsiteX41" fmla="*/ 401955 w 481965"/>
                  <a:gd name="connsiteY41" fmla="*/ 150495 h 172402"/>
                  <a:gd name="connsiteX42" fmla="*/ 441007 w 481965"/>
                  <a:gd name="connsiteY42" fmla="*/ 172403 h 172402"/>
                  <a:gd name="connsiteX43" fmla="*/ 481965 w 481965"/>
                  <a:gd name="connsiteY43" fmla="*/ 122873 h 172402"/>
                  <a:gd name="connsiteX44" fmla="*/ 481965 w 481965"/>
                  <a:gd name="connsiteY44" fmla="*/ 52388 h 172402"/>
                  <a:gd name="connsiteX45" fmla="*/ 446722 w 481965"/>
                  <a:gd name="connsiteY45" fmla="*/ 52388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1965" h="172402">
                    <a:moveTo>
                      <a:pt x="446722" y="122873"/>
                    </a:moveTo>
                    <a:cubicBezTo>
                      <a:pt x="446722" y="135255"/>
                      <a:pt x="442913" y="147638"/>
                      <a:pt x="425767" y="147638"/>
                    </a:cubicBezTo>
                    <a:cubicBezTo>
                      <a:pt x="415290" y="147638"/>
                      <a:pt x="405765" y="138113"/>
                      <a:pt x="404813" y="120968"/>
                    </a:cubicBezTo>
                    <a:lnTo>
                      <a:pt x="404813" y="60960"/>
                    </a:lnTo>
                    <a:lnTo>
                      <a:pt x="370522" y="60960"/>
                    </a:lnTo>
                    <a:lnTo>
                      <a:pt x="370522" y="122873"/>
                    </a:lnTo>
                    <a:cubicBezTo>
                      <a:pt x="370522" y="135255"/>
                      <a:pt x="366713" y="147638"/>
                      <a:pt x="349567" y="147638"/>
                    </a:cubicBezTo>
                    <a:cubicBezTo>
                      <a:pt x="339090" y="147638"/>
                      <a:pt x="329565" y="138113"/>
                      <a:pt x="328613" y="120968"/>
                    </a:cubicBezTo>
                    <a:lnTo>
                      <a:pt x="328613" y="60960"/>
                    </a:lnTo>
                    <a:lnTo>
                      <a:pt x="294322" y="60960"/>
                    </a:lnTo>
                    <a:lnTo>
                      <a:pt x="294322" y="117158"/>
                    </a:lnTo>
                    <a:cubicBezTo>
                      <a:pt x="294322" y="127635"/>
                      <a:pt x="288607" y="133350"/>
                      <a:pt x="279082" y="133350"/>
                    </a:cubicBezTo>
                    <a:lnTo>
                      <a:pt x="249555" y="133350"/>
                    </a:lnTo>
                    <a:lnTo>
                      <a:pt x="248603" y="133350"/>
                    </a:lnTo>
                    <a:lnTo>
                      <a:pt x="205740" y="133350"/>
                    </a:lnTo>
                    <a:lnTo>
                      <a:pt x="202882" y="133350"/>
                    </a:lnTo>
                    <a:lnTo>
                      <a:pt x="160972" y="133350"/>
                    </a:lnTo>
                    <a:lnTo>
                      <a:pt x="158115" y="133350"/>
                    </a:lnTo>
                    <a:lnTo>
                      <a:pt x="116205" y="133350"/>
                    </a:lnTo>
                    <a:lnTo>
                      <a:pt x="113347" y="133350"/>
                    </a:lnTo>
                    <a:lnTo>
                      <a:pt x="71438" y="133350"/>
                    </a:lnTo>
                    <a:lnTo>
                      <a:pt x="68580" y="133350"/>
                    </a:lnTo>
                    <a:lnTo>
                      <a:pt x="49530" y="133350"/>
                    </a:lnTo>
                    <a:cubicBezTo>
                      <a:pt x="40005" y="133350"/>
                      <a:pt x="34290" y="127635"/>
                      <a:pt x="34290" y="117158"/>
                    </a:cubicBezTo>
                    <a:lnTo>
                      <a:pt x="34290" y="0"/>
                    </a:lnTo>
                    <a:lnTo>
                      <a:pt x="0" y="0"/>
                    </a:lnTo>
                    <a:lnTo>
                      <a:pt x="0" y="115253"/>
                    </a:lnTo>
                    <a:cubicBezTo>
                      <a:pt x="0" y="130493"/>
                      <a:pt x="2857" y="167640"/>
                      <a:pt x="46672" y="167640"/>
                    </a:cubicBezTo>
                    <a:lnTo>
                      <a:pt x="68580" y="167640"/>
                    </a:lnTo>
                    <a:lnTo>
                      <a:pt x="71438" y="167640"/>
                    </a:lnTo>
                    <a:lnTo>
                      <a:pt x="113347" y="167640"/>
                    </a:lnTo>
                    <a:lnTo>
                      <a:pt x="116205" y="167640"/>
                    </a:lnTo>
                    <a:lnTo>
                      <a:pt x="158115" y="167640"/>
                    </a:lnTo>
                    <a:lnTo>
                      <a:pt x="160972" y="167640"/>
                    </a:lnTo>
                    <a:lnTo>
                      <a:pt x="202882" y="167640"/>
                    </a:lnTo>
                    <a:lnTo>
                      <a:pt x="205740" y="167640"/>
                    </a:lnTo>
                    <a:lnTo>
                      <a:pt x="248603" y="167640"/>
                    </a:lnTo>
                    <a:lnTo>
                      <a:pt x="249555" y="167640"/>
                    </a:lnTo>
                    <a:lnTo>
                      <a:pt x="281940" y="167640"/>
                    </a:lnTo>
                    <a:cubicBezTo>
                      <a:pt x="303847" y="167640"/>
                      <a:pt x="315278" y="158115"/>
                      <a:pt x="321945" y="146685"/>
                    </a:cubicBezTo>
                    <a:cubicBezTo>
                      <a:pt x="332422" y="168593"/>
                      <a:pt x="347663" y="172403"/>
                      <a:pt x="364807" y="172403"/>
                    </a:cubicBezTo>
                    <a:cubicBezTo>
                      <a:pt x="378142" y="172403"/>
                      <a:pt x="397192" y="162878"/>
                      <a:pt x="401955" y="150495"/>
                    </a:cubicBezTo>
                    <a:cubicBezTo>
                      <a:pt x="412432" y="165735"/>
                      <a:pt x="423863" y="172403"/>
                      <a:pt x="441007" y="172403"/>
                    </a:cubicBezTo>
                    <a:cubicBezTo>
                      <a:pt x="472440" y="172403"/>
                      <a:pt x="481965" y="148590"/>
                      <a:pt x="481965" y="122873"/>
                    </a:cubicBezTo>
                    <a:lnTo>
                      <a:pt x="481965" y="52388"/>
                    </a:lnTo>
                    <a:lnTo>
                      <a:pt x="446722" y="5238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4C672FB-1A32-69C0-11FE-3C13B2339B80}"/>
                  </a:ext>
                </a:extLst>
              </p:cNvPr>
              <p:cNvSpPr/>
              <p:nvPr/>
            </p:nvSpPr>
            <p:spPr>
              <a:xfrm>
                <a:off x="5785009" y="3881119"/>
                <a:ext cx="34290" cy="167640"/>
              </a:xfrm>
              <a:custGeom>
                <a:avLst/>
                <a:gdLst>
                  <a:gd name="connsiteX0" fmla="*/ 0 w 34290"/>
                  <a:gd name="connsiteY0" fmla="*/ 167640 h 167640"/>
                  <a:gd name="connsiteX1" fmla="*/ 34290 w 34290"/>
                  <a:gd name="connsiteY1" fmla="*/ 167640 h 167640"/>
                  <a:gd name="connsiteX2" fmla="*/ 34290 w 34290"/>
                  <a:gd name="connsiteY2" fmla="*/ 0 h 167640"/>
                  <a:gd name="connsiteX3" fmla="*/ 0 w 34290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167640">
                    <a:moveTo>
                      <a:pt x="0" y="167640"/>
                    </a:moveTo>
                    <a:lnTo>
                      <a:pt x="34290" y="167640"/>
                    </a:lnTo>
                    <a:lnTo>
                      <a:pt x="342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52130F9-A567-3735-B25D-050B4B7DF215}"/>
                  </a:ext>
                </a:extLst>
              </p:cNvPr>
              <p:cNvSpPr/>
              <p:nvPr/>
            </p:nvSpPr>
            <p:spPr>
              <a:xfrm>
                <a:off x="5830728" y="3933507"/>
                <a:ext cx="97155" cy="159315"/>
              </a:xfrm>
              <a:custGeom>
                <a:avLst/>
                <a:gdLst>
                  <a:gd name="connsiteX0" fmla="*/ 61913 w 97155"/>
                  <a:gd name="connsiteY0" fmla="*/ 97155 h 159315"/>
                  <a:gd name="connsiteX1" fmla="*/ 29528 w 97155"/>
                  <a:gd name="connsiteY1" fmla="*/ 129540 h 159315"/>
                  <a:gd name="connsiteX2" fmla="*/ 0 w 97155"/>
                  <a:gd name="connsiteY2" fmla="*/ 122873 h 159315"/>
                  <a:gd name="connsiteX3" fmla="*/ 5715 w 97155"/>
                  <a:gd name="connsiteY3" fmla="*/ 151448 h 159315"/>
                  <a:gd name="connsiteX4" fmla="*/ 34290 w 97155"/>
                  <a:gd name="connsiteY4" fmla="*/ 159068 h 159315"/>
                  <a:gd name="connsiteX5" fmla="*/ 97155 w 97155"/>
                  <a:gd name="connsiteY5" fmla="*/ 98108 h 159315"/>
                  <a:gd name="connsiteX6" fmla="*/ 97155 w 97155"/>
                  <a:gd name="connsiteY6" fmla="*/ 0 h 159315"/>
                  <a:gd name="connsiteX7" fmla="*/ 61913 w 97155"/>
                  <a:gd name="connsiteY7" fmla="*/ 0 h 15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155" h="159315">
                    <a:moveTo>
                      <a:pt x="61913" y="97155"/>
                    </a:moveTo>
                    <a:cubicBezTo>
                      <a:pt x="61913" y="120968"/>
                      <a:pt x="41910" y="129540"/>
                      <a:pt x="29528" y="129540"/>
                    </a:cubicBezTo>
                    <a:cubicBezTo>
                      <a:pt x="15240" y="129540"/>
                      <a:pt x="0" y="122873"/>
                      <a:pt x="0" y="122873"/>
                    </a:cubicBezTo>
                    <a:lnTo>
                      <a:pt x="5715" y="151448"/>
                    </a:lnTo>
                    <a:cubicBezTo>
                      <a:pt x="5715" y="151448"/>
                      <a:pt x="18097" y="158115"/>
                      <a:pt x="34290" y="159068"/>
                    </a:cubicBezTo>
                    <a:cubicBezTo>
                      <a:pt x="65722" y="161925"/>
                      <a:pt x="97155" y="140018"/>
                      <a:pt x="97155" y="98108"/>
                    </a:cubicBezTo>
                    <a:lnTo>
                      <a:pt x="97155" y="0"/>
                    </a:lnTo>
                    <a:lnTo>
                      <a:pt x="61913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2DF8E68-F883-FEDF-3347-FD05CD918667}"/>
                  </a:ext>
                </a:extLst>
              </p:cNvPr>
              <p:cNvSpPr/>
              <p:nvPr/>
            </p:nvSpPr>
            <p:spPr>
              <a:xfrm>
                <a:off x="5960269" y="3881119"/>
                <a:ext cx="340994" cy="167640"/>
              </a:xfrm>
              <a:custGeom>
                <a:avLst/>
                <a:gdLst>
                  <a:gd name="connsiteX0" fmla="*/ 305753 w 340994"/>
                  <a:gd name="connsiteY0" fmla="*/ 117158 h 167640"/>
                  <a:gd name="connsiteX1" fmla="*/ 290513 w 340994"/>
                  <a:gd name="connsiteY1" fmla="*/ 133350 h 167640"/>
                  <a:gd name="connsiteX2" fmla="*/ 261938 w 340994"/>
                  <a:gd name="connsiteY2" fmla="*/ 133350 h 167640"/>
                  <a:gd name="connsiteX3" fmla="*/ 260032 w 340994"/>
                  <a:gd name="connsiteY3" fmla="*/ 133350 h 167640"/>
                  <a:gd name="connsiteX4" fmla="*/ 243840 w 340994"/>
                  <a:gd name="connsiteY4" fmla="*/ 133350 h 167640"/>
                  <a:gd name="connsiteX5" fmla="*/ 219075 w 340994"/>
                  <a:gd name="connsiteY5" fmla="*/ 107633 h 167640"/>
                  <a:gd name="connsiteX6" fmla="*/ 219075 w 340994"/>
                  <a:gd name="connsiteY6" fmla="*/ 0 h 167640"/>
                  <a:gd name="connsiteX7" fmla="*/ 184785 w 340994"/>
                  <a:gd name="connsiteY7" fmla="*/ 0 h 167640"/>
                  <a:gd name="connsiteX8" fmla="*/ 184785 w 340994"/>
                  <a:gd name="connsiteY8" fmla="*/ 112395 h 167640"/>
                  <a:gd name="connsiteX9" fmla="*/ 163830 w 340994"/>
                  <a:gd name="connsiteY9" fmla="*/ 133350 h 167640"/>
                  <a:gd name="connsiteX10" fmla="*/ 140018 w 340994"/>
                  <a:gd name="connsiteY10" fmla="*/ 133350 h 167640"/>
                  <a:gd name="connsiteX11" fmla="*/ 138113 w 340994"/>
                  <a:gd name="connsiteY11" fmla="*/ 133350 h 167640"/>
                  <a:gd name="connsiteX12" fmla="*/ 103822 w 340994"/>
                  <a:gd name="connsiteY12" fmla="*/ 133350 h 167640"/>
                  <a:gd name="connsiteX13" fmla="*/ 103822 w 340994"/>
                  <a:gd name="connsiteY13" fmla="*/ 94298 h 167640"/>
                  <a:gd name="connsiteX14" fmla="*/ 53340 w 340994"/>
                  <a:gd name="connsiteY14" fmla="*/ 49530 h 167640"/>
                  <a:gd name="connsiteX15" fmla="*/ 5715 w 340994"/>
                  <a:gd name="connsiteY15" fmla="*/ 87630 h 167640"/>
                  <a:gd name="connsiteX16" fmla="*/ 38100 w 340994"/>
                  <a:gd name="connsiteY16" fmla="*/ 87630 h 167640"/>
                  <a:gd name="connsiteX17" fmla="*/ 53340 w 340994"/>
                  <a:gd name="connsiteY17" fmla="*/ 73343 h 167640"/>
                  <a:gd name="connsiteX18" fmla="*/ 68580 w 340994"/>
                  <a:gd name="connsiteY18" fmla="*/ 85725 h 167640"/>
                  <a:gd name="connsiteX19" fmla="*/ 68580 w 340994"/>
                  <a:gd name="connsiteY19" fmla="*/ 133350 h 167640"/>
                  <a:gd name="connsiteX20" fmla="*/ 0 w 340994"/>
                  <a:gd name="connsiteY20" fmla="*/ 133350 h 167640"/>
                  <a:gd name="connsiteX21" fmla="*/ 0 w 340994"/>
                  <a:gd name="connsiteY21" fmla="*/ 167640 h 167640"/>
                  <a:gd name="connsiteX22" fmla="*/ 138113 w 340994"/>
                  <a:gd name="connsiteY22" fmla="*/ 167640 h 167640"/>
                  <a:gd name="connsiteX23" fmla="*/ 140018 w 340994"/>
                  <a:gd name="connsiteY23" fmla="*/ 167640 h 167640"/>
                  <a:gd name="connsiteX24" fmla="*/ 173355 w 340994"/>
                  <a:gd name="connsiteY24" fmla="*/ 167640 h 167640"/>
                  <a:gd name="connsiteX25" fmla="*/ 209550 w 340994"/>
                  <a:gd name="connsiteY25" fmla="*/ 149543 h 167640"/>
                  <a:gd name="connsiteX26" fmla="*/ 246697 w 340994"/>
                  <a:gd name="connsiteY26" fmla="*/ 167640 h 167640"/>
                  <a:gd name="connsiteX27" fmla="*/ 260032 w 340994"/>
                  <a:gd name="connsiteY27" fmla="*/ 167640 h 167640"/>
                  <a:gd name="connsiteX28" fmla="*/ 261938 w 340994"/>
                  <a:gd name="connsiteY28" fmla="*/ 167640 h 167640"/>
                  <a:gd name="connsiteX29" fmla="*/ 293370 w 340994"/>
                  <a:gd name="connsiteY29" fmla="*/ 167640 h 167640"/>
                  <a:gd name="connsiteX30" fmla="*/ 340995 w 340994"/>
                  <a:gd name="connsiteY30" fmla="*/ 115253 h 167640"/>
                  <a:gd name="connsiteX31" fmla="*/ 340995 w 340994"/>
                  <a:gd name="connsiteY31" fmla="*/ 0 h 167640"/>
                  <a:gd name="connsiteX32" fmla="*/ 305753 w 340994"/>
                  <a:gd name="connsiteY32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0994" h="167640">
                    <a:moveTo>
                      <a:pt x="305753" y="117158"/>
                    </a:moveTo>
                    <a:cubicBezTo>
                      <a:pt x="305753" y="127635"/>
                      <a:pt x="300038" y="133350"/>
                      <a:pt x="290513" y="133350"/>
                    </a:cubicBezTo>
                    <a:lnTo>
                      <a:pt x="261938" y="133350"/>
                    </a:lnTo>
                    <a:lnTo>
                      <a:pt x="260032" y="133350"/>
                    </a:lnTo>
                    <a:lnTo>
                      <a:pt x="243840" y="133350"/>
                    </a:lnTo>
                    <a:cubicBezTo>
                      <a:pt x="228600" y="133350"/>
                      <a:pt x="219075" y="122873"/>
                      <a:pt x="219075" y="107633"/>
                    </a:cubicBezTo>
                    <a:lnTo>
                      <a:pt x="219075" y="0"/>
                    </a:lnTo>
                    <a:lnTo>
                      <a:pt x="184785" y="0"/>
                    </a:lnTo>
                    <a:lnTo>
                      <a:pt x="184785" y="112395"/>
                    </a:lnTo>
                    <a:cubicBezTo>
                      <a:pt x="184785" y="126683"/>
                      <a:pt x="177165" y="133350"/>
                      <a:pt x="163830" y="133350"/>
                    </a:cubicBezTo>
                    <a:lnTo>
                      <a:pt x="140018" y="133350"/>
                    </a:lnTo>
                    <a:lnTo>
                      <a:pt x="138113" y="133350"/>
                    </a:lnTo>
                    <a:lnTo>
                      <a:pt x="103822" y="133350"/>
                    </a:lnTo>
                    <a:lnTo>
                      <a:pt x="103822" y="94298"/>
                    </a:lnTo>
                    <a:cubicBezTo>
                      <a:pt x="103822" y="62865"/>
                      <a:pt x="85725" y="49530"/>
                      <a:pt x="53340" y="49530"/>
                    </a:cubicBezTo>
                    <a:cubicBezTo>
                      <a:pt x="38100" y="49530"/>
                      <a:pt x="6668" y="55245"/>
                      <a:pt x="5715" y="87630"/>
                    </a:cubicBezTo>
                    <a:lnTo>
                      <a:pt x="38100" y="87630"/>
                    </a:lnTo>
                    <a:cubicBezTo>
                      <a:pt x="39053" y="77153"/>
                      <a:pt x="47625" y="73343"/>
                      <a:pt x="53340" y="73343"/>
                    </a:cubicBezTo>
                    <a:cubicBezTo>
                      <a:pt x="68580" y="73343"/>
                      <a:pt x="68580" y="85725"/>
                      <a:pt x="68580" y="85725"/>
                    </a:cubicBezTo>
                    <a:lnTo>
                      <a:pt x="68580" y="133350"/>
                    </a:lnTo>
                    <a:lnTo>
                      <a:pt x="0" y="133350"/>
                    </a:lnTo>
                    <a:lnTo>
                      <a:pt x="0" y="167640"/>
                    </a:lnTo>
                    <a:lnTo>
                      <a:pt x="138113" y="167640"/>
                    </a:lnTo>
                    <a:lnTo>
                      <a:pt x="140018" y="167640"/>
                    </a:lnTo>
                    <a:lnTo>
                      <a:pt x="173355" y="167640"/>
                    </a:lnTo>
                    <a:cubicBezTo>
                      <a:pt x="189547" y="167640"/>
                      <a:pt x="202882" y="160020"/>
                      <a:pt x="209550" y="149543"/>
                    </a:cubicBezTo>
                    <a:cubicBezTo>
                      <a:pt x="216218" y="158115"/>
                      <a:pt x="227647" y="167640"/>
                      <a:pt x="246697" y="167640"/>
                    </a:cubicBezTo>
                    <a:lnTo>
                      <a:pt x="260032" y="167640"/>
                    </a:lnTo>
                    <a:lnTo>
                      <a:pt x="261938" y="167640"/>
                    </a:lnTo>
                    <a:lnTo>
                      <a:pt x="293370" y="167640"/>
                    </a:lnTo>
                    <a:cubicBezTo>
                      <a:pt x="337185" y="167640"/>
                      <a:pt x="340995" y="130493"/>
                      <a:pt x="340995" y="115253"/>
                    </a:cubicBezTo>
                    <a:lnTo>
                      <a:pt x="340995" y="0"/>
                    </a:lnTo>
                    <a:lnTo>
                      <a:pt x="305753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7F03062-9E20-6BD5-82AF-22EA267121E7}"/>
                  </a:ext>
                </a:extLst>
              </p:cNvPr>
              <p:cNvSpPr/>
              <p:nvPr/>
            </p:nvSpPr>
            <p:spPr>
              <a:xfrm>
                <a:off x="6539388" y="3835400"/>
                <a:ext cx="59055" cy="35332"/>
              </a:xfrm>
              <a:custGeom>
                <a:avLst/>
                <a:gdLst>
                  <a:gd name="connsiteX0" fmla="*/ 18098 w 59055"/>
                  <a:gd name="connsiteY0" fmla="*/ 35243 h 35332"/>
                  <a:gd name="connsiteX1" fmla="*/ 28575 w 59055"/>
                  <a:gd name="connsiteY1" fmla="*/ 30480 h 35332"/>
                  <a:gd name="connsiteX2" fmla="*/ 40958 w 59055"/>
                  <a:gd name="connsiteY2" fmla="*/ 35243 h 35332"/>
                  <a:gd name="connsiteX3" fmla="*/ 59055 w 59055"/>
                  <a:gd name="connsiteY3" fmla="*/ 20955 h 35332"/>
                  <a:gd name="connsiteX4" fmla="*/ 59055 w 59055"/>
                  <a:gd name="connsiteY4" fmla="*/ 0 h 35332"/>
                  <a:gd name="connsiteX5" fmla="*/ 46673 w 59055"/>
                  <a:gd name="connsiteY5" fmla="*/ 0 h 35332"/>
                  <a:gd name="connsiteX6" fmla="*/ 46673 w 59055"/>
                  <a:gd name="connsiteY6" fmla="*/ 20955 h 35332"/>
                  <a:gd name="connsiteX7" fmla="*/ 40958 w 59055"/>
                  <a:gd name="connsiteY7" fmla="*/ 22860 h 35332"/>
                  <a:gd name="connsiteX8" fmla="*/ 36195 w 59055"/>
                  <a:gd name="connsiteY8" fmla="*/ 14288 h 35332"/>
                  <a:gd name="connsiteX9" fmla="*/ 36195 w 59055"/>
                  <a:gd name="connsiteY9" fmla="*/ 0 h 35332"/>
                  <a:gd name="connsiteX10" fmla="*/ 23813 w 59055"/>
                  <a:gd name="connsiteY10" fmla="*/ 0 h 35332"/>
                  <a:gd name="connsiteX11" fmla="*/ 23813 w 59055"/>
                  <a:gd name="connsiteY11" fmla="*/ 20955 h 35332"/>
                  <a:gd name="connsiteX12" fmla="*/ 18098 w 59055"/>
                  <a:gd name="connsiteY12" fmla="*/ 22860 h 35332"/>
                  <a:gd name="connsiteX13" fmla="*/ 12383 w 59055"/>
                  <a:gd name="connsiteY13" fmla="*/ 14288 h 35332"/>
                  <a:gd name="connsiteX14" fmla="*/ 12383 w 59055"/>
                  <a:gd name="connsiteY14" fmla="*/ 0 h 35332"/>
                  <a:gd name="connsiteX15" fmla="*/ 0 w 59055"/>
                  <a:gd name="connsiteY15" fmla="*/ 0 h 35332"/>
                  <a:gd name="connsiteX16" fmla="*/ 0 w 59055"/>
                  <a:gd name="connsiteY16" fmla="*/ 16193 h 35332"/>
                  <a:gd name="connsiteX17" fmla="*/ 18098 w 59055"/>
                  <a:gd name="connsiteY17" fmla="*/ 35243 h 3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055" h="35332">
                    <a:moveTo>
                      <a:pt x="18098" y="35243"/>
                    </a:moveTo>
                    <a:cubicBezTo>
                      <a:pt x="21908" y="34290"/>
                      <a:pt x="25718" y="33338"/>
                      <a:pt x="28575" y="30480"/>
                    </a:cubicBezTo>
                    <a:cubicBezTo>
                      <a:pt x="32385" y="34290"/>
                      <a:pt x="36195" y="35243"/>
                      <a:pt x="40958" y="35243"/>
                    </a:cubicBezTo>
                    <a:cubicBezTo>
                      <a:pt x="47625" y="35243"/>
                      <a:pt x="56198" y="31432"/>
                      <a:pt x="59055" y="20955"/>
                    </a:cubicBezTo>
                    <a:lnTo>
                      <a:pt x="59055" y="0"/>
                    </a:lnTo>
                    <a:lnTo>
                      <a:pt x="46673" y="0"/>
                    </a:lnTo>
                    <a:lnTo>
                      <a:pt x="46673" y="20955"/>
                    </a:lnTo>
                    <a:cubicBezTo>
                      <a:pt x="44768" y="22860"/>
                      <a:pt x="42863" y="22860"/>
                      <a:pt x="40958" y="22860"/>
                    </a:cubicBezTo>
                    <a:cubicBezTo>
                      <a:pt x="37148" y="22860"/>
                      <a:pt x="36195" y="20955"/>
                      <a:pt x="36195" y="14288"/>
                    </a:cubicBezTo>
                    <a:lnTo>
                      <a:pt x="36195" y="0"/>
                    </a:lnTo>
                    <a:lnTo>
                      <a:pt x="23813" y="0"/>
                    </a:lnTo>
                    <a:lnTo>
                      <a:pt x="23813" y="20955"/>
                    </a:lnTo>
                    <a:cubicBezTo>
                      <a:pt x="21908" y="22860"/>
                      <a:pt x="20003" y="22860"/>
                      <a:pt x="18098" y="22860"/>
                    </a:cubicBezTo>
                    <a:cubicBezTo>
                      <a:pt x="14288" y="22860"/>
                      <a:pt x="12383" y="20955"/>
                      <a:pt x="12383" y="14288"/>
                    </a:cubicBezTo>
                    <a:lnTo>
                      <a:pt x="12383" y="0"/>
                    </a:lnTo>
                    <a:lnTo>
                      <a:pt x="0" y="0"/>
                    </a:lnTo>
                    <a:lnTo>
                      <a:pt x="0" y="16193"/>
                    </a:lnTo>
                    <a:cubicBezTo>
                      <a:pt x="0" y="29528"/>
                      <a:pt x="9525" y="36195"/>
                      <a:pt x="18098" y="35243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EFFAE51-640B-E157-C580-A9123F3DE65C}"/>
                  </a:ext>
                </a:extLst>
              </p:cNvPr>
              <p:cNvSpPr/>
              <p:nvPr/>
            </p:nvSpPr>
            <p:spPr>
              <a:xfrm>
                <a:off x="6383157" y="3881119"/>
                <a:ext cx="298153" cy="167640"/>
              </a:xfrm>
              <a:custGeom>
                <a:avLst/>
                <a:gdLst>
                  <a:gd name="connsiteX0" fmla="*/ 263863 w 298153"/>
                  <a:gd name="connsiteY0" fmla="*/ 0 h 167640"/>
                  <a:gd name="connsiteX1" fmla="*/ 298154 w 298153"/>
                  <a:gd name="connsiteY1" fmla="*/ 0 h 167640"/>
                  <a:gd name="connsiteX2" fmla="*/ 298154 w 298153"/>
                  <a:gd name="connsiteY2" fmla="*/ 115253 h 167640"/>
                  <a:gd name="connsiteX3" fmla="*/ 251481 w 298153"/>
                  <a:gd name="connsiteY3" fmla="*/ 167640 h 167640"/>
                  <a:gd name="connsiteX4" fmla="*/ 232431 w 298153"/>
                  <a:gd name="connsiteY4" fmla="*/ 167640 h 167640"/>
                  <a:gd name="connsiteX5" fmla="*/ 195284 w 298153"/>
                  <a:gd name="connsiteY5" fmla="*/ 149543 h 167640"/>
                  <a:gd name="connsiteX6" fmla="*/ 159089 w 298153"/>
                  <a:gd name="connsiteY6" fmla="*/ 167640 h 167640"/>
                  <a:gd name="connsiteX7" fmla="*/ 120036 w 298153"/>
                  <a:gd name="connsiteY7" fmla="*/ 167640 h 167640"/>
                  <a:gd name="connsiteX8" fmla="*/ 78126 w 298153"/>
                  <a:gd name="connsiteY8" fmla="*/ 141923 h 167640"/>
                  <a:gd name="connsiteX9" fmla="*/ 43836 w 298153"/>
                  <a:gd name="connsiteY9" fmla="*/ 156210 h 167640"/>
                  <a:gd name="connsiteX10" fmla="*/ 21 w 298153"/>
                  <a:gd name="connsiteY10" fmla="*/ 110490 h 167640"/>
                  <a:gd name="connsiteX11" fmla="*/ 73364 w 298153"/>
                  <a:gd name="connsiteY11" fmla="*/ 55245 h 167640"/>
                  <a:gd name="connsiteX12" fmla="*/ 73364 w 298153"/>
                  <a:gd name="connsiteY12" fmla="*/ 45720 h 167640"/>
                  <a:gd name="connsiteX13" fmla="*/ 107654 w 298153"/>
                  <a:gd name="connsiteY13" fmla="*/ 37148 h 167640"/>
                  <a:gd name="connsiteX14" fmla="*/ 107654 w 298153"/>
                  <a:gd name="connsiteY14" fmla="*/ 117158 h 167640"/>
                  <a:gd name="connsiteX15" fmla="*/ 122894 w 298153"/>
                  <a:gd name="connsiteY15" fmla="*/ 133350 h 167640"/>
                  <a:gd name="connsiteX16" fmla="*/ 149564 w 298153"/>
                  <a:gd name="connsiteY16" fmla="*/ 133350 h 167640"/>
                  <a:gd name="connsiteX17" fmla="*/ 170519 w 298153"/>
                  <a:gd name="connsiteY17" fmla="*/ 112395 h 167640"/>
                  <a:gd name="connsiteX18" fmla="*/ 170519 w 298153"/>
                  <a:gd name="connsiteY18" fmla="*/ 0 h 167640"/>
                  <a:gd name="connsiteX19" fmla="*/ 204809 w 298153"/>
                  <a:gd name="connsiteY19" fmla="*/ 0 h 167640"/>
                  <a:gd name="connsiteX20" fmla="*/ 204809 w 298153"/>
                  <a:gd name="connsiteY20" fmla="*/ 107633 h 167640"/>
                  <a:gd name="connsiteX21" fmla="*/ 229574 w 298153"/>
                  <a:gd name="connsiteY21" fmla="*/ 133350 h 167640"/>
                  <a:gd name="connsiteX22" fmla="*/ 248624 w 298153"/>
                  <a:gd name="connsiteY22" fmla="*/ 133350 h 167640"/>
                  <a:gd name="connsiteX23" fmla="*/ 263863 w 298153"/>
                  <a:gd name="connsiteY23" fmla="*/ 117158 h 167640"/>
                  <a:gd name="connsiteX24" fmla="*/ 73364 w 298153"/>
                  <a:gd name="connsiteY24" fmla="*/ 76200 h 167640"/>
                  <a:gd name="connsiteX25" fmla="*/ 33359 w 298153"/>
                  <a:gd name="connsiteY25" fmla="*/ 107633 h 167640"/>
                  <a:gd name="connsiteX26" fmla="*/ 52409 w 298153"/>
                  <a:gd name="connsiteY26" fmla="*/ 131445 h 167640"/>
                  <a:gd name="connsiteX27" fmla="*/ 73364 w 298153"/>
                  <a:gd name="connsiteY27" fmla="*/ 10668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98153" h="167640">
                    <a:moveTo>
                      <a:pt x="263863" y="0"/>
                    </a:moveTo>
                    <a:lnTo>
                      <a:pt x="298154" y="0"/>
                    </a:lnTo>
                    <a:lnTo>
                      <a:pt x="298154" y="115253"/>
                    </a:lnTo>
                    <a:cubicBezTo>
                      <a:pt x="298154" y="130493"/>
                      <a:pt x="295296" y="167640"/>
                      <a:pt x="251481" y="167640"/>
                    </a:cubicBezTo>
                    <a:lnTo>
                      <a:pt x="232431" y="167640"/>
                    </a:lnTo>
                    <a:cubicBezTo>
                      <a:pt x="213381" y="167640"/>
                      <a:pt x="201951" y="158115"/>
                      <a:pt x="195284" y="149543"/>
                    </a:cubicBezTo>
                    <a:cubicBezTo>
                      <a:pt x="188616" y="160020"/>
                      <a:pt x="175281" y="167640"/>
                      <a:pt x="159089" y="167640"/>
                    </a:cubicBezTo>
                    <a:lnTo>
                      <a:pt x="120036" y="167640"/>
                    </a:lnTo>
                    <a:cubicBezTo>
                      <a:pt x="95271" y="167640"/>
                      <a:pt x="82889" y="155258"/>
                      <a:pt x="78126" y="141923"/>
                    </a:cubicBezTo>
                    <a:cubicBezTo>
                      <a:pt x="72411" y="148590"/>
                      <a:pt x="60981" y="157163"/>
                      <a:pt x="43836" y="156210"/>
                    </a:cubicBezTo>
                    <a:cubicBezTo>
                      <a:pt x="19071" y="154305"/>
                      <a:pt x="21" y="133350"/>
                      <a:pt x="21" y="110490"/>
                    </a:cubicBezTo>
                    <a:cubicBezTo>
                      <a:pt x="-931" y="69533"/>
                      <a:pt x="30501" y="55245"/>
                      <a:pt x="73364" y="55245"/>
                    </a:cubicBezTo>
                    <a:lnTo>
                      <a:pt x="73364" y="45720"/>
                    </a:lnTo>
                    <a:lnTo>
                      <a:pt x="107654" y="37148"/>
                    </a:lnTo>
                    <a:lnTo>
                      <a:pt x="107654" y="117158"/>
                    </a:lnTo>
                    <a:cubicBezTo>
                      <a:pt x="107654" y="127635"/>
                      <a:pt x="113369" y="133350"/>
                      <a:pt x="122894" y="133350"/>
                    </a:cubicBezTo>
                    <a:lnTo>
                      <a:pt x="149564" y="133350"/>
                    </a:lnTo>
                    <a:cubicBezTo>
                      <a:pt x="162899" y="133350"/>
                      <a:pt x="170519" y="126683"/>
                      <a:pt x="170519" y="112395"/>
                    </a:cubicBezTo>
                    <a:lnTo>
                      <a:pt x="170519" y="0"/>
                    </a:lnTo>
                    <a:lnTo>
                      <a:pt x="204809" y="0"/>
                    </a:lnTo>
                    <a:lnTo>
                      <a:pt x="204809" y="107633"/>
                    </a:lnTo>
                    <a:cubicBezTo>
                      <a:pt x="204809" y="122873"/>
                      <a:pt x="214334" y="133350"/>
                      <a:pt x="229574" y="133350"/>
                    </a:cubicBezTo>
                    <a:lnTo>
                      <a:pt x="248624" y="133350"/>
                    </a:lnTo>
                    <a:cubicBezTo>
                      <a:pt x="258149" y="133350"/>
                      <a:pt x="263863" y="127635"/>
                      <a:pt x="263863" y="117158"/>
                    </a:cubicBezTo>
                    <a:close/>
                    <a:moveTo>
                      <a:pt x="73364" y="76200"/>
                    </a:moveTo>
                    <a:cubicBezTo>
                      <a:pt x="55266" y="76200"/>
                      <a:pt x="33359" y="83820"/>
                      <a:pt x="33359" y="107633"/>
                    </a:cubicBezTo>
                    <a:cubicBezTo>
                      <a:pt x="32406" y="116205"/>
                      <a:pt x="37169" y="131445"/>
                      <a:pt x="52409" y="131445"/>
                    </a:cubicBezTo>
                    <a:cubicBezTo>
                      <a:pt x="63839" y="131445"/>
                      <a:pt x="73364" y="123825"/>
                      <a:pt x="73364" y="10668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FA61193-A3BF-CF9E-1A43-40286AD2BE61}"/>
                  </a:ext>
                </a:extLst>
              </p:cNvPr>
              <p:cNvSpPr/>
              <p:nvPr/>
            </p:nvSpPr>
            <p:spPr>
              <a:xfrm>
                <a:off x="6718458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3 w 35242"/>
                  <a:gd name="connsiteY1" fmla="*/ 167640 h 167640"/>
                  <a:gd name="connsiteX2" fmla="*/ 35243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3" y="167640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C4447B9-C8F6-9F8C-5DC3-A5F6340A1F4A}"/>
                  </a:ext>
                </a:extLst>
              </p:cNvPr>
              <p:cNvSpPr/>
              <p:nvPr/>
            </p:nvSpPr>
            <p:spPr>
              <a:xfrm>
                <a:off x="7148988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3 w 35242"/>
                  <a:gd name="connsiteY1" fmla="*/ 29528 h 29527"/>
                  <a:gd name="connsiteX2" fmla="*/ 35243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3" y="29528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81DFFA5-1941-3594-2F31-0CF87CFF2369}"/>
                  </a:ext>
                </a:extLst>
              </p:cNvPr>
              <p:cNvSpPr/>
              <p:nvPr/>
            </p:nvSpPr>
            <p:spPr>
              <a:xfrm>
                <a:off x="6786086" y="3926840"/>
                <a:ext cx="583882" cy="121919"/>
              </a:xfrm>
              <a:custGeom>
                <a:avLst/>
                <a:gdLst>
                  <a:gd name="connsiteX0" fmla="*/ 500063 w 583882"/>
                  <a:gd name="connsiteY0" fmla="*/ 64770 h 121919"/>
                  <a:gd name="connsiteX1" fmla="*/ 522922 w 583882"/>
                  <a:gd name="connsiteY1" fmla="*/ 34290 h 121919"/>
                  <a:gd name="connsiteX2" fmla="*/ 544830 w 583882"/>
                  <a:gd name="connsiteY2" fmla="*/ 55245 h 121919"/>
                  <a:gd name="connsiteX3" fmla="*/ 580072 w 583882"/>
                  <a:gd name="connsiteY3" fmla="*/ 55245 h 121919"/>
                  <a:gd name="connsiteX4" fmla="*/ 524827 w 583882"/>
                  <a:gd name="connsiteY4" fmla="*/ 0 h 121919"/>
                  <a:gd name="connsiteX5" fmla="*/ 463868 w 583882"/>
                  <a:gd name="connsiteY5" fmla="*/ 65722 h 121919"/>
                  <a:gd name="connsiteX6" fmla="*/ 463868 w 583882"/>
                  <a:gd name="connsiteY6" fmla="*/ 87630 h 121919"/>
                  <a:gd name="connsiteX7" fmla="*/ 440055 w 583882"/>
                  <a:gd name="connsiteY7" fmla="*/ 87630 h 121919"/>
                  <a:gd name="connsiteX8" fmla="*/ 439102 w 583882"/>
                  <a:gd name="connsiteY8" fmla="*/ 87630 h 121919"/>
                  <a:gd name="connsiteX9" fmla="*/ 422910 w 583882"/>
                  <a:gd name="connsiteY9" fmla="*/ 87630 h 121919"/>
                  <a:gd name="connsiteX10" fmla="*/ 398145 w 583882"/>
                  <a:gd name="connsiteY10" fmla="*/ 61913 h 121919"/>
                  <a:gd name="connsiteX11" fmla="*/ 398145 w 583882"/>
                  <a:gd name="connsiteY11" fmla="*/ 15240 h 121919"/>
                  <a:gd name="connsiteX12" fmla="*/ 362902 w 583882"/>
                  <a:gd name="connsiteY12" fmla="*/ 15240 h 121919"/>
                  <a:gd name="connsiteX13" fmla="*/ 362902 w 583882"/>
                  <a:gd name="connsiteY13" fmla="*/ 66675 h 121919"/>
                  <a:gd name="connsiteX14" fmla="*/ 342900 w 583882"/>
                  <a:gd name="connsiteY14" fmla="*/ 87630 h 121919"/>
                  <a:gd name="connsiteX15" fmla="*/ 319088 w 583882"/>
                  <a:gd name="connsiteY15" fmla="*/ 87630 h 121919"/>
                  <a:gd name="connsiteX16" fmla="*/ 317182 w 583882"/>
                  <a:gd name="connsiteY16" fmla="*/ 87630 h 121919"/>
                  <a:gd name="connsiteX17" fmla="*/ 274320 w 583882"/>
                  <a:gd name="connsiteY17" fmla="*/ 87630 h 121919"/>
                  <a:gd name="connsiteX18" fmla="*/ 272415 w 583882"/>
                  <a:gd name="connsiteY18" fmla="*/ 87630 h 121919"/>
                  <a:gd name="connsiteX19" fmla="*/ 229552 w 583882"/>
                  <a:gd name="connsiteY19" fmla="*/ 87630 h 121919"/>
                  <a:gd name="connsiteX20" fmla="*/ 227647 w 583882"/>
                  <a:gd name="connsiteY20" fmla="*/ 87630 h 121919"/>
                  <a:gd name="connsiteX21" fmla="*/ 185738 w 583882"/>
                  <a:gd name="connsiteY21" fmla="*/ 87630 h 121919"/>
                  <a:gd name="connsiteX22" fmla="*/ 182880 w 583882"/>
                  <a:gd name="connsiteY22" fmla="*/ 87630 h 121919"/>
                  <a:gd name="connsiteX23" fmla="*/ 140018 w 583882"/>
                  <a:gd name="connsiteY23" fmla="*/ 87630 h 121919"/>
                  <a:gd name="connsiteX24" fmla="*/ 138113 w 583882"/>
                  <a:gd name="connsiteY24" fmla="*/ 87630 h 121919"/>
                  <a:gd name="connsiteX25" fmla="*/ 103822 w 583882"/>
                  <a:gd name="connsiteY25" fmla="*/ 87630 h 121919"/>
                  <a:gd name="connsiteX26" fmla="*/ 103822 w 583882"/>
                  <a:gd name="connsiteY26" fmla="*/ 48578 h 121919"/>
                  <a:gd name="connsiteX27" fmla="*/ 53340 w 583882"/>
                  <a:gd name="connsiteY27" fmla="*/ 3810 h 121919"/>
                  <a:gd name="connsiteX28" fmla="*/ 5715 w 583882"/>
                  <a:gd name="connsiteY28" fmla="*/ 41910 h 121919"/>
                  <a:gd name="connsiteX29" fmla="*/ 38100 w 583882"/>
                  <a:gd name="connsiteY29" fmla="*/ 41910 h 121919"/>
                  <a:gd name="connsiteX30" fmla="*/ 53340 w 583882"/>
                  <a:gd name="connsiteY30" fmla="*/ 27622 h 121919"/>
                  <a:gd name="connsiteX31" fmla="*/ 68580 w 583882"/>
                  <a:gd name="connsiteY31" fmla="*/ 40005 h 121919"/>
                  <a:gd name="connsiteX32" fmla="*/ 68580 w 583882"/>
                  <a:gd name="connsiteY32" fmla="*/ 87630 h 121919"/>
                  <a:gd name="connsiteX33" fmla="*/ 0 w 583882"/>
                  <a:gd name="connsiteY33" fmla="*/ 87630 h 121919"/>
                  <a:gd name="connsiteX34" fmla="*/ 0 w 583882"/>
                  <a:gd name="connsiteY34" fmla="*/ 121920 h 121919"/>
                  <a:gd name="connsiteX35" fmla="*/ 138113 w 583882"/>
                  <a:gd name="connsiteY35" fmla="*/ 121920 h 121919"/>
                  <a:gd name="connsiteX36" fmla="*/ 140018 w 583882"/>
                  <a:gd name="connsiteY36" fmla="*/ 121920 h 121919"/>
                  <a:gd name="connsiteX37" fmla="*/ 182880 w 583882"/>
                  <a:gd name="connsiteY37" fmla="*/ 121920 h 121919"/>
                  <a:gd name="connsiteX38" fmla="*/ 185738 w 583882"/>
                  <a:gd name="connsiteY38" fmla="*/ 121920 h 121919"/>
                  <a:gd name="connsiteX39" fmla="*/ 227647 w 583882"/>
                  <a:gd name="connsiteY39" fmla="*/ 121920 h 121919"/>
                  <a:gd name="connsiteX40" fmla="*/ 229552 w 583882"/>
                  <a:gd name="connsiteY40" fmla="*/ 121920 h 121919"/>
                  <a:gd name="connsiteX41" fmla="*/ 272415 w 583882"/>
                  <a:gd name="connsiteY41" fmla="*/ 121920 h 121919"/>
                  <a:gd name="connsiteX42" fmla="*/ 274320 w 583882"/>
                  <a:gd name="connsiteY42" fmla="*/ 121920 h 121919"/>
                  <a:gd name="connsiteX43" fmla="*/ 317182 w 583882"/>
                  <a:gd name="connsiteY43" fmla="*/ 121920 h 121919"/>
                  <a:gd name="connsiteX44" fmla="*/ 319088 w 583882"/>
                  <a:gd name="connsiteY44" fmla="*/ 121920 h 121919"/>
                  <a:gd name="connsiteX45" fmla="*/ 352425 w 583882"/>
                  <a:gd name="connsiteY45" fmla="*/ 121920 h 121919"/>
                  <a:gd name="connsiteX46" fmla="*/ 387668 w 583882"/>
                  <a:gd name="connsiteY46" fmla="*/ 103822 h 121919"/>
                  <a:gd name="connsiteX47" fmla="*/ 424815 w 583882"/>
                  <a:gd name="connsiteY47" fmla="*/ 121920 h 121919"/>
                  <a:gd name="connsiteX48" fmla="*/ 439102 w 583882"/>
                  <a:gd name="connsiteY48" fmla="*/ 121920 h 121919"/>
                  <a:gd name="connsiteX49" fmla="*/ 440055 w 583882"/>
                  <a:gd name="connsiteY49" fmla="*/ 121920 h 121919"/>
                  <a:gd name="connsiteX50" fmla="*/ 583882 w 583882"/>
                  <a:gd name="connsiteY50" fmla="*/ 121920 h 121919"/>
                  <a:gd name="connsiteX51" fmla="*/ 583882 w 583882"/>
                  <a:gd name="connsiteY51" fmla="*/ 87630 h 121919"/>
                  <a:gd name="connsiteX52" fmla="*/ 500063 w 583882"/>
                  <a:gd name="connsiteY52" fmla="*/ 8763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83882" h="121919">
                    <a:moveTo>
                      <a:pt x="500063" y="64770"/>
                    </a:moveTo>
                    <a:cubicBezTo>
                      <a:pt x="500063" y="45720"/>
                      <a:pt x="508635" y="34290"/>
                      <a:pt x="522922" y="34290"/>
                    </a:cubicBezTo>
                    <a:cubicBezTo>
                      <a:pt x="536257" y="34290"/>
                      <a:pt x="543877" y="39053"/>
                      <a:pt x="544830" y="55245"/>
                    </a:cubicBezTo>
                    <a:lnTo>
                      <a:pt x="580072" y="55245"/>
                    </a:lnTo>
                    <a:cubicBezTo>
                      <a:pt x="580072" y="20003"/>
                      <a:pt x="555307" y="0"/>
                      <a:pt x="524827" y="0"/>
                    </a:cubicBezTo>
                    <a:cubicBezTo>
                      <a:pt x="482918" y="0"/>
                      <a:pt x="463868" y="32385"/>
                      <a:pt x="463868" y="65722"/>
                    </a:cubicBezTo>
                    <a:lnTo>
                      <a:pt x="463868" y="87630"/>
                    </a:lnTo>
                    <a:lnTo>
                      <a:pt x="440055" y="87630"/>
                    </a:lnTo>
                    <a:lnTo>
                      <a:pt x="439102" y="87630"/>
                    </a:lnTo>
                    <a:lnTo>
                      <a:pt x="422910" y="87630"/>
                    </a:lnTo>
                    <a:cubicBezTo>
                      <a:pt x="407670" y="87630"/>
                      <a:pt x="398145" y="77153"/>
                      <a:pt x="398145" y="61913"/>
                    </a:cubicBezTo>
                    <a:lnTo>
                      <a:pt x="398145" y="15240"/>
                    </a:lnTo>
                    <a:lnTo>
                      <a:pt x="362902" y="15240"/>
                    </a:lnTo>
                    <a:lnTo>
                      <a:pt x="362902" y="66675"/>
                    </a:lnTo>
                    <a:cubicBezTo>
                      <a:pt x="362902" y="80963"/>
                      <a:pt x="356235" y="87630"/>
                      <a:pt x="342900" y="87630"/>
                    </a:cubicBezTo>
                    <a:lnTo>
                      <a:pt x="319088" y="87630"/>
                    </a:lnTo>
                    <a:lnTo>
                      <a:pt x="317182" y="87630"/>
                    </a:lnTo>
                    <a:lnTo>
                      <a:pt x="274320" y="87630"/>
                    </a:lnTo>
                    <a:lnTo>
                      <a:pt x="272415" y="87630"/>
                    </a:lnTo>
                    <a:lnTo>
                      <a:pt x="229552" y="87630"/>
                    </a:lnTo>
                    <a:lnTo>
                      <a:pt x="227647" y="87630"/>
                    </a:lnTo>
                    <a:lnTo>
                      <a:pt x="185738" y="87630"/>
                    </a:lnTo>
                    <a:lnTo>
                      <a:pt x="182880" y="87630"/>
                    </a:lnTo>
                    <a:lnTo>
                      <a:pt x="140018" y="87630"/>
                    </a:lnTo>
                    <a:lnTo>
                      <a:pt x="138113" y="87630"/>
                    </a:lnTo>
                    <a:lnTo>
                      <a:pt x="103822" y="87630"/>
                    </a:lnTo>
                    <a:lnTo>
                      <a:pt x="103822" y="48578"/>
                    </a:lnTo>
                    <a:cubicBezTo>
                      <a:pt x="103822" y="17145"/>
                      <a:pt x="85725" y="3810"/>
                      <a:pt x="53340" y="3810"/>
                    </a:cubicBezTo>
                    <a:cubicBezTo>
                      <a:pt x="38100" y="3810"/>
                      <a:pt x="6668" y="9525"/>
                      <a:pt x="5715" y="41910"/>
                    </a:cubicBezTo>
                    <a:lnTo>
                      <a:pt x="38100" y="41910"/>
                    </a:lnTo>
                    <a:cubicBezTo>
                      <a:pt x="39052" y="31432"/>
                      <a:pt x="47625" y="27622"/>
                      <a:pt x="53340" y="27622"/>
                    </a:cubicBezTo>
                    <a:cubicBezTo>
                      <a:pt x="68580" y="27622"/>
                      <a:pt x="68580" y="40005"/>
                      <a:pt x="68580" y="40005"/>
                    </a:cubicBezTo>
                    <a:lnTo>
                      <a:pt x="68580" y="87630"/>
                    </a:lnTo>
                    <a:lnTo>
                      <a:pt x="0" y="87630"/>
                    </a:lnTo>
                    <a:lnTo>
                      <a:pt x="0" y="121920"/>
                    </a:lnTo>
                    <a:lnTo>
                      <a:pt x="138113" y="121920"/>
                    </a:lnTo>
                    <a:lnTo>
                      <a:pt x="140018" y="121920"/>
                    </a:lnTo>
                    <a:lnTo>
                      <a:pt x="182880" y="121920"/>
                    </a:lnTo>
                    <a:lnTo>
                      <a:pt x="185738" y="121920"/>
                    </a:lnTo>
                    <a:lnTo>
                      <a:pt x="227647" y="121920"/>
                    </a:lnTo>
                    <a:lnTo>
                      <a:pt x="229552" y="121920"/>
                    </a:lnTo>
                    <a:lnTo>
                      <a:pt x="272415" y="121920"/>
                    </a:lnTo>
                    <a:lnTo>
                      <a:pt x="274320" y="121920"/>
                    </a:lnTo>
                    <a:lnTo>
                      <a:pt x="317182" y="121920"/>
                    </a:lnTo>
                    <a:lnTo>
                      <a:pt x="319088" y="121920"/>
                    </a:lnTo>
                    <a:lnTo>
                      <a:pt x="352425" y="121920"/>
                    </a:lnTo>
                    <a:cubicBezTo>
                      <a:pt x="368618" y="121920"/>
                      <a:pt x="381952" y="114300"/>
                      <a:pt x="387668" y="103822"/>
                    </a:cubicBezTo>
                    <a:cubicBezTo>
                      <a:pt x="394335" y="112395"/>
                      <a:pt x="405765" y="121920"/>
                      <a:pt x="424815" y="121920"/>
                    </a:cubicBezTo>
                    <a:lnTo>
                      <a:pt x="439102" y="121920"/>
                    </a:lnTo>
                    <a:lnTo>
                      <a:pt x="440055" y="121920"/>
                    </a:lnTo>
                    <a:lnTo>
                      <a:pt x="583882" y="121920"/>
                    </a:lnTo>
                    <a:lnTo>
                      <a:pt x="583882" y="87630"/>
                    </a:lnTo>
                    <a:lnTo>
                      <a:pt x="500063" y="8763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2322880-ACA7-94F1-149D-266AD1631448}"/>
                  </a:ext>
                </a:extLst>
              </p:cNvPr>
              <p:cNvSpPr/>
              <p:nvPr/>
            </p:nvSpPr>
            <p:spPr>
              <a:xfrm>
                <a:off x="7517606" y="3903980"/>
                <a:ext cx="73342" cy="57150"/>
              </a:xfrm>
              <a:custGeom>
                <a:avLst/>
                <a:gdLst>
                  <a:gd name="connsiteX0" fmla="*/ 73343 w 73342"/>
                  <a:gd name="connsiteY0" fmla="*/ 44767 h 57150"/>
                  <a:gd name="connsiteX1" fmla="*/ 60960 w 73342"/>
                  <a:gd name="connsiteY1" fmla="*/ 33338 h 57150"/>
                  <a:gd name="connsiteX2" fmla="*/ 52388 w 73342"/>
                  <a:gd name="connsiteY2" fmla="*/ 38100 h 57150"/>
                  <a:gd name="connsiteX3" fmla="*/ 35243 w 73342"/>
                  <a:gd name="connsiteY3" fmla="*/ 38100 h 57150"/>
                  <a:gd name="connsiteX4" fmla="*/ 35243 w 73342"/>
                  <a:gd name="connsiteY4" fmla="*/ 29527 h 57150"/>
                  <a:gd name="connsiteX5" fmla="*/ 41910 w 73342"/>
                  <a:gd name="connsiteY5" fmla="*/ 19050 h 57150"/>
                  <a:gd name="connsiteX6" fmla="*/ 49530 w 73342"/>
                  <a:gd name="connsiteY6" fmla="*/ 25717 h 57150"/>
                  <a:gd name="connsiteX7" fmla="*/ 67627 w 73342"/>
                  <a:gd name="connsiteY7" fmla="*/ 25717 h 57150"/>
                  <a:gd name="connsiteX8" fmla="*/ 41910 w 73342"/>
                  <a:gd name="connsiteY8" fmla="*/ 0 h 57150"/>
                  <a:gd name="connsiteX9" fmla="*/ 17145 w 73342"/>
                  <a:gd name="connsiteY9" fmla="*/ 29527 h 57150"/>
                  <a:gd name="connsiteX10" fmla="*/ 17145 w 73342"/>
                  <a:gd name="connsiteY10" fmla="*/ 38100 h 57150"/>
                  <a:gd name="connsiteX11" fmla="*/ 6668 w 73342"/>
                  <a:gd name="connsiteY11" fmla="*/ 38100 h 57150"/>
                  <a:gd name="connsiteX12" fmla="*/ 0 w 73342"/>
                  <a:gd name="connsiteY12" fmla="*/ 57150 h 57150"/>
                  <a:gd name="connsiteX13" fmla="*/ 51435 w 73342"/>
                  <a:gd name="connsiteY13" fmla="*/ 57150 h 57150"/>
                  <a:gd name="connsiteX14" fmla="*/ 73343 w 73342"/>
                  <a:gd name="connsiteY14" fmla="*/ 44767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342" h="57150">
                    <a:moveTo>
                      <a:pt x="73343" y="44767"/>
                    </a:moveTo>
                    <a:lnTo>
                      <a:pt x="60960" y="33338"/>
                    </a:lnTo>
                    <a:cubicBezTo>
                      <a:pt x="58102" y="38100"/>
                      <a:pt x="52388" y="38100"/>
                      <a:pt x="52388" y="38100"/>
                    </a:cubicBezTo>
                    <a:lnTo>
                      <a:pt x="35243" y="38100"/>
                    </a:lnTo>
                    <a:lnTo>
                      <a:pt x="35243" y="29527"/>
                    </a:lnTo>
                    <a:cubicBezTo>
                      <a:pt x="35243" y="23813"/>
                      <a:pt x="37148" y="19050"/>
                      <a:pt x="41910" y="19050"/>
                    </a:cubicBezTo>
                    <a:cubicBezTo>
                      <a:pt x="44768" y="19050"/>
                      <a:pt x="48577" y="20955"/>
                      <a:pt x="49530" y="25717"/>
                    </a:cubicBezTo>
                    <a:lnTo>
                      <a:pt x="67627" y="25717"/>
                    </a:lnTo>
                    <a:cubicBezTo>
                      <a:pt x="66675" y="7620"/>
                      <a:pt x="58102" y="0"/>
                      <a:pt x="41910" y="0"/>
                    </a:cubicBezTo>
                    <a:cubicBezTo>
                      <a:pt x="23813" y="0"/>
                      <a:pt x="17145" y="14288"/>
                      <a:pt x="17145" y="29527"/>
                    </a:cubicBezTo>
                    <a:lnTo>
                      <a:pt x="17145" y="38100"/>
                    </a:lnTo>
                    <a:lnTo>
                      <a:pt x="6668" y="38100"/>
                    </a:lnTo>
                    <a:lnTo>
                      <a:pt x="0" y="57150"/>
                    </a:lnTo>
                    <a:lnTo>
                      <a:pt x="51435" y="57150"/>
                    </a:lnTo>
                    <a:cubicBezTo>
                      <a:pt x="58102" y="57150"/>
                      <a:pt x="68580" y="54292"/>
                      <a:pt x="73343" y="4476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A10FF50-4834-C326-706D-46F80546BC68}"/>
                  </a:ext>
                </a:extLst>
              </p:cNvPr>
              <p:cNvSpPr/>
              <p:nvPr/>
            </p:nvSpPr>
            <p:spPr>
              <a:xfrm>
                <a:off x="7451883" y="3881119"/>
                <a:ext cx="862965" cy="180975"/>
              </a:xfrm>
              <a:custGeom>
                <a:avLst/>
                <a:gdLst>
                  <a:gd name="connsiteX0" fmla="*/ 828675 w 862965"/>
                  <a:gd name="connsiteY0" fmla="*/ 0 h 180975"/>
                  <a:gd name="connsiteX1" fmla="*/ 862965 w 862965"/>
                  <a:gd name="connsiteY1" fmla="*/ 0 h 180975"/>
                  <a:gd name="connsiteX2" fmla="*/ 862965 w 862965"/>
                  <a:gd name="connsiteY2" fmla="*/ 115253 h 180975"/>
                  <a:gd name="connsiteX3" fmla="*/ 816293 w 862965"/>
                  <a:gd name="connsiteY3" fmla="*/ 167640 h 180975"/>
                  <a:gd name="connsiteX4" fmla="*/ 768668 w 862965"/>
                  <a:gd name="connsiteY4" fmla="*/ 167640 h 180975"/>
                  <a:gd name="connsiteX5" fmla="*/ 737235 w 862965"/>
                  <a:gd name="connsiteY5" fmla="*/ 155258 h 180975"/>
                  <a:gd name="connsiteX6" fmla="*/ 688658 w 862965"/>
                  <a:gd name="connsiteY6" fmla="*/ 180975 h 180975"/>
                  <a:gd name="connsiteX7" fmla="*/ 641985 w 862965"/>
                  <a:gd name="connsiteY7" fmla="*/ 159068 h 180975"/>
                  <a:gd name="connsiteX8" fmla="*/ 614363 w 862965"/>
                  <a:gd name="connsiteY8" fmla="*/ 167640 h 180975"/>
                  <a:gd name="connsiteX9" fmla="*/ 580073 w 862965"/>
                  <a:gd name="connsiteY9" fmla="*/ 167640 h 180975"/>
                  <a:gd name="connsiteX10" fmla="*/ 542925 w 862965"/>
                  <a:gd name="connsiteY10" fmla="*/ 149543 h 180975"/>
                  <a:gd name="connsiteX11" fmla="*/ 507683 w 862965"/>
                  <a:gd name="connsiteY11" fmla="*/ 167640 h 180975"/>
                  <a:gd name="connsiteX12" fmla="*/ 236220 w 862965"/>
                  <a:gd name="connsiteY12" fmla="*/ 167640 h 180975"/>
                  <a:gd name="connsiteX13" fmla="*/ 200025 w 862965"/>
                  <a:gd name="connsiteY13" fmla="*/ 150495 h 180975"/>
                  <a:gd name="connsiteX14" fmla="*/ 162878 w 862965"/>
                  <a:gd name="connsiteY14" fmla="*/ 167640 h 180975"/>
                  <a:gd name="connsiteX15" fmla="*/ 58103 w 862965"/>
                  <a:gd name="connsiteY15" fmla="*/ 167640 h 180975"/>
                  <a:gd name="connsiteX16" fmla="*/ 0 w 862965"/>
                  <a:gd name="connsiteY16" fmla="*/ 115253 h 180975"/>
                  <a:gd name="connsiteX17" fmla="*/ 13335 w 862965"/>
                  <a:gd name="connsiteY17" fmla="*/ 71438 h 180975"/>
                  <a:gd name="connsiteX18" fmla="*/ 39053 w 862965"/>
                  <a:gd name="connsiteY18" fmla="*/ 93345 h 180975"/>
                  <a:gd name="connsiteX19" fmla="*/ 33338 w 862965"/>
                  <a:gd name="connsiteY19" fmla="*/ 115253 h 180975"/>
                  <a:gd name="connsiteX20" fmla="*/ 56198 w 862965"/>
                  <a:gd name="connsiteY20" fmla="*/ 133350 h 180975"/>
                  <a:gd name="connsiteX21" fmla="*/ 160020 w 862965"/>
                  <a:gd name="connsiteY21" fmla="*/ 133350 h 180975"/>
                  <a:gd name="connsiteX22" fmla="*/ 174308 w 862965"/>
                  <a:gd name="connsiteY22" fmla="*/ 117158 h 180975"/>
                  <a:gd name="connsiteX23" fmla="*/ 174308 w 862965"/>
                  <a:gd name="connsiteY23" fmla="*/ 0 h 180975"/>
                  <a:gd name="connsiteX24" fmla="*/ 209550 w 862965"/>
                  <a:gd name="connsiteY24" fmla="*/ 0 h 180975"/>
                  <a:gd name="connsiteX25" fmla="*/ 209550 w 862965"/>
                  <a:gd name="connsiteY25" fmla="*/ 107633 h 180975"/>
                  <a:gd name="connsiteX26" fmla="*/ 234315 w 862965"/>
                  <a:gd name="connsiteY26" fmla="*/ 133350 h 180975"/>
                  <a:gd name="connsiteX27" fmla="*/ 498158 w 862965"/>
                  <a:gd name="connsiteY27" fmla="*/ 133350 h 180975"/>
                  <a:gd name="connsiteX28" fmla="*/ 518160 w 862965"/>
                  <a:gd name="connsiteY28" fmla="*/ 112395 h 180975"/>
                  <a:gd name="connsiteX29" fmla="*/ 518160 w 862965"/>
                  <a:gd name="connsiteY29" fmla="*/ 0 h 180975"/>
                  <a:gd name="connsiteX30" fmla="*/ 553403 w 862965"/>
                  <a:gd name="connsiteY30" fmla="*/ 0 h 180975"/>
                  <a:gd name="connsiteX31" fmla="*/ 553403 w 862965"/>
                  <a:gd name="connsiteY31" fmla="*/ 107633 h 180975"/>
                  <a:gd name="connsiteX32" fmla="*/ 578168 w 862965"/>
                  <a:gd name="connsiteY32" fmla="*/ 133350 h 180975"/>
                  <a:gd name="connsiteX33" fmla="*/ 612458 w 862965"/>
                  <a:gd name="connsiteY33" fmla="*/ 133350 h 180975"/>
                  <a:gd name="connsiteX34" fmla="*/ 627698 w 862965"/>
                  <a:gd name="connsiteY34" fmla="*/ 117158 h 180975"/>
                  <a:gd name="connsiteX35" fmla="*/ 688658 w 862965"/>
                  <a:gd name="connsiteY35" fmla="*/ 55245 h 180975"/>
                  <a:gd name="connsiteX36" fmla="*/ 749618 w 862965"/>
                  <a:gd name="connsiteY36" fmla="*/ 115253 h 180975"/>
                  <a:gd name="connsiteX37" fmla="*/ 766763 w 862965"/>
                  <a:gd name="connsiteY37" fmla="*/ 133350 h 180975"/>
                  <a:gd name="connsiteX38" fmla="*/ 813435 w 862965"/>
                  <a:gd name="connsiteY38" fmla="*/ 133350 h 180975"/>
                  <a:gd name="connsiteX39" fmla="*/ 828675 w 862965"/>
                  <a:gd name="connsiteY39" fmla="*/ 117158 h 180975"/>
                  <a:gd name="connsiteX40" fmla="*/ 713423 w 862965"/>
                  <a:gd name="connsiteY40" fmla="*/ 116205 h 180975"/>
                  <a:gd name="connsiteX41" fmla="*/ 688658 w 862965"/>
                  <a:gd name="connsiteY41" fmla="*/ 82868 h 180975"/>
                  <a:gd name="connsiteX42" fmla="*/ 662940 w 862965"/>
                  <a:gd name="connsiteY42" fmla="*/ 116205 h 180975"/>
                  <a:gd name="connsiteX43" fmla="*/ 688658 w 862965"/>
                  <a:gd name="connsiteY43" fmla="*/ 151448 h 180975"/>
                  <a:gd name="connsiteX44" fmla="*/ 713423 w 862965"/>
                  <a:gd name="connsiteY44" fmla="*/ 11620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62965" h="180975">
                    <a:moveTo>
                      <a:pt x="828675" y="0"/>
                    </a:moveTo>
                    <a:lnTo>
                      <a:pt x="862965" y="0"/>
                    </a:lnTo>
                    <a:lnTo>
                      <a:pt x="862965" y="115253"/>
                    </a:lnTo>
                    <a:cubicBezTo>
                      <a:pt x="862965" y="130493"/>
                      <a:pt x="860108" y="167640"/>
                      <a:pt x="816293" y="167640"/>
                    </a:cubicBezTo>
                    <a:lnTo>
                      <a:pt x="768668" y="167640"/>
                    </a:lnTo>
                    <a:cubicBezTo>
                      <a:pt x="756285" y="167640"/>
                      <a:pt x="744855" y="161925"/>
                      <a:pt x="737235" y="155258"/>
                    </a:cubicBezTo>
                    <a:cubicBezTo>
                      <a:pt x="726758" y="170498"/>
                      <a:pt x="710565" y="180975"/>
                      <a:pt x="688658" y="180975"/>
                    </a:cubicBezTo>
                    <a:cubicBezTo>
                      <a:pt x="667703" y="180975"/>
                      <a:pt x="652463" y="172403"/>
                      <a:pt x="641985" y="159068"/>
                    </a:cubicBezTo>
                    <a:cubicBezTo>
                      <a:pt x="635318" y="163830"/>
                      <a:pt x="625793" y="167640"/>
                      <a:pt x="614363" y="167640"/>
                    </a:cubicBezTo>
                    <a:lnTo>
                      <a:pt x="580073" y="167640"/>
                    </a:lnTo>
                    <a:cubicBezTo>
                      <a:pt x="561975" y="167640"/>
                      <a:pt x="550545" y="158115"/>
                      <a:pt x="542925" y="149543"/>
                    </a:cubicBezTo>
                    <a:cubicBezTo>
                      <a:pt x="537210" y="160020"/>
                      <a:pt x="523875" y="167640"/>
                      <a:pt x="507683" y="167640"/>
                    </a:cubicBezTo>
                    <a:lnTo>
                      <a:pt x="236220" y="167640"/>
                    </a:lnTo>
                    <a:cubicBezTo>
                      <a:pt x="218123" y="167640"/>
                      <a:pt x="206693" y="159068"/>
                      <a:pt x="200025" y="150495"/>
                    </a:cubicBezTo>
                    <a:cubicBezTo>
                      <a:pt x="193358" y="160020"/>
                      <a:pt x="181928" y="167640"/>
                      <a:pt x="162878" y="167640"/>
                    </a:cubicBezTo>
                    <a:lnTo>
                      <a:pt x="58103" y="167640"/>
                    </a:lnTo>
                    <a:cubicBezTo>
                      <a:pt x="26670" y="167640"/>
                      <a:pt x="953" y="141923"/>
                      <a:pt x="0" y="115253"/>
                    </a:cubicBezTo>
                    <a:cubicBezTo>
                      <a:pt x="0" y="106680"/>
                      <a:pt x="0" y="89535"/>
                      <a:pt x="13335" y="71438"/>
                    </a:cubicBezTo>
                    <a:cubicBezTo>
                      <a:pt x="28575" y="84773"/>
                      <a:pt x="39053" y="93345"/>
                      <a:pt x="39053" y="93345"/>
                    </a:cubicBezTo>
                    <a:cubicBezTo>
                      <a:pt x="39053" y="93345"/>
                      <a:pt x="31433" y="103823"/>
                      <a:pt x="33338" y="115253"/>
                    </a:cubicBezTo>
                    <a:cubicBezTo>
                      <a:pt x="35243" y="123825"/>
                      <a:pt x="44768" y="133350"/>
                      <a:pt x="56198" y="133350"/>
                    </a:cubicBezTo>
                    <a:lnTo>
                      <a:pt x="160020" y="133350"/>
                    </a:lnTo>
                    <a:cubicBezTo>
                      <a:pt x="169545" y="133350"/>
                      <a:pt x="174308" y="127635"/>
                      <a:pt x="174308" y="117158"/>
                    </a:cubicBezTo>
                    <a:lnTo>
                      <a:pt x="174308" y="0"/>
                    </a:lnTo>
                    <a:lnTo>
                      <a:pt x="209550" y="0"/>
                    </a:lnTo>
                    <a:lnTo>
                      <a:pt x="209550" y="107633"/>
                    </a:lnTo>
                    <a:cubicBezTo>
                      <a:pt x="209550" y="122873"/>
                      <a:pt x="218123" y="133350"/>
                      <a:pt x="234315" y="133350"/>
                    </a:cubicBezTo>
                    <a:lnTo>
                      <a:pt x="498158" y="133350"/>
                    </a:lnTo>
                    <a:cubicBezTo>
                      <a:pt x="511493" y="133350"/>
                      <a:pt x="518160" y="126683"/>
                      <a:pt x="518160" y="112395"/>
                    </a:cubicBezTo>
                    <a:lnTo>
                      <a:pt x="518160" y="0"/>
                    </a:lnTo>
                    <a:lnTo>
                      <a:pt x="553403" y="0"/>
                    </a:lnTo>
                    <a:lnTo>
                      <a:pt x="553403" y="107633"/>
                    </a:lnTo>
                    <a:cubicBezTo>
                      <a:pt x="553403" y="122873"/>
                      <a:pt x="562928" y="133350"/>
                      <a:pt x="578168" y="133350"/>
                    </a:cubicBezTo>
                    <a:lnTo>
                      <a:pt x="612458" y="133350"/>
                    </a:lnTo>
                    <a:cubicBezTo>
                      <a:pt x="617220" y="133350"/>
                      <a:pt x="626745" y="130493"/>
                      <a:pt x="627698" y="117158"/>
                    </a:cubicBezTo>
                    <a:cubicBezTo>
                      <a:pt x="627698" y="86678"/>
                      <a:pt x="648653" y="55245"/>
                      <a:pt x="688658" y="55245"/>
                    </a:cubicBezTo>
                    <a:cubicBezTo>
                      <a:pt x="727710" y="55245"/>
                      <a:pt x="748665" y="85725"/>
                      <a:pt x="749618" y="115253"/>
                    </a:cubicBezTo>
                    <a:cubicBezTo>
                      <a:pt x="750570" y="124778"/>
                      <a:pt x="755333" y="133350"/>
                      <a:pt x="766763" y="133350"/>
                    </a:cubicBezTo>
                    <a:lnTo>
                      <a:pt x="813435" y="133350"/>
                    </a:lnTo>
                    <a:cubicBezTo>
                      <a:pt x="822960" y="133350"/>
                      <a:pt x="828675" y="127635"/>
                      <a:pt x="828675" y="117158"/>
                    </a:cubicBezTo>
                    <a:close/>
                    <a:moveTo>
                      <a:pt x="713423" y="116205"/>
                    </a:moveTo>
                    <a:cubicBezTo>
                      <a:pt x="713423" y="98108"/>
                      <a:pt x="707708" y="82868"/>
                      <a:pt x="688658" y="82868"/>
                    </a:cubicBezTo>
                    <a:cubicBezTo>
                      <a:pt x="669608" y="82868"/>
                      <a:pt x="662940" y="98108"/>
                      <a:pt x="662940" y="116205"/>
                    </a:cubicBezTo>
                    <a:cubicBezTo>
                      <a:pt x="662940" y="137160"/>
                      <a:pt x="669608" y="151448"/>
                      <a:pt x="688658" y="151448"/>
                    </a:cubicBezTo>
                    <a:cubicBezTo>
                      <a:pt x="707708" y="151448"/>
                      <a:pt x="713423" y="137160"/>
                      <a:pt x="713423" y="11620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8621F3D-9D10-4382-DCDF-CE3664ECF74E}"/>
                  </a:ext>
                </a:extLst>
              </p:cNvPr>
              <p:cNvSpPr/>
              <p:nvPr/>
            </p:nvSpPr>
            <p:spPr>
              <a:xfrm>
                <a:off x="8351996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3 w 35242"/>
                  <a:gd name="connsiteY1" fmla="*/ 167640 h 167640"/>
                  <a:gd name="connsiteX2" fmla="*/ 35243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3" y="167640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0662F10-1D1A-9405-19EB-82052ED723CD}"/>
                  </a:ext>
                </a:extLst>
              </p:cNvPr>
              <p:cNvSpPr/>
              <p:nvPr/>
            </p:nvSpPr>
            <p:spPr>
              <a:xfrm>
                <a:off x="8459629" y="3889692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7 h 29527"/>
                  <a:gd name="connsiteX3" fmla="*/ 35242 w 35242"/>
                  <a:gd name="connsiteY3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7"/>
                    </a:lnTo>
                    <a:lnTo>
                      <a:pt x="35242" y="29527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E093645-9F02-56A8-2B99-702665A4C80C}"/>
                  </a:ext>
                </a:extLst>
              </p:cNvPr>
              <p:cNvSpPr/>
              <p:nvPr/>
            </p:nvSpPr>
            <p:spPr>
              <a:xfrm>
                <a:off x="8398669" y="3881119"/>
                <a:ext cx="522922" cy="211591"/>
              </a:xfrm>
              <a:custGeom>
                <a:avLst/>
                <a:gdLst>
                  <a:gd name="connsiteX0" fmla="*/ 461963 w 522922"/>
                  <a:gd name="connsiteY0" fmla="*/ 49530 h 211591"/>
                  <a:gd name="connsiteX1" fmla="*/ 386715 w 522922"/>
                  <a:gd name="connsiteY1" fmla="*/ 49530 h 211591"/>
                  <a:gd name="connsiteX2" fmla="*/ 422910 w 522922"/>
                  <a:gd name="connsiteY2" fmla="*/ 33338 h 211591"/>
                  <a:gd name="connsiteX3" fmla="*/ 461963 w 522922"/>
                  <a:gd name="connsiteY3" fmla="*/ 33338 h 211591"/>
                  <a:gd name="connsiteX4" fmla="*/ 461963 w 522922"/>
                  <a:gd name="connsiteY4" fmla="*/ 0 h 211591"/>
                  <a:gd name="connsiteX5" fmla="*/ 421005 w 522922"/>
                  <a:gd name="connsiteY5" fmla="*/ 0 h 211591"/>
                  <a:gd name="connsiteX6" fmla="*/ 341948 w 522922"/>
                  <a:gd name="connsiteY6" fmla="*/ 83820 h 211591"/>
                  <a:gd name="connsiteX7" fmla="*/ 461963 w 522922"/>
                  <a:gd name="connsiteY7" fmla="*/ 83820 h 211591"/>
                  <a:gd name="connsiteX8" fmla="*/ 486727 w 522922"/>
                  <a:gd name="connsiteY8" fmla="*/ 108585 h 211591"/>
                  <a:gd name="connsiteX9" fmla="*/ 461963 w 522922"/>
                  <a:gd name="connsiteY9" fmla="*/ 133350 h 211591"/>
                  <a:gd name="connsiteX10" fmla="*/ 318135 w 522922"/>
                  <a:gd name="connsiteY10" fmla="*/ 133350 h 211591"/>
                  <a:gd name="connsiteX11" fmla="*/ 316230 w 522922"/>
                  <a:gd name="connsiteY11" fmla="*/ 133350 h 211591"/>
                  <a:gd name="connsiteX12" fmla="*/ 273368 w 522922"/>
                  <a:gd name="connsiteY12" fmla="*/ 133350 h 211591"/>
                  <a:gd name="connsiteX13" fmla="*/ 270510 w 522922"/>
                  <a:gd name="connsiteY13" fmla="*/ 133350 h 211591"/>
                  <a:gd name="connsiteX14" fmla="*/ 228600 w 522922"/>
                  <a:gd name="connsiteY14" fmla="*/ 133350 h 211591"/>
                  <a:gd name="connsiteX15" fmla="*/ 225743 w 522922"/>
                  <a:gd name="connsiteY15" fmla="*/ 133350 h 211591"/>
                  <a:gd name="connsiteX16" fmla="*/ 183832 w 522922"/>
                  <a:gd name="connsiteY16" fmla="*/ 133350 h 211591"/>
                  <a:gd name="connsiteX17" fmla="*/ 180975 w 522922"/>
                  <a:gd name="connsiteY17" fmla="*/ 133350 h 211591"/>
                  <a:gd name="connsiteX18" fmla="*/ 139065 w 522922"/>
                  <a:gd name="connsiteY18" fmla="*/ 133350 h 211591"/>
                  <a:gd name="connsiteX19" fmla="*/ 136207 w 522922"/>
                  <a:gd name="connsiteY19" fmla="*/ 133350 h 211591"/>
                  <a:gd name="connsiteX20" fmla="*/ 120968 w 522922"/>
                  <a:gd name="connsiteY20" fmla="*/ 133350 h 211591"/>
                  <a:gd name="connsiteX21" fmla="*/ 96202 w 522922"/>
                  <a:gd name="connsiteY21" fmla="*/ 109538 h 211591"/>
                  <a:gd name="connsiteX22" fmla="*/ 96202 w 522922"/>
                  <a:gd name="connsiteY22" fmla="*/ 60960 h 211591"/>
                  <a:gd name="connsiteX23" fmla="*/ 61913 w 522922"/>
                  <a:gd name="connsiteY23" fmla="*/ 60960 h 211591"/>
                  <a:gd name="connsiteX24" fmla="*/ 61913 w 522922"/>
                  <a:gd name="connsiteY24" fmla="*/ 149543 h 211591"/>
                  <a:gd name="connsiteX25" fmla="*/ 29527 w 522922"/>
                  <a:gd name="connsiteY25" fmla="*/ 181928 h 211591"/>
                  <a:gd name="connsiteX26" fmla="*/ 0 w 522922"/>
                  <a:gd name="connsiteY26" fmla="*/ 175260 h 211591"/>
                  <a:gd name="connsiteX27" fmla="*/ 5715 w 522922"/>
                  <a:gd name="connsiteY27" fmla="*/ 203835 h 211591"/>
                  <a:gd name="connsiteX28" fmla="*/ 34290 w 522922"/>
                  <a:gd name="connsiteY28" fmla="*/ 211455 h 211591"/>
                  <a:gd name="connsiteX29" fmla="*/ 96202 w 522922"/>
                  <a:gd name="connsiteY29" fmla="*/ 159068 h 211591"/>
                  <a:gd name="connsiteX30" fmla="*/ 123825 w 522922"/>
                  <a:gd name="connsiteY30" fmla="*/ 167640 h 211591"/>
                  <a:gd name="connsiteX31" fmla="*/ 136207 w 522922"/>
                  <a:gd name="connsiteY31" fmla="*/ 167640 h 211591"/>
                  <a:gd name="connsiteX32" fmla="*/ 139065 w 522922"/>
                  <a:gd name="connsiteY32" fmla="*/ 167640 h 211591"/>
                  <a:gd name="connsiteX33" fmla="*/ 180975 w 522922"/>
                  <a:gd name="connsiteY33" fmla="*/ 167640 h 211591"/>
                  <a:gd name="connsiteX34" fmla="*/ 183832 w 522922"/>
                  <a:gd name="connsiteY34" fmla="*/ 167640 h 211591"/>
                  <a:gd name="connsiteX35" fmla="*/ 225743 w 522922"/>
                  <a:gd name="connsiteY35" fmla="*/ 167640 h 211591"/>
                  <a:gd name="connsiteX36" fmla="*/ 228600 w 522922"/>
                  <a:gd name="connsiteY36" fmla="*/ 167640 h 211591"/>
                  <a:gd name="connsiteX37" fmla="*/ 270510 w 522922"/>
                  <a:gd name="connsiteY37" fmla="*/ 167640 h 211591"/>
                  <a:gd name="connsiteX38" fmla="*/ 273368 w 522922"/>
                  <a:gd name="connsiteY38" fmla="*/ 167640 h 211591"/>
                  <a:gd name="connsiteX39" fmla="*/ 316230 w 522922"/>
                  <a:gd name="connsiteY39" fmla="*/ 167640 h 211591"/>
                  <a:gd name="connsiteX40" fmla="*/ 318135 w 522922"/>
                  <a:gd name="connsiteY40" fmla="*/ 167640 h 211591"/>
                  <a:gd name="connsiteX41" fmla="*/ 461963 w 522922"/>
                  <a:gd name="connsiteY41" fmla="*/ 167640 h 211591"/>
                  <a:gd name="connsiteX42" fmla="*/ 522923 w 522922"/>
                  <a:gd name="connsiteY42" fmla="*/ 108585 h 211591"/>
                  <a:gd name="connsiteX43" fmla="*/ 461963 w 522922"/>
                  <a:gd name="connsiteY43" fmla="*/ 49530 h 21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22922" h="211591">
                    <a:moveTo>
                      <a:pt x="461963" y="49530"/>
                    </a:moveTo>
                    <a:lnTo>
                      <a:pt x="386715" y="49530"/>
                    </a:lnTo>
                    <a:cubicBezTo>
                      <a:pt x="391477" y="40958"/>
                      <a:pt x="402907" y="33338"/>
                      <a:pt x="422910" y="33338"/>
                    </a:cubicBezTo>
                    <a:lnTo>
                      <a:pt x="461963" y="33338"/>
                    </a:lnTo>
                    <a:lnTo>
                      <a:pt x="461963" y="0"/>
                    </a:lnTo>
                    <a:lnTo>
                      <a:pt x="421005" y="0"/>
                    </a:lnTo>
                    <a:cubicBezTo>
                      <a:pt x="377190" y="0"/>
                      <a:pt x="341948" y="31433"/>
                      <a:pt x="341948" y="83820"/>
                    </a:cubicBezTo>
                    <a:lnTo>
                      <a:pt x="461963" y="83820"/>
                    </a:lnTo>
                    <a:cubicBezTo>
                      <a:pt x="477202" y="83820"/>
                      <a:pt x="486727" y="95250"/>
                      <a:pt x="486727" y="108585"/>
                    </a:cubicBezTo>
                    <a:cubicBezTo>
                      <a:pt x="486727" y="121920"/>
                      <a:pt x="475298" y="133350"/>
                      <a:pt x="461963" y="133350"/>
                    </a:cubicBezTo>
                    <a:lnTo>
                      <a:pt x="318135" y="133350"/>
                    </a:lnTo>
                    <a:lnTo>
                      <a:pt x="316230" y="133350"/>
                    </a:lnTo>
                    <a:lnTo>
                      <a:pt x="273368" y="133350"/>
                    </a:lnTo>
                    <a:lnTo>
                      <a:pt x="270510" y="133350"/>
                    </a:lnTo>
                    <a:lnTo>
                      <a:pt x="228600" y="133350"/>
                    </a:lnTo>
                    <a:lnTo>
                      <a:pt x="225743" y="133350"/>
                    </a:lnTo>
                    <a:lnTo>
                      <a:pt x="183832" y="133350"/>
                    </a:lnTo>
                    <a:lnTo>
                      <a:pt x="180975" y="133350"/>
                    </a:lnTo>
                    <a:lnTo>
                      <a:pt x="139065" y="133350"/>
                    </a:lnTo>
                    <a:lnTo>
                      <a:pt x="136207" y="133350"/>
                    </a:lnTo>
                    <a:lnTo>
                      <a:pt x="120968" y="133350"/>
                    </a:lnTo>
                    <a:cubicBezTo>
                      <a:pt x="105727" y="133350"/>
                      <a:pt x="97155" y="123825"/>
                      <a:pt x="96202" y="109538"/>
                    </a:cubicBezTo>
                    <a:lnTo>
                      <a:pt x="96202" y="60960"/>
                    </a:lnTo>
                    <a:lnTo>
                      <a:pt x="61913" y="60960"/>
                    </a:lnTo>
                    <a:lnTo>
                      <a:pt x="61913" y="149543"/>
                    </a:lnTo>
                    <a:cubicBezTo>
                      <a:pt x="60960" y="173355"/>
                      <a:pt x="41910" y="181928"/>
                      <a:pt x="29527" y="181928"/>
                    </a:cubicBezTo>
                    <a:cubicBezTo>
                      <a:pt x="14288" y="181928"/>
                      <a:pt x="0" y="175260"/>
                      <a:pt x="0" y="175260"/>
                    </a:cubicBezTo>
                    <a:lnTo>
                      <a:pt x="5715" y="203835"/>
                    </a:lnTo>
                    <a:cubicBezTo>
                      <a:pt x="5715" y="203835"/>
                      <a:pt x="18098" y="210503"/>
                      <a:pt x="34290" y="211455"/>
                    </a:cubicBezTo>
                    <a:cubicBezTo>
                      <a:pt x="62865" y="213360"/>
                      <a:pt x="92393" y="195263"/>
                      <a:pt x="96202" y="159068"/>
                    </a:cubicBezTo>
                    <a:cubicBezTo>
                      <a:pt x="102870" y="163830"/>
                      <a:pt x="111443" y="167640"/>
                      <a:pt x="123825" y="167640"/>
                    </a:cubicBezTo>
                    <a:lnTo>
                      <a:pt x="136207" y="167640"/>
                    </a:lnTo>
                    <a:lnTo>
                      <a:pt x="139065" y="167640"/>
                    </a:lnTo>
                    <a:lnTo>
                      <a:pt x="180975" y="167640"/>
                    </a:lnTo>
                    <a:lnTo>
                      <a:pt x="183832" y="167640"/>
                    </a:lnTo>
                    <a:lnTo>
                      <a:pt x="225743" y="167640"/>
                    </a:lnTo>
                    <a:lnTo>
                      <a:pt x="228600" y="167640"/>
                    </a:lnTo>
                    <a:lnTo>
                      <a:pt x="270510" y="167640"/>
                    </a:lnTo>
                    <a:lnTo>
                      <a:pt x="273368" y="167640"/>
                    </a:lnTo>
                    <a:lnTo>
                      <a:pt x="316230" y="167640"/>
                    </a:lnTo>
                    <a:lnTo>
                      <a:pt x="318135" y="167640"/>
                    </a:lnTo>
                    <a:lnTo>
                      <a:pt x="461963" y="167640"/>
                    </a:lnTo>
                    <a:cubicBezTo>
                      <a:pt x="497205" y="167640"/>
                      <a:pt x="522923" y="141923"/>
                      <a:pt x="522923" y="108585"/>
                    </a:cubicBezTo>
                    <a:cubicBezTo>
                      <a:pt x="522923" y="76200"/>
                      <a:pt x="499110" y="49530"/>
                      <a:pt x="461963" y="4953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E49D882-B34B-68D5-60CC-2F5504F313BD}"/>
                  </a:ext>
                </a:extLst>
              </p:cNvPr>
              <p:cNvSpPr/>
              <p:nvPr/>
            </p:nvSpPr>
            <p:spPr>
              <a:xfrm>
                <a:off x="8933021" y="3924934"/>
                <a:ext cx="302895" cy="167776"/>
              </a:xfrm>
              <a:custGeom>
                <a:avLst/>
                <a:gdLst>
                  <a:gd name="connsiteX0" fmla="*/ 302895 w 302895"/>
                  <a:gd name="connsiteY0" fmla="*/ 60960 h 167776"/>
                  <a:gd name="connsiteX1" fmla="*/ 241935 w 302895"/>
                  <a:gd name="connsiteY1" fmla="*/ 126683 h 167776"/>
                  <a:gd name="connsiteX2" fmla="*/ 200025 w 302895"/>
                  <a:gd name="connsiteY2" fmla="*/ 109538 h 167776"/>
                  <a:gd name="connsiteX3" fmla="*/ 168593 w 302895"/>
                  <a:gd name="connsiteY3" fmla="*/ 123825 h 167776"/>
                  <a:gd name="connsiteX4" fmla="*/ 123825 w 302895"/>
                  <a:gd name="connsiteY4" fmla="*/ 123825 h 167776"/>
                  <a:gd name="connsiteX5" fmla="*/ 96203 w 302895"/>
                  <a:gd name="connsiteY5" fmla="*/ 115253 h 167776"/>
                  <a:gd name="connsiteX6" fmla="*/ 34290 w 302895"/>
                  <a:gd name="connsiteY6" fmla="*/ 167640 h 167776"/>
                  <a:gd name="connsiteX7" fmla="*/ 5715 w 302895"/>
                  <a:gd name="connsiteY7" fmla="*/ 160020 h 167776"/>
                  <a:gd name="connsiteX8" fmla="*/ 0 w 302895"/>
                  <a:gd name="connsiteY8" fmla="*/ 131445 h 167776"/>
                  <a:gd name="connsiteX9" fmla="*/ 30480 w 302895"/>
                  <a:gd name="connsiteY9" fmla="*/ 138113 h 167776"/>
                  <a:gd name="connsiteX10" fmla="*/ 61913 w 302895"/>
                  <a:gd name="connsiteY10" fmla="*/ 105728 h 167776"/>
                  <a:gd name="connsiteX11" fmla="*/ 61913 w 302895"/>
                  <a:gd name="connsiteY11" fmla="*/ 17145 h 167776"/>
                  <a:gd name="connsiteX12" fmla="*/ 97155 w 302895"/>
                  <a:gd name="connsiteY12" fmla="*/ 17145 h 167776"/>
                  <a:gd name="connsiteX13" fmla="*/ 97155 w 302895"/>
                  <a:gd name="connsiteY13" fmla="*/ 65722 h 167776"/>
                  <a:gd name="connsiteX14" fmla="*/ 121920 w 302895"/>
                  <a:gd name="connsiteY14" fmla="*/ 89535 h 167776"/>
                  <a:gd name="connsiteX15" fmla="*/ 167640 w 302895"/>
                  <a:gd name="connsiteY15" fmla="*/ 89535 h 167776"/>
                  <a:gd name="connsiteX16" fmla="*/ 181928 w 302895"/>
                  <a:gd name="connsiteY16" fmla="*/ 73343 h 167776"/>
                  <a:gd name="connsiteX17" fmla="*/ 181928 w 302895"/>
                  <a:gd name="connsiteY17" fmla="*/ 60960 h 167776"/>
                  <a:gd name="connsiteX18" fmla="*/ 241935 w 302895"/>
                  <a:gd name="connsiteY18" fmla="*/ 0 h 167776"/>
                  <a:gd name="connsiteX19" fmla="*/ 302895 w 302895"/>
                  <a:gd name="connsiteY19" fmla="*/ 60960 h 167776"/>
                  <a:gd name="connsiteX20" fmla="*/ 267653 w 302895"/>
                  <a:gd name="connsiteY20" fmla="*/ 60960 h 167776"/>
                  <a:gd name="connsiteX21" fmla="*/ 241935 w 302895"/>
                  <a:gd name="connsiteY21" fmla="*/ 27622 h 167776"/>
                  <a:gd name="connsiteX22" fmla="*/ 217170 w 302895"/>
                  <a:gd name="connsiteY22" fmla="*/ 60960 h 167776"/>
                  <a:gd name="connsiteX23" fmla="*/ 241935 w 302895"/>
                  <a:gd name="connsiteY23" fmla="*/ 97155 h 167776"/>
                  <a:gd name="connsiteX24" fmla="*/ 267653 w 302895"/>
                  <a:gd name="connsiteY24" fmla="*/ 60960 h 16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95" h="167776">
                    <a:moveTo>
                      <a:pt x="302895" y="60960"/>
                    </a:moveTo>
                    <a:cubicBezTo>
                      <a:pt x="302895" y="91440"/>
                      <a:pt x="281940" y="126683"/>
                      <a:pt x="241935" y="126683"/>
                    </a:cubicBezTo>
                    <a:cubicBezTo>
                      <a:pt x="221933" y="126683"/>
                      <a:pt x="208598" y="118110"/>
                      <a:pt x="200025" y="109538"/>
                    </a:cubicBezTo>
                    <a:cubicBezTo>
                      <a:pt x="195263" y="115253"/>
                      <a:pt x="183833" y="123825"/>
                      <a:pt x="168593" y="123825"/>
                    </a:cubicBezTo>
                    <a:lnTo>
                      <a:pt x="123825" y="123825"/>
                    </a:lnTo>
                    <a:cubicBezTo>
                      <a:pt x="112395" y="123825"/>
                      <a:pt x="102870" y="120015"/>
                      <a:pt x="96203" y="115253"/>
                    </a:cubicBezTo>
                    <a:cubicBezTo>
                      <a:pt x="92393" y="151447"/>
                      <a:pt x="63818" y="169545"/>
                      <a:pt x="34290" y="167640"/>
                    </a:cubicBezTo>
                    <a:cubicBezTo>
                      <a:pt x="18098" y="166688"/>
                      <a:pt x="5715" y="160020"/>
                      <a:pt x="5715" y="160020"/>
                    </a:cubicBezTo>
                    <a:lnTo>
                      <a:pt x="0" y="131445"/>
                    </a:lnTo>
                    <a:cubicBezTo>
                      <a:pt x="0" y="131445"/>
                      <a:pt x="15240" y="138113"/>
                      <a:pt x="30480" y="138113"/>
                    </a:cubicBezTo>
                    <a:cubicBezTo>
                      <a:pt x="41910" y="138113"/>
                      <a:pt x="61913" y="129540"/>
                      <a:pt x="61913" y="105728"/>
                    </a:cubicBezTo>
                    <a:lnTo>
                      <a:pt x="61913" y="17145"/>
                    </a:lnTo>
                    <a:lnTo>
                      <a:pt x="97155" y="17145"/>
                    </a:lnTo>
                    <a:lnTo>
                      <a:pt x="97155" y="65722"/>
                    </a:lnTo>
                    <a:cubicBezTo>
                      <a:pt x="97155" y="80010"/>
                      <a:pt x="106680" y="89535"/>
                      <a:pt x="121920" y="89535"/>
                    </a:cubicBezTo>
                    <a:lnTo>
                      <a:pt x="167640" y="89535"/>
                    </a:lnTo>
                    <a:cubicBezTo>
                      <a:pt x="176213" y="89535"/>
                      <a:pt x="181928" y="82868"/>
                      <a:pt x="181928" y="73343"/>
                    </a:cubicBezTo>
                    <a:lnTo>
                      <a:pt x="181928" y="60960"/>
                    </a:lnTo>
                    <a:cubicBezTo>
                      <a:pt x="181928" y="31433"/>
                      <a:pt x="202883" y="0"/>
                      <a:pt x="241935" y="0"/>
                    </a:cubicBezTo>
                    <a:cubicBezTo>
                      <a:pt x="281940" y="0"/>
                      <a:pt x="302895" y="31433"/>
                      <a:pt x="302895" y="60960"/>
                    </a:cubicBezTo>
                    <a:close/>
                    <a:moveTo>
                      <a:pt x="267653" y="60960"/>
                    </a:moveTo>
                    <a:cubicBezTo>
                      <a:pt x="267653" y="42863"/>
                      <a:pt x="260985" y="27622"/>
                      <a:pt x="241935" y="27622"/>
                    </a:cubicBezTo>
                    <a:cubicBezTo>
                      <a:pt x="223838" y="27622"/>
                      <a:pt x="217170" y="44768"/>
                      <a:pt x="217170" y="60960"/>
                    </a:cubicBezTo>
                    <a:cubicBezTo>
                      <a:pt x="217170" y="80010"/>
                      <a:pt x="223838" y="97155"/>
                      <a:pt x="241935" y="97155"/>
                    </a:cubicBezTo>
                    <a:cubicBezTo>
                      <a:pt x="260985" y="97155"/>
                      <a:pt x="267653" y="81915"/>
                      <a:pt x="267653" y="6096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79B9AA-450B-47E2-9094-2763365F66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17550" y="0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2" r:id="rId3"/>
    <p:sldLayoutId id="2147483790" r:id="rId4"/>
    <p:sldLayoutId id="2147483735" r:id="rId5"/>
    <p:sldLayoutId id="2147483743" r:id="rId6"/>
    <p:sldLayoutId id="2147483740" r:id="rId7"/>
    <p:sldLayoutId id="2147483724" r:id="rId8"/>
    <p:sldLayoutId id="2147483805" r:id="rId9"/>
    <p:sldLayoutId id="2147483746" r:id="rId10"/>
    <p:sldLayoutId id="2147483726" r:id="rId11"/>
    <p:sldLayoutId id="2147483786" r:id="rId12"/>
    <p:sldLayoutId id="2147483755" r:id="rId13"/>
    <p:sldLayoutId id="2147483807" r:id="rId14"/>
    <p:sldLayoutId id="2147483758" r:id="rId15"/>
    <p:sldLayoutId id="2147483762" r:id="rId16"/>
    <p:sldLayoutId id="2147483766" r:id="rId17"/>
    <p:sldLayoutId id="2147483767" r:id="rId18"/>
    <p:sldLayoutId id="2147483812" r:id="rId19"/>
    <p:sldLayoutId id="214748379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bg2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L="536575" marR="0" lvl="1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2pPr>
      <a:lvl3pPr marL="536575" marR="0" lvl="2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3pPr>
      <a:lvl4pPr marL="536575" marR="0" lvl="3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4pPr>
      <a:lvl5pPr marL="536575" marR="0" lvl="4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A4A3A4"/>
          </p15:clr>
        </p15:guide>
        <p15:guide id="2" pos="7030" userDrawn="1">
          <p15:clr>
            <a:srgbClr val="F26B43"/>
          </p15:clr>
        </p15:guide>
        <p15:guide id="3" pos="227" userDrawn="1">
          <p15:clr>
            <a:srgbClr val="F26B43"/>
          </p15:clr>
        </p15:guide>
        <p15:guide id="4" orient="horz" pos="2041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3855" userDrawn="1">
          <p15:clr>
            <a:srgbClr val="F26B43"/>
          </p15:clr>
        </p15:guide>
        <p15:guide id="7" pos="6803" userDrawn="1">
          <p15:clr>
            <a:srgbClr val="A4A3A4"/>
          </p15:clr>
        </p15:guide>
        <p15:guide id="8" pos="454" userDrawn="1">
          <p15:clr>
            <a:srgbClr val="A4A3A4"/>
          </p15:clr>
        </p15:guide>
        <p15:guide id="9" orient="horz" pos="680" userDrawn="1">
          <p15:clr>
            <a:srgbClr val="A4A3A4"/>
          </p15:clr>
        </p15:guide>
        <p15:guide id="10" orient="horz" pos="9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linkedin.com/company/kapsarc/" TargetMode="External"/><Relationship Id="rId7" Type="http://schemas.openxmlformats.org/officeDocument/2006/relationships/hyperlink" Target="https://www.kapsarc.org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info@kapsarc.org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hyperlink" Target="https://twitter.com/KAPSARC" TargetMode="Externa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hite building with a blue sky&#10;&#10;Description automatically generated">
            <a:extLst>
              <a:ext uri="{FF2B5EF4-FFF2-40B4-BE49-F238E27FC236}">
                <a16:creationId xmlns:a16="http://schemas.microsoft.com/office/drawing/2014/main" id="{4DB6A206-2DE6-4A97-997F-08D12602FC8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" y="51"/>
            <a:ext cx="11520488" cy="6480175"/>
          </a:xfr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00C12633-B494-AB37-19E2-C8A19741BAB6}"/>
              </a:ext>
            </a:extLst>
          </p:cNvPr>
          <p:cNvSpPr/>
          <p:nvPr/>
        </p:nvSpPr>
        <p:spPr>
          <a:xfrm>
            <a:off x="180" y="51"/>
            <a:ext cx="11520487" cy="6468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720B085-F382-CB42-D91A-45E53F332A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217" y="1980073"/>
            <a:ext cx="7920266" cy="719931"/>
          </a:xfrm>
        </p:spPr>
        <p:txBody>
          <a:bodyPr tIns="72000"/>
          <a:lstStyle/>
          <a:p>
            <a:r>
              <a:rPr lang="en-US" sz="3200" dirty="0"/>
              <a:t>Windfalls and Pitfalls: How Foreign Labor Strengthens Economic Resilience During Energy Transition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D7ECD215-0906-46C5-ED93-E7827E592D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60284" y="5940121"/>
            <a:ext cx="2818102" cy="360000"/>
          </a:xfrm>
        </p:spPr>
        <p:txBody>
          <a:bodyPr/>
          <a:lstStyle/>
          <a:p>
            <a:r>
              <a:rPr lang="en-US" sz="1200" b="1" dirty="0"/>
              <a:t>EAERE 2025, June 16-19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95C6184-13A5-8337-8666-971A85B45A7D}"/>
              </a:ext>
            </a:extLst>
          </p:cNvPr>
          <p:cNvSpPr/>
          <p:nvPr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30CBA8D-4F2E-51EF-645B-174B19FD7FEA}"/>
              </a:ext>
            </a:extLst>
          </p:cNvPr>
          <p:cNvSpPr/>
          <p:nvPr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E7AA17-8C14-6F86-5D3B-A8E579FECB84}"/>
              </a:ext>
            </a:extLst>
          </p:cNvPr>
          <p:cNvSpPr/>
          <p:nvPr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5C04A2D-E2CF-7F4E-04E8-4AE065610F81}"/>
              </a:ext>
            </a:extLst>
          </p:cNvPr>
          <p:cNvSpPr/>
          <p:nvPr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806667-7BA8-4638-59AC-52506F4502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0217" y="3870094"/>
            <a:ext cx="7095056" cy="1436687"/>
          </a:xfrm>
        </p:spPr>
        <p:txBody>
          <a:bodyPr/>
          <a:lstStyle/>
          <a:p>
            <a:r>
              <a:rPr lang="en-US" sz="2000" b="1" dirty="0"/>
              <a:t>Dramane </a:t>
            </a:r>
            <a:r>
              <a:rPr lang="en-US" sz="2000" b="1" dirty="0" err="1"/>
              <a:t>Coulibaly</a:t>
            </a:r>
            <a:r>
              <a:rPr lang="en-US" sz="1800" b="1" baseline="30000" dirty="0" err="1"/>
              <a:t>a</a:t>
            </a:r>
            <a:r>
              <a:rPr lang="en-US" sz="2000" b="1" dirty="0"/>
              <a:t>, Fatih </a:t>
            </a:r>
            <a:r>
              <a:rPr lang="en-US" sz="2000" b="1" dirty="0" err="1"/>
              <a:t>Karanfil</a:t>
            </a:r>
            <a:r>
              <a:rPr lang="en-US" sz="1800" b="1" baseline="30000" dirty="0" err="1"/>
              <a:t>b</a:t>
            </a:r>
            <a:r>
              <a:rPr lang="en-US" sz="2000" b="1" dirty="0"/>
              <a:t>, Luc D</a:t>
            </a:r>
            <a:r>
              <a:rPr lang="fr-FR" sz="2000" b="1" dirty="0"/>
              <a:t>é</a:t>
            </a:r>
            <a:r>
              <a:rPr lang="en-US" sz="2000" b="1" dirty="0" err="1"/>
              <a:t>siré</a:t>
            </a:r>
            <a:r>
              <a:rPr lang="en-US" sz="2000" b="1" dirty="0"/>
              <a:t> </a:t>
            </a:r>
            <a:r>
              <a:rPr lang="en-US" sz="2000" b="1" dirty="0" err="1"/>
              <a:t>Omgba</a:t>
            </a:r>
            <a:r>
              <a:rPr lang="en-US" sz="1800" b="1" baseline="30000" dirty="0" err="1"/>
              <a:t>c</a:t>
            </a:r>
            <a:endParaRPr lang="en-US" sz="2000" b="1" baseline="30000" dirty="0"/>
          </a:p>
          <a:p>
            <a:endParaRPr lang="en-US" b="1" baseline="30000" dirty="0"/>
          </a:p>
          <a:p>
            <a:r>
              <a:rPr lang="en-US" sz="1600" b="1" baseline="30000" dirty="0"/>
              <a:t>a </a:t>
            </a:r>
            <a:r>
              <a:rPr lang="fr-FR" sz="1600" b="1" dirty="0"/>
              <a:t>GATE, </a:t>
            </a:r>
            <a:r>
              <a:rPr lang="fr-FR" sz="1600" b="1" dirty="0" err="1"/>
              <a:t>University</a:t>
            </a:r>
            <a:r>
              <a:rPr lang="fr-FR" sz="1600" b="1" dirty="0"/>
              <a:t> Lumière Lyon 2, France</a:t>
            </a:r>
          </a:p>
          <a:p>
            <a:r>
              <a:rPr lang="en-US" sz="1600" b="1" baseline="30000" dirty="0"/>
              <a:t>b </a:t>
            </a:r>
            <a:r>
              <a:rPr lang="en-US" sz="1600" b="1" dirty="0"/>
              <a:t>KAPSARC, Saudi Arabia</a:t>
            </a:r>
          </a:p>
          <a:p>
            <a:r>
              <a:rPr lang="en-US" sz="1600" b="1" baseline="30000" dirty="0"/>
              <a:t>c </a:t>
            </a:r>
            <a:r>
              <a:rPr lang="en-US" sz="1600" b="1" dirty="0"/>
              <a:t>BETA, University of Lorraine, France</a:t>
            </a:r>
          </a:p>
        </p:txBody>
      </p:sp>
      <p:pic>
        <p:nvPicPr>
          <p:cNvPr id="1026" name="Picture 2" descr="EAERE 2025">
            <a:extLst>
              <a:ext uri="{FF2B5EF4-FFF2-40B4-BE49-F238E27FC236}">
                <a16:creationId xmlns:a16="http://schemas.microsoft.com/office/drawing/2014/main" id="{E2DF0B05-1554-DF16-2202-CA94282A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633" y="-83679"/>
            <a:ext cx="4196705" cy="147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3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2A10-DB02-DB0D-FFBA-4B7A0665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D0F2FBE-2D97-DA90-13F0-9E4EAE04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51" y="3287228"/>
            <a:ext cx="4716247" cy="26528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CC07-7C48-1F87-F6D1-88829BB42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NUMERICAL ILLUSTRATION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F216565D-6BA7-DA8F-F3AC-9B582876B5CE}"/>
              </a:ext>
            </a:extLst>
          </p:cNvPr>
          <p:cNvSpPr txBox="1">
            <a:spLocks/>
          </p:cNvSpPr>
          <p:nvPr/>
        </p:nvSpPr>
        <p:spPr>
          <a:xfrm>
            <a:off x="805132" y="609064"/>
            <a:ext cx="3875308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dirty="0">
                <a:solidFill>
                  <a:srgbClr val="000000"/>
                </a:solidFill>
                <a:latin typeface="+mn-lt"/>
              </a:rPr>
              <a:t>\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C0F247-0686-7226-2C55-AE8A3F2406C4}"/>
              </a:ext>
            </a:extLst>
          </p:cNvPr>
          <p:cNvSpPr txBox="1"/>
          <p:nvPr/>
        </p:nvSpPr>
        <p:spPr>
          <a:xfrm>
            <a:off x="720188" y="2415864"/>
            <a:ext cx="4500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ft"/>
                <a:cs typeface="Arial"/>
                <a:sym typeface="Arial"/>
              </a:rPr>
              <a:t>\</a:t>
            </a:r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5F0EC8A-2609-C857-8392-F63932AF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51" y="715758"/>
            <a:ext cx="4647698" cy="261433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E0B566-2F87-14DE-F6C1-999734529775}"/>
              </a:ext>
            </a:extLst>
          </p:cNvPr>
          <p:cNvSpPr txBox="1">
            <a:spLocks/>
          </p:cNvSpPr>
          <p:nvPr/>
        </p:nvSpPr>
        <p:spPr>
          <a:xfrm>
            <a:off x="720395" y="720192"/>
            <a:ext cx="4313721" cy="2378550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sosceles Triangle 48">
            <a:extLst>
              <a:ext uri="{FF2B5EF4-FFF2-40B4-BE49-F238E27FC236}">
                <a16:creationId xmlns:a16="http://schemas.microsoft.com/office/drawing/2014/main" id="{75DC18C7-1B49-B584-12E4-E3087202EC7A}"/>
              </a:ext>
            </a:extLst>
          </p:cNvPr>
          <p:cNvSpPr/>
          <p:nvPr/>
        </p:nvSpPr>
        <p:spPr>
          <a:xfrm rot="5400000">
            <a:off x="5400449" y="1838732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2" name="Isosceles Triangle 48">
            <a:extLst>
              <a:ext uri="{FF2B5EF4-FFF2-40B4-BE49-F238E27FC236}">
                <a16:creationId xmlns:a16="http://schemas.microsoft.com/office/drawing/2014/main" id="{69052E4F-71CB-B8CF-0158-DD85EC5A1353}"/>
              </a:ext>
            </a:extLst>
          </p:cNvPr>
          <p:cNvSpPr/>
          <p:nvPr/>
        </p:nvSpPr>
        <p:spPr>
          <a:xfrm rot="5400000">
            <a:off x="5490454" y="1838726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3" name="Isosceles Triangle 48">
            <a:extLst>
              <a:ext uri="{FF2B5EF4-FFF2-40B4-BE49-F238E27FC236}">
                <a16:creationId xmlns:a16="http://schemas.microsoft.com/office/drawing/2014/main" id="{28B9E07D-E88C-71CD-9D00-C12A14C98104}"/>
              </a:ext>
            </a:extLst>
          </p:cNvPr>
          <p:cNvSpPr/>
          <p:nvPr/>
        </p:nvSpPr>
        <p:spPr>
          <a:xfrm rot="5400000">
            <a:off x="5580459" y="1838720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1BFA5A21-F13F-902F-E8A0-AEFDCF6751C9}"/>
              </a:ext>
            </a:extLst>
          </p:cNvPr>
          <p:cNvSpPr txBox="1">
            <a:spLocks/>
          </p:cNvSpPr>
          <p:nvPr/>
        </p:nvSpPr>
        <p:spPr>
          <a:xfrm>
            <a:off x="1080528" y="1568724"/>
            <a:ext cx="3684112" cy="1470446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A 10% increase in energy terms of trade: 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A 1.5% rise in the immigrant population of the GCC in the medium run (5 years), reaching 2.3% in the long run (10 years)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The total population in the GCC increases by 460 thousand in the medium term and 690 thousand in the long term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5C681-7966-ED07-CB6A-94DF1EB81A80}"/>
              </a:ext>
            </a:extLst>
          </p:cNvPr>
          <p:cNvCxnSpPr>
            <a:cxnSpLocks/>
          </p:cNvCxnSpPr>
          <p:nvPr/>
        </p:nvCxnSpPr>
        <p:spPr>
          <a:xfrm flipH="1" flipV="1">
            <a:off x="1080400" y="3098741"/>
            <a:ext cx="3239396" cy="7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4B1464-4DC7-8FBB-8FBE-C7514AB3FAD2}"/>
              </a:ext>
            </a:extLst>
          </p:cNvPr>
          <p:cNvSpPr/>
          <p:nvPr/>
        </p:nvSpPr>
        <p:spPr>
          <a:xfrm rot="10800000">
            <a:off x="727814" y="715961"/>
            <a:ext cx="3959508" cy="1212498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Прямоугольник: скругленные углы 9">
            <a:extLst>
              <a:ext uri="{FF2B5EF4-FFF2-40B4-BE49-F238E27FC236}">
                <a16:creationId xmlns:a16="http://schemas.microsoft.com/office/drawing/2014/main" id="{4764D960-A696-BE19-467B-930C231B83C7}"/>
              </a:ext>
            </a:extLst>
          </p:cNvPr>
          <p:cNvSpPr/>
          <p:nvPr/>
        </p:nvSpPr>
        <p:spPr>
          <a:xfrm>
            <a:off x="1080376" y="758715"/>
            <a:ext cx="720000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0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99CF2B7B-C3DE-6054-73EA-F80DBC1471C3}"/>
              </a:ext>
            </a:extLst>
          </p:cNvPr>
          <p:cNvSpPr txBox="1">
            <a:spLocks/>
          </p:cNvSpPr>
          <p:nvPr/>
        </p:nvSpPr>
        <p:spPr>
          <a:xfrm>
            <a:off x="2160411" y="938789"/>
            <a:ext cx="2429819" cy="3599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27993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None/>
              <a:defRPr sz="300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6399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727993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591988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345598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4751979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ea typeface="Cormorant Garamond" pitchFamily="2" charset="-52"/>
              </a:rPr>
              <a:t>Impact of energy terms of trade on migration</a:t>
            </a:r>
            <a:endParaRPr lang="ru-RU" sz="1400" b="1" dirty="0">
              <a:solidFill>
                <a:schemeClr val="accent2"/>
              </a:solidFill>
              <a:ea typeface="Cormorant Garamond" pitchFamily="2" charset="-52"/>
            </a:endParaRP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BBCD5192-4384-EDB4-4728-D80988740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60376" y="938715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2C225A7-A731-FCEE-7E7C-8D1712C2EADD}"/>
              </a:ext>
            </a:extLst>
          </p:cNvPr>
          <p:cNvSpPr txBox="1"/>
          <p:nvPr/>
        </p:nvSpPr>
        <p:spPr>
          <a:xfrm>
            <a:off x="720188" y="5077105"/>
            <a:ext cx="4500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ft"/>
                <a:cs typeface="Arial"/>
                <a:sym typeface="Arial"/>
              </a:rPr>
              <a:t>\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58222B2B-8482-8163-0BB7-9ACFBAFBC278}"/>
              </a:ext>
            </a:extLst>
          </p:cNvPr>
          <p:cNvSpPr txBox="1">
            <a:spLocks/>
          </p:cNvSpPr>
          <p:nvPr/>
        </p:nvSpPr>
        <p:spPr>
          <a:xfrm>
            <a:off x="720395" y="3381433"/>
            <a:ext cx="4313721" cy="2378550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Isosceles Triangle 48">
            <a:extLst>
              <a:ext uri="{FF2B5EF4-FFF2-40B4-BE49-F238E27FC236}">
                <a16:creationId xmlns:a16="http://schemas.microsoft.com/office/drawing/2014/main" id="{9020D63A-D693-503C-8209-46307D6D76F1}"/>
              </a:ext>
            </a:extLst>
          </p:cNvPr>
          <p:cNvSpPr/>
          <p:nvPr/>
        </p:nvSpPr>
        <p:spPr>
          <a:xfrm rot="5400000">
            <a:off x="5400449" y="4499973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4" name="Isosceles Triangle 48">
            <a:extLst>
              <a:ext uri="{FF2B5EF4-FFF2-40B4-BE49-F238E27FC236}">
                <a16:creationId xmlns:a16="http://schemas.microsoft.com/office/drawing/2014/main" id="{90D2E196-1727-A2FC-55E6-B4CAA4964882}"/>
              </a:ext>
            </a:extLst>
          </p:cNvPr>
          <p:cNvSpPr/>
          <p:nvPr/>
        </p:nvSpPr>
        <p:spPr>
          <a:xfrm rot="5400000">
            <a:off x="5490454" y="4499967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5" name="Isosceles Triangle 48">
            <a:extLst>
              <a:ext uri="{FF2B5EF4-FFF2-40B4-BE49-F238E27FC236}">
                <a16:creationId xmlns:a16="http://schemas.microsoft.com/office/drawing/2014/main" id="{ECA07902-883C-0018-A4E9-B08EB6D21B42}"/>
              </a:ext>
            </a:extLst>
          </p:cNvPr>
          <p:cNvSpPr/>
          <p:nvPr/>
        </p:nvSpPr>
        <p:spPr>
          <a:xfrm rot="5400000">
            <a:off x="5580459" y="4499961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6" name="Текст 14">
            <a:extLst>
              <a:ext uri="{FF2B5EF4-FFF2-40B4-BE49-F238E27FC236}">
                <a16:creationId xmlns:a16="http://schemas.microsoft.com/office/drawing/2014/main" id="{BB450F18-ACFB-C5C1-30F9-92C6754B7129}"/>
              </a:ext>
            </a:extLst>
          </p:cNvPr>
          <p:cNvSpPr txBox="1">
            <a:spLocks/>
          </p:cNvSpPr>
          <p:nvPr/>
        </p:nvSpPr>
        <p:spPr>
          <a:xfrm>
            <a:off x="1080528" y="4229965"/>
            <a:ext cx="3696799" cy="1470446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A positive migration shock of 1 per 1,000 inhabitants, roughly equivalent to a net increase of 58 thousand immigrants a year into the GCC: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Per capita gains are US$14 and US$16 for tradable output, and US$58 and US$75 for non-tradable output in the medium and long term, respectively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BB37B1-6B13-9997-B320-AA351538FF92}"/>
              </a:ext>
            </a:extLst>
          </p:cNvPr>
          <p:cNvCxnSpPr>
            <a:cxnSpLocks/>
          </p:cNvCxnSpPr>
          <p:nvPr/>
        </p:nvCxnSpPr>
        <p:spPr>
          <a:xfrm flipH="1" flipV="1">
            <a:off x="1080400" y="5759982"/>
            <a:ext cx="3239396" cy="7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1FF72E-FF8B-DC15-7A81-16074C5B2814}"/>
              </a:ext>
            </a:extLst>
          </p:cNvPr>
          <p:cNvSpPr/>
          <p:nvPr/>
        </p:nvSpPr>
        <p:spPr>
          <a:xfrm rot="10800000">
            <a:off x="727814" y="3377202"/>
            <a:ext cx="3959508" cy="1212498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Прямоугольник: скругленные углы 9">
            <a:extLst>
              <a:ext uri="{FF2B5EF4-FFF2-40B4-BE49-F238E27FC236}">
                <a16:creationId xmlns:a16="http://schemas.microsoft.com/office/drawing/2014/main" id="{61DA8C30-860E-6542-DC1E-0F62E00B58A5}"/>
              </a:ext>
            </a:extLst>
          </p:cNvPr>
          <p:cNvSpPr/>
          <p:nvPr/>
        </p:nvSpPr>
        <p:spPr>
          <a:xfrm>
            <a:off x="1080376" y="3419956"/>
            <a:ext cx="720000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0" dirty="0"/>
          </a:p>
        </p:txBody>
      </p:sp>
      <p:sp>
        <p:nvSpPr>
          <p:cNvPr id="60" name="Текст 9">
            <a:extLst>
              <a:ext uri="{FF2B5EF4-FFF2-40B4-BE49-F238E27FC236}">
                <a16:creationId xmlns:a16="http://schemas.microsoft.com/office/drawing/2014/main" id="{BC0CC35E-7A09-36DE-1516-5A6CE108962E}"/>
              </a:ext>
            </a:extLst>
          </p:cNvPr>
          <p:cNvSpPr txBox="1">
            <a:spLocks/>
          </p:cNvSpPr>
          <p:nvPr/>
        </p:nvSpPr>
        <p:spPr>
          <a:xfrm>
            <a:off x="2160412" y="3600030"/>
            <a:ext cx="2429818" cy="3599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27993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None/>
              <a:defRPr sz="300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6399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727993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591988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345598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4751979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ea typeface="Cormorant Garamond" pitchFamily="2" charset="-52"/>
              </a:rPr>
              <a:t>Impact of migration on output</a:t>
            </a:r>
            <a:endParaRPr lang="ru-RU" sz="1400" b="1" dirty="0">
              <a:solidFill>
                <a:schemeClr val="accent2"/>
              </a:solidFill>
              <a:ea typeface="Cormorant Garamond" pitchFamily="2" charset="-52"/>
            </a:endParaRPr>
          </a:p>
        </p:txBody>
      </p:sp>
      <p:pic>
        <p:nvPicPr>
          <p:cNvPr id="61" name="Graphic 60" descr="Loan outline">
            <a:extLst>
              <a:ext uri="{FF2B5EF4-FFF2-40B4-BE49-F238E27FC236}">
                <a16:creationId xmlns:a16="http://schemas.microsoft.com/office/drawing/2014/main" id="{8900254A-4269-B817-50BA-52E523393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60376" y="35999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white building with a blue sky&#10;&#10;Description automatically generated">
            <a:extLst>
              <a:ext uri="{FF2B5EF4-FFF2-40B4-BE49-F238E27FC236}">
                <a16:creationId xmlns:a16="http://schemas.microsoft.com/office/drawing/2014/main" id="{C6F20846-87F6-5422-6AFD-8118585EF84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ABF117C-91F1-858E-E409-0B45B37AC687}"/>
              </a:ext>
            </a:extLst>
          </p:cNvPr>
          <p:cNvSpPr/>
          <p:nvPr/>
        </p:nvSpPr>
        <p:spPr>
          <a:xfrm>
            <a:off x="0" y="-2"/>
            <a:ext cx="11520488" cy="6468400"/>
          </a:xfrm>
          <a:custGeom>
            <a:avLst/>
            <a:gdLst>
              <a:gd name="connsiteX0" fmla="*/ 0 w 11520488"/>
              <a:gd name="connsiteY0" fmla="*/ 0 h 6468400"/>
              <a:gd name="connsiteX1" fmla="*/ 11520488 w 11520488"/>
              <a:gd name="connsiteY1" fmla="*/ 0 h 6468400"/>
              <a:gd name="connsiteX2" fmla="*/ 11520488 w 11520488"/>
              <a:gd name="connsiteY2" fmla="*/ 6468400 h 6468400"/>
              <a:gd name="connsiteX3" fmla="*/ 3369707 w 11520488"/>
              <a:gd name="connsiteY3" fmla="*/ 6468400 h 6468400"/>
              <a:gd name="connsiteX4" fmla="*/ 2640054 w 11520488"/>
              <a:gd name="connsiteY4" fmla="*/ 4406965 h 6468400"/>
              <a:gd name="connsiteX5" fmla="*/ 2879724 w 11520488"/>
              <a:gd name="connsiteY5" fmla="*/ 3991840 h 6468400"/>
              <a:gd name="connsiteX6" fmla="*/ 2093368 w 11520488"/>
              <a:gd name="connsiteY6" fmla="*/ 1813846 h 6468400"/>
              <a:gd name="connsiteX7" fmla="*/ 2909139 w 11520488"/>
              <a:gd name="connsiteY7" fmla="*/ 1 h 6468400"/>
              <a:gd name="connsiteX8" fmla="*/ 1080192 w 11520488"/>
              <a:gd name="connsiteY8" fmla="*/ 1 h 6468400"/>
              <a:gd name="connsiteX9" fmla="*/ 0 w 11520488"/>
              <a:gd name="connsiteY9" fmla="*/ 1 h 64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0488" h="6468400">
                <a:moveTo>
                  <a:pt x="0" y="0"/>
                </a:moveTo>
                <a:lnTo>
                  <a:pt x="11520488" y="0"/>
                </a:lnTo>
                <a:lnTo>
                  <a:pt x="11520488" y="6468400"/>
                </a:lnTo>
                <a:lnTo>
                  <a:pt x="3369707" y="6468400"/>
                </a:lnTo>
                <a:lnTo>
                  <a:pt x="2640054" y="4406965"/>
                </a:lnTo>
                <a:lnTo>
                  <a:pt x="2879724" y="3991840"/>
                </a:lnTo>
                <a:lnTo>
                  <a:pt x="2093368" y="1813846"/>
                </a:lnTo>
                <a:lnTo>
                  <a:pt x="2909139" y="1"/>
                </a:lnTo>
                <a:lnTo>
                  <a:pt x="108019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wift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8EC9-7022-4499-C073-4C5595DAC7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227F90EE-767C-273A-EC19-B0B37548AC90}"/>
              </a:ext>
            </a:extLst>
          </p:cNvPr>
          <p:cNvGrpSpPr/>
          <p:nvPr/>
        </p:nvGrpSpPr>
        <p:grpSpPr>
          <a:xfrm>
            <a:off x="3580781" y="1080063"/>
            <a:ext cx="2449466" cy="764728"/>
            <a:chOff x="2319923" y="2164715"/>
            <a:chExt cx="6879798" cy="2147887"/>
          </a:xfrm>
          <a:solidFill>
            <a:srgbClr val="FEFEFE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E5ADAE-5CD5-0400-E0AC-116BD50AC658}"/>
                </a:ext>
              </a:extLst>
            </p:cNvPr>
            <p:cNvSpPr/>
            <p:nvPr/>
          </p:nvSpPr>
          <p:spPr>
            <a:xfrm>
              <a:off x="2325529" y="4092575"/>
              <a:ext cx="152400" cy="179069"/>
            </a:xfrm>
            <a:custGeom>
              <a:avLst/>
              <a:gdLst>
                <a:gd name="connsiteX0" fmla="*/ 0 w 152400"/>
                <a:gd name="connsiteY0" fmla="*/ 0 h 179069"/>
                <a:gd name="connsiteX1" fmla="*/ 20002 w 152400"/>
                <a:gd name="connsiteY1" fmla="*/ 0 h 179069"/>
                <a:gd name="connsiteX2" fmla="*/ 20002 w 152400"/>
                <a:gd name="connsiteY2" fmla="*/ 106680 h 179069"/>
                <a:gd name="connsiteX3" fmla="*/ 122873 w 152400"/>
                <a:gd name="connsiteY3" fmla="*/ 0 h 179069"/>
                <a:gd name="connsiteX4" fmla="*/ 148590 w 152400"/>
                <a:gd name="connsiteY4" fmla="*/ 0 h 179069"/>
                <a:gd name="connsiteX5" fmla="*/ 72390 w 152400"/>
                <a:gd name="connsiteY5" fmla="*/ 78105 h 179069"/>
                <a:gd name="connsiteX6" fmla="*/ 152400 w 152400"/>
                <a:gd name="connsiteY6" fmla="*/ 179070 h 179069"/>
                <a:gd name="connsiteX7" fmla="*/ 127635 w 152400"/>
                <a:gd name="connsiteY7" fmla="*/ 179070 h 179069"/>
                <a:gd name="connsiteX8" fmla="*/ 58102 w 152400"/>
                <a:gd name="connsiteY8" fmla="*/ 92393 h 179069"/>
                <a:gd name="connsiteX9" fmla="*/ 20002 w 152400"/>
                <a:gd name="connsiteY9" fmla="*/ 131445 h 179069"/>
                <a:gd name="connsiteX10" fmla="*/ 20002 w 152400"/>
                <a:gd name="connsiteY10" fmla="*/ 179070 h 179069"/>
                <a:gd name="connsiteX11" fmla="*/ 0 w 152400"/>
                <a:gd name="connsiteY11" fmla="*/ 179070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179069">
                  <a:moveTo>
                    <a:pt x="0" y="0"/>
                  </a:moveTo>
                  <a:lnTo>
                    <a:pt x="20002" y="0"/>
                  </a:lnTo>
                  <a:lnTo>
                    <a:pt x="20002" y="106680"/>
                  </a:lnTo>
                  <a:lnTo>
                    <a:pt x="122873" y="0"/>
                  </a:lnTo>
                  <a:lnTo>
                    <a:pt x="148590" y="0"/>
                  </a:lnTo>
                  <a:lnTo>
                    <a:pt x="72390" y="78105"/>
                  </a:lnTo>
                  <a:lnTo>
                    <a:pt x="152400" y="179070"/>
                  </a:lnTo>
                  <a:lnTo>
                    <a:pt x="127635" y="179070"/>
                  </a:lnTo>
                  <a:lnTo>
                    <a:pt x="58102" y="92393"/>
                  </a:lnTo>
                  <a:lnTo>
                    <a:pt x="20002" y="131445"/>
                  </a:lnTo>
                  <a:lnTo>
                    <a:pt x="20002" y="179070"/>
                  </a:lnTo>
                  <a:lnTo>
                    <a:pt x="0" y="17907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C36600-2A0B-4B5E-2503-D16560B1681B}"/>
                </a:ext>
              </a:extLst>
            </p:cNvPr>
            <p:cNvSpPr/>
            <p:nvPr/>
          </p:nvSpPr>
          <p:spPr>
            <a:xfrm>
              <a:off x="2506504" y="4088765"/>
              <a:ext cx="22860" cy="182879"/>
            </a:xfrm>
            <a:custGeom>
              <a:avLst/>
              <a:gdLst>
                <a:gd name="connsiteX0" fmla="*/ 0 w 22860"/>
                <a:gd name="connsiteY0" fmla="*/ 21907 h 182879"/>
                <a:gd name="connsiteX1" fmla="*/ 0 w 22860"/>
                <a:gd name="connsiteY1" fmla="*/ 0 h 182879"/>
                <a:gd name="connsiteX2" fmla="*/ 22860 w 22860"/>
                <a:gd name="connsiteY2" fmla="*/ 0 h 182879"/>
                <a:gd name="connsiteX3" fmla="*/ 22860 w 22860"/>
                <a:gd name="connsiteY3" fmla="*/ 21907 h 182879"/>
                <a:gd name="connsiteX4" fmla="*/ 952 w 22860"/>
                <a:gd name="connsiteY4" fmla="*/ 182880 h 182879"/>
                <a:gd name="connsiteX5" fmla="*/ 952 w 22860"/>
                <a:gd name="connsiteY5" fmla="*/ 50482 h 182879"/>
                <a:gd name="connsiteX6" fmla="*/ 20955 w 22860"/>
                <a:gd name="connsiteY6" fmla="*/ 50482 h 182879"/>
                <a:gd name="connsiteX7" fmla="*/ 20955 w 22860"/>
                <a:gd name="connsiteY7" fmla="*/ 182880 h 18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" h="182879">
                  <a:moveTo>
                    <a:pt x="0" y="21907"/>
                  </a:moveTo>
                  <a:lnTo>
                    <a:pt x="0" y="0"/>
                  </a:lnTo>
                  <a:lnTo>
                    <a:pt x="22860" y="0"/>
                  </a:lnTo>
                  <a:lnTo>
                    <a:pt x="22860" y="21907"/>
                  </a:lnTo>
                  <a:close/>
                  <a:moveTo>
                    <a:pt x="952" y="182880"/>
                  </a:moveTo>
                  <a:lnTo>
                    <a:pt x="952" y="50482"/>
                  </a:lnTo>
                  <a:lnTo>
                    <a:pt x="20955" y="50482"/>
                  </a:lnTo>
                  <a:lnTo>
                    <a:pt x="20955" y="18288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E32F8A-94B6-F636-0960-6CD2536DD2DB}"/>
                </a:ext>
              </a:extLst>
            </p:cNvPr>
            <p:cNvSpPr/>
            <p:nvPr/>
          </p:nvSpPr>
          <p:spPr>
            <a:xfrm>
              <a:off x="2573179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20002 w 115252"/>
                <a:gd name="connsiteY1" fmla="*/ 2857 h 135254"/>
                <a:gd name="connsiteX2" fmla="*/ 20002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6202 w 115252"/>
                <a:gd name="connsiteY6" fmla="*/ 135255 h 135254"/>
                <a:gd name="connsiteX7" fmla="*/ 96202 w 115252"/>
                <a:gd name="connsiteY7" fmla="*/ 58103 h 135254"/>
                <a:gd name="connsiteX8" fmla="*/ 59055 w 115252"/>
                <a:gd name="connsiteY8" fmla="*/ 18097 h 135254"/>
                <a:gd name="connsiteX9" fmla="*/ 20002 w 115252"/>
                <a:gd name="connsiteY9" fmla="*/ 59055 h 135254"/>
                <a:gd name="connsiteX10" fmla="*/ 20002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20002" y="2857"/>
                  </a:lnTo>
                  <a:lnTo>
                    <a:pt x="20002" y="25717"/>
                  </a:lnTo>
                  <a:cubicBezTo>
                    <a:pt x="28575" y="11430"/>
                    <a:pt x="41910" y="0"/>
                    <a:pt x="64770" y="0"/>
                  </a:cubicBezTo>
                  <a:cubicBezTo>
                    <a:pt x="97155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6202" y="135255"/>
                  </a:lnTo>
                  <a:lnTo>
                    <a:pt x="96202" y="58103"/>
                  </a:lnTo>
                  <a:cubicBezTo>
                    <a:pt x="96202" y="33338"/>
                    <a:pt x="82867" y="18097"/>
                    <a:pt x="59055" y="18097"/>
                  </a:cubicBezTo>
                  <a:cubicBezTo>
                    <a:pt x="36195" y="18097"/>
                    <a:pt x="20002" y="34290"/>
                    <a:pt x="20002" y="59055"/>
                  </a:cubicBezTo>
                  <a:lnTo>
                    <a:pt x="20002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F5A3B9-721D-9CC8-9098-0D6E157599F3}"/>
                </a:ext>
              </a:extLst>
            </p:cNvPr>
            <p:cNvSpPr/>
            <p:nvPr/>
          </p:nvSpPr>
          <p:spPr>
            <a:xfrm>
              <a:off x="2722721" y="4136390"/>
              <a:ext cx="133350" cy="176212"/>
            </a:xfrm>
            <a:custGeom>
              <a:avLst/>
              <a:gdLst>
                <a:gd name="connsiteX0" fmla="*/ 6668 w 133350"/>
                <a:gd name="connsiteY0" fmla="*/ 158115 h 176212"/>
                <a:gd name="connsiteX1" fmla="*/ 15240 w 133350"/>
                <a:gd name="connsiteY1" fmla="*/ 142875 h 176212"/>
                <a:gd name="connsiteX2" fmla="*/ 65723 w 133350"/>
                <a:gd name="connsiteY2" fmla="*/ 160020 h 176212"/>
                <a:gd name="connsiteX3" fmla="*/ 114300 w 133350"/>
                <a:gd name="connsiteY3" fmla="*/ 112395 h 176212"/>
                <a:gd name="connsiteX4" fmla="*/ 114300 w 133350"/>
                <a:gd name="connsiteY4" fmla="*/ 97155 h 176212"/>
                <a:gd name="connsiteX5" fmla="*/ 61913 w 133350"/>
                <a:gd name="connsiteY5" fmla="*/ 124778 h 176212"/>
                <a:gd name="connsiteX6" fmla="*/ 0 w 133350"/>
                <a:gd name="connsiteY6" fmla="*/ 62865 h 176212"/>
                <a:gd name="connsiteX7" fmla="*/ 61913 w 133350"/>
                <a:gd name="connsiteY7" fmla="*/ 0 h 176212"/>
                <a:gd name="connsiteX8" fmla="*/ 113348 w 133350"/>
                <a:gd name="connsiteY8" fmla="*/ 26670 h 176212"/>
                <a:gd name="connsiteX9" fmla="*/ 113348 w 133350"/>
                <a:gd name="connsiteY9" fmla="*/ 2857 h 176212"/>
                <a:gd name="connsiteX10" fmla="*/ 133350 w 133350"/>
                <a:gd name="connsiteY10" fmla="*/ 2857 h 176212"/>
                <a:gd name="connsiteX11" fmla="*/ 133350 w 133350"/>
                <a:gd name="connsiteY11" fmla="*/ 112395 h 176212"/>
                <a:gd name="connsiteX12" fmla="*/ 116205 w 133350"/>
                <a:gd name="connsiteY12" fmla="*/ 159067 h 176212"/>
                <a:gd name="connsiteX13" fmla="*/ 66675 w 133350"/>
                <a:gd name="connsiteY13" fmla="*/ 176213 h 176212"/>
                <a:gd name="connsiteX14" fmla="*/ 6668 w 133350"/>
                <a:gd name="connsiteY14" fmla="*/ 158115 h 176212"/>
                <a:gd name="connsiteX15" fmla="*/ 114300 w 133350"/>
                <a:gd name="connsiteY15" fmla="*/ 62865 h 176212"/>
                <a:gd name="connsiteX16" fmla="*/ 65723 w 133350"/>
                <a:gd name="connsiteY16" fmla="*/ 17145 h 176212"/>
                <a:gd name="connsiteX17" fmla="*/ 20002 w 133350"/>
                <a:gd name="connsiteY17" fmla="*/ 61913 h 176212"/>
                <a:gd name="connsiteX18" fmla="*/ 20002 w 133350"/>
                <a:gd name="connsiteY18" fmla="*/ 62865 h 176212"/>
                <a:gd name="connsiteX19" fmla="*/ 65723 w 133350"/>
                <a:gd name="connsiteY19" fmla="*/ 107632 h 176212"/>
                <a:gd name="connsiteX20" fmla="*/ 114300 w 133350"/>
                <a:gd name="connsiteY20" fmla="*/ 62865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176212">
                  <a:moveTo>
                    <a:pt x="6668" y="158115"/>
                  </a:moveTo>
                  <a:lnTo>
                    <a:pt x="15240" y="142875"/>
                  </a:lnTo>
                  <a:cubicBezTo>
                    <a:pt x="30480" y="153353"/>
                    <a:pt x="46673" y="160020"/>
                    <a:pt x="65723" y="160020"/>
                  </a:cubicBezTo>
                  <a:cubicBezTo>
                    <a:pt x="95250" y="160020"/>
                    <a:pt x="114300" y="143828"/>
                    <a:pt x="114300" y="112395"/>
                  </a:cubicBezTo>
                  <a:lnTo>
                    <a:pt x="114300" y="97155"/>
                  </a:lnTo>
                  <a:cubicBezTo>
                    <a:pt x="102870" y="112395"/>
                    <a:pt x="86677" y="124778"/>
                    <a:pt x="61913" y="124778"/>
                  </a:cubicBezTo>
                  <a:cubicBezTo>
                    <a:pt x="30480" y="124778"/>
                    <a:pt x="0" y="100965"/>
                    <a:pt x="0" y="62865"/>
                  </a:cubicBezTo>
                  <a:cubicBezTo>
                    <a:pt x="0" y="23813"/>
                    <a:pt x="30480" y="0"/>
                    <a:pt x="61913" y="0"/>
                  </a:cubicBezTo>
                  <a:cubicBezTo>
                    <a:pt x="86677" y="0"/>
                    <a:pt x="102870" y="12382"/>
                    <a:pt x="113348" y="26670"/>
                  </a:cubicBezTo>
                  <a:lnTo>
                    <a:pt x="113348" y="2857"/>
                  </a:lnTo>
                  <a:lnTo>
                    <a:pt x="133350" y="2857"/>
                  </a:lnTo>
                  <a:lnTo>
                    <a:pt x="133350" y="112395"/>
                  </a:lnTo>
                  <a:cubicBezTo>
                    <a:pt x="133350" y="132397"/>
                    <a:pt x="127635" y="148590"/>
                    <a:pt x="116205" y="159067"/>
                  </a:cubicBezTo>
                  <a:cubicBezTo>
                    <a:pt x="104775" y="170497"/>
                    <a:pt x="87630" y="176213"/>
                    <a:pt x="66675" y="176213"/>
                  </a:cubicBezTo>
                  <a:cubicBezTo>
                    <a:pt x="44768" y="176213"/>
                    <a:pt x="23813" y="170497"/>
                    <a:pt x="6668" y="158115"/>
                  </a:cubicBezTo>
                  <a:close/>
                  <a:moveTo>
                    <a:pt x="114300" y="62865"/>
                  </a:moveTo>
                  <a:cubicBezTo>
                    <a:pt x="114300" y="35242"/>
                    <a:pt x="91440" y="17145"/>
                    <a:pt x="65723" y="17145"/>
                  </a:cubicBezTo>
                  <a:cubicBezTo>
                    <a:pt x="40958" y="17145"/>
                    <a:pt x="20002" y="35242"/>
                    <a:pt x="20002" y="61913"/>
                  </a:cubicBezTo>
                  <a:lnTo>
                    <a:pt x="20002" y="62865"/>
                  </a:lnTo>
                  <a:cubicBezTo>
                    <a:pt x="20002" y="89535"/>
                    <a:pt x="41910" y="107632"/>
                    <a:pt x="65723" y="107632"/>
                  </a:cubicBezTo>
                  <a:cubicBezTo>
                    <a:pt x="91440" y="107632"/>
                    <a:pt x="114300" y="89535"/>
                    <a:pt x="114300" y="6286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494642-9599-5050-0F22-A8AB35A5695D}"/>
                </a:ext>
              </a:extLst>
            </p:cNvPr>
            <p:cNvSpPr/>
            <p:nvPr/>
          </p:nvSpPr>
          <p:spPr>
            <a:xfrm>
              <a:off x="2964656" y="4091622"/>
              <a:ext cx="181927" cy="180022"/>
            </a:xfrm>
            <a:custGeom>
              <a:avLst/>
              <a:gdLst>
                <a:gd name="connsiteX0" fmla="*/ 81915 w 181927"/>
                <a:gd name="connsiteY0" fmla="*/ 0 h 180022"/>
                <a:gd name="connsiteX1" fmla="*/ 100013 w 181927"/>
                <a:gd name="connsiteY1" fmla="*/ 0 h 180022"/>
                <a:gd name="connsiteX2" fmla="*/ 181928 w 181927"/>
                <a:gd name="connsiteY2" fmla="*/ 180022 h 180022"/>
                <a:gd name="connsiteX3" fmla="*/ 160020 w 181927"/>
                <a:gd name="connsiteY3" fmla="*/ 180022 h 180022"/>
                <a:gd name="connsiteX4" fmla="*/ 139065 w 181927"/>
                <a:gd name="connsiteY4" fmla="*/ 132397 h 180022"/>
                <a:gd name="connsiteX5" fmla="*/ 41910 w 181927"/>
                <a:gd name="connsiteY5" fmla="*/ 132397 h 180022"/>
                <a:gd name="connsiteX6" fmla="*/ 20955 w 181927"/>
                <a:gd name="connsiteY6" fmla="*/ 180022 h 180022"/>
                <a:gd name="connsiteX7" fmla="*/ 0 w 181927"/>
                <a:gd name="connsiteY7" fmla="*/ 180022 h 180022"/>
                <a:gd name="connsiteX8" fmla="*/ 131445 w 181927"/>
                <a:gd name="connsiteY8" fmla="*/ 114300 h 180022"/>
                <a:gd name="connsiteX9" fmla="*/ 90488 w 181927"/>
                <a:gd name="connsiteY9" fmla="*/ 23813 h 180022"/>
                <a:gd name="connsiteX10" fmla="*/ 49530 w 181927"/>
                <a:gd name="connsiteY10" fmla="*/ 11430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7" h="180022">
                  <a:moveTo>
                    <a:pt x="81915" y="0"/>
                  </a:moveTo>
                  <a:lnTo>
                    <a:pt x="100013" y="0"/>
                  </a:lnTo>
                  <a:lnTo>
                    <a:pt x="181928" y="180022"/>
                  </a:lnTo>
                  <a:lnTo>
                    <a:pt x="160020" y="180022"/>
                  </a:lnTo>
                  <a:lnTo>
                    <a:pt x="139065" y="132397"/>
                  </a:lnTo>
                  <a:lnTo>
                    <a:pt x="41910" y="132397"/>
                  </a:lnTo>
                  <a:lnTo>
                    <a:pt x="20955" y="180022"/>
                  </a:lnTo>
                  <a:lnTo>
                    <a:pt x="0" y="180022"/>
                  </a:lnTo>
                  <a:moveTo>
                    <a:pt x="131445" y="114300"/>
                  </a:moveTo>
                  <a:lnTo>
                    <a:pt x="90488" y="23813"/>
                  </a:lnTo>
                  <a:lnTo>
                    <a:pt x="49530" y="11430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584CC1-B846-743C-65B8-E68F83A57B5A}"/>
                </a:ext>
              </a:extLst>
            </p:cNvPr>
            <p:cNvSpPr/>
            <p:nvPr/>
          </p:nvSpPr>
          <p:spPr>
            <a:xfrm>
              <a:off x="3178969" y="4084955"/>
              <a:ext cx="132397" cy="189547"/>
            </a:xfrm>
            <a:custGeom>
              <a:avLst/>
              <a:gdLst>
                <a:gd name="connsiteX0" fmla="*/ 19050 w 132397"/>
                <a:gd name="connsiteY0" fmla="*/ 160972 h 189547"/>
                <a:gd name="connsiteX1" fmla="*/ 19050 w 132397"/>
                <a:gd name="connsiteY1" fmla="*/ 186690 h 189547"/>
                <a:gd name="connsiteX2" fmla="*/ 0 w 132397"/>
                <a:gd name="connsiteY2" fmla="*/ 186690 h 189547"/>
                <a:gd name="connsiteX3" fmla="*/ 0 w 132397"/>
                <a:gd name="connsiteY3" fmla="*/ 0 h 189547"/>
                <a:gd name="connsiteX4" fmla="*/ 19050 w 132397"/>
                <a:gd name="connsiteY4" fmla="*/ 0 h 189547"/>
                <a:gd name="connsiteX5" fmla="*/ 19050 w 132397"/>
                <a:gd name="connsiteY5" fmla="*/ 80963 h 189547"/>
                <a:gd name="connsiteX6" fmla="*/ 69533 w 132397"/>
                <a:gd name="connsiteY6" fmla="*/ 51435 h 189547"/>
                <a:gd name="connsiteX7" fmla="*/ 132397 w 132397"/>
                <a:gd name="connsiteY7" fmla="*/ 120015 h 189547"/>
                <a:gd name="connsiteX8" fmla="*/ 132397 w 132397"/>
                <a:gd name="connsiteY8" fmla="*/ 120967 h 189547"/>
                <a:gd name="connsiteX9" fmla="*/ 69533 w 132397"/>
                <a:gd name="connsiteY9" fmla="*/ 189547 h 189547"/>
                <a:gd name="connsiteX10" fmla="*/ 19050 w 132397"/>
                <a:gd name="connsiteY10" fmla="*/ 160972 h 189547"/>
                <a:gd name="connsiteX11" fmla="*/ 112395 w 132397"/>
                <a:gd name="connsiteY11" fmla="*/ 120967 h 189547"/>
                <a:gd name="connsiteX12" fmla="*/ 112395 w 132397"/>
                <a:gd name="connsiteY12" fmla="*/ 120015 h 189547"/>
                <a:gd name="connsiteX13" fmla="*/ 65722 w 132397"/>
                <a:gd name="connsiteY13" fmla="*/ 69532 h 189547"/>
                <a:gd name="connsiteX14" fmla="*/ 18097 w 132397"/>
                <a:gd name="connsiteY14" fmla="*/ 120015 h 189547"/>
                <a:gd name="connsiteX15" fmla="*/ 18097 w 132397"/>
                <a:gd name="connsiteY15" fmla="*/ 120967 h 189547"/>
                <a:gd name="connsiteX16" fmla="*/ 65722 w 132397"/>
                <a:gd name="connsiteY16" fmla="*/ 171450 h 189547"/>
                <a:gd name="connsiteX17" fmla="*/ 112395 w 132397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397" h="189547">
                  <a:moveTo>
                    <a:pt x="19050" y="160972"/>
                  </a:moveTo>
                  <a:lnTo>
                    <a:pt x="19050" y="186690"/>
                  </a:lnTo>
                  <a:lnTo>
                    <a:pt x="0" y="18669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80963"/>
                  </a:lnTo>
                  <a:cubicBezTo>
                    <a:pt x="29528" y="65722"/>
                    <a:pt x="45720" y="51435"/>
                    <a:pt x="69533" y="51435"/>
                  </a:cubicBezTo>
                  <a:cubicBezTo>
                    <a:pt x="100965" y="51435"/>
                    <a:pt x="132397" y="76200"/>
                    <a:pt x="132397" y="120015"/>
                  </a:cubicBezTo>
                  <a:lnTo>
                    <a:pt x="132397" y="120967"/>
                  </a:lnTo>
                  <a:cubicBezTo>
                    <a:pt x="132397" y="163830"/>
                    <a:pt x="101917" y="189547"/>
                    <a:pt x="69533" y="189547"/>
                  </a:cubicBezTo>
                  <a:cubicBezTo>
                    <a:pt x="44767" y="189547"/>
                    <a:pt x="29528" y="176213"/>
                    <a:pt x="19050" y="160972"/>
                  </a:cubicBezTo>
                  <a:close/>
                  <a:moveTo>
                    <a:pt x="112395" y="120967"/>
                  </a:moveTo>
                  <a:lnTo>
                    <a:pt x="112395" y="120015"/>
                  </a:lnTo>
                  <a:cubicBezTo>
                    <a:pt x="112395" y="89535"/>
                    <a:pt x="91440" y="69532"/>
                    <a:pt x="65722" y="69532"/>
                  </a:cubicBezTo>
                  <a:cubicBezTo>
                    <a:pt x="41910" y="69532"/>
                    <a:pt x="18097" y="89535"/>
                    <a:pt x="18097" y="120015"/>
                  </a:cubicBezTo>
                  <a:lnTo>
                    <a:pt x="18097" y="120967"/>
                  </a:lnTo>
                  <a:cubicBezTo>
                    <a:pt x="18097" y="151447"/>
                    <a:pt x="41910" y="171450"/>
                    <a:pt x="65722" y="171450"/>
                  </a:cubicBezTo>
                  <a:cubicBezTo>
                    <a:pt x="91440" y="171450"/>
                    <a:pt x="112395" y="152400"/>
                    <a:pt x="112395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6A9A7F-6AEC-1B89-E43F-6C24A7236617}"/>
                </a:ext>
              </a:extLst>
            </p:cNvPr>
            <p:cNvSpPr/>
            <p:nvPr/>
          </p:nvSpPr>
          <p:spPr>
            <a:xfrm>
              <a:off x="3339941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3818 w 133350"/>
                <a:gd name="connsiteY2" fmla="*/ 51435 h 189547"/>
                <a:gd name="connsiteX3" fmla="*/ 114300 w 133350"/>
                <a:gd name="connsiteY3" fmla="*/ 80010 h 189547"/>
                <a:gd name="connsiteX4" fmla="*/ 114300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4300 w 133350"/>
                <a:gd name="connsiteY7" fmla="*/ 186690 h 189547"/>
                <a:gd name="connsiteX8" fmla="*/ 114300 w 133350"/>
                <a:gd name="connsiteY8" fmla="*/ 160020 h 189547"/>
                <a:gd name="connsiteX9" fmla="*/ 63818 w 133350"/>
                <a:gd name="connsiteY9" fmla="*/ 189547 h 189547"/>
                <a:gd name="connsiteX10" fmla="*/ 0 w 133350"/>
                <a:gd name="connsiteY10" fmla="*/ 120967 h 189547"/>
                <a:gd name="connsiteX11" fmla="*/ 115253 w 133350"/>
                <a:gd name="connsiteY11" fmla="*/ 120967 h 189547"/>
                <a:gd name="connsiteX12" fmla="*/ 115253 w 133350"/>
                <a:gd name="connsiteY12" fmla="*/ 120015 h 189547"/>
                <a:gd name="connsiteX13" fmla="*/ 66675 w 133350"/>
                <a:gd name="connsiteY13" fmla="*/ 69532 h 189547"/>
                <a:gd name="connsiteX14" fmla="*/ 20955 w 133350"/>
                <a:gd name="connsiteY14" fmla="*/ 120015 h 189547"/>
                <a:gd name="connsiteX15" fmla="*/ 20955 w 133350"/>
                <a:gd name="connsiteY15" fmla="*/ 120967 h 189547"/>
                <a:gd name="connsiteX16" fmla="*/ 66675 w 133350"/>
                <a:gd name="connsiteY16" fmla="*/ 171450 h 189547"/>
                <a:gd name="connsiteX17" fmla="*/ 115253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2385" y="51435"/>
                    <a:pt x="63818" y="51435"/>
                  </a:cubicBezTo>
                  <a:cubicBezTo>
                    <a:pt x="88583" y="51435"/>
                    <a:pt x="103823" y="64770"/>
                    <a:pt x="114300" y="80010"/>
                  </a:cubicBezTo>
                  <a:lnTo>
                    <a:pt x="114300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4300" y="186690"/>
                  </a:lnTo>
                  <a:lnTo>
                    <a:pt x="114300" y="160020"/>
                  </a:lnTo>
                  <a:cubicBezTo>
                    <a:pt x="103823" y="176213"/>
                    <a:pt x="87630" y="189547"/>
                    <a:pt x="63818" y="189547"/>
                  </a:cubicBezTo>
                  <a:cubicBezTo>
                    <a:pt x="32385" y="189547"/>
                    <a:pt x="0" y="164782"/>
                    <a:pt x="0" y="120967"/>
                  </a:cubicBezTo>
                  <a:close/>
                  <a:moveTo>
                    <a:pt x="115253" y="120967"/>
                  </a:moveTo>
                  <a:lnTo>
                    <a:pt x="115253" y="120015"/>
                  </a:lnTo>
                  <a:cubicBezTo>
                    <a:pt x="115253" y="89535"/>
                    <a:pt x="91440" y="69532"/>
                    <a:pt x="66675" y="69532"/>
                  </a:cubicBezTo>
                  <a:cubicBezTo>
                    <a:pt x="41910" y="69532"/>
                    <a:pt x="20955" y="88582"/>
                    <a:pt x="20955" y="120015"/>
                  </a:cubicBezTo>
                  <a:lnTo>
                    <a:pt x="20955" y="120967"/>
                  </a:lnTo>
                  <a:cubicBezTo>
                    <a:pt x="20955" y="151447"/>
                    <a:pt x="41910" y="171450"/>
                    <a:pt x="66675" y="171450"/>
                  </a:cubicBezTo>
                  <a:cubicBezTo>
                    <a:pt x="91440" y="171450"/>
                    <a:pt x="115253" y="151447"/>
                    <a:pt x="115253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BE1DF6-4EDA-6BDE-525E-555CCA1DF559}"/>
                </a:ext>
              </a:extLst>
            </p:cNvPr>
            <p:cNvSpPr/>
            <p:nvPr/>
          </p:nvSpPr>
          <p:spPr>
            <a:xfrm>
              <a:off x="3516153" y="4139247"/>
              <a:ext cx="114300" cy="135255"/>
            </a:xfrm>
            <a:custGeom>
              <a:avLst/>
              <a:gdLst>
                <a:gd name="connsiteX0" fmla="*/ 0 w 114300"/>
                <a:gd name="connsiteY0" fmla="*/ 81915 h 135255"/>
                <a:gd name="connsiteX1" fmla="*/ 0 w 114300"/>
                <a:gd name="connsiteY1" fmla="*/ 0 h 135255"/>
                <a:gd name="connsiteX2" fmla="*/ 19050 w 114300"/>
                <a:gd name="connsiteY2" fmla="*/ 0 h 135255"/>
                <a:gd name="connsiteX3" fmla="*/ 19050 w 114300"/>
                <a:gd name="connsiteY3" fmla="*/ 77153 h 135255"/>
                <a:gd name="connsiteX4" fmla="*/ 55245 w 114300"/>
                <a:gd name="connsiteY4" fmla="*/ 117158 h 135255"/>
                <a:gd name="connsiteX5" fmla="*/ 95250 w 114300"/>
                <a:gd name="connsiteY5" fmla="*/ 76200 h 135255"/>
                <a:gd name="connsiteX6" fmla="*/ 95250 w 114300"/>
                <a:gd name="connsiteY6" fmla="*/ 0 h 135255"/>
                <a:gd name="connsiteX7" fmla="*/ 114300 w 114300"/>
                <a:gd name="connsiteY7" fmla="*/ 0 h 135255"/>
                <a:gd name="connsiteX8" fmla="*/ 114300 w 114300"/>
                <a:gd name="connsiteY8" fmla="*/ 132397 h 135255"/>
                <a:gd name="connsiteX9" fmla="*/ 95250 w 114300"/>
                <a:gd name="connsiteY9" fmla="*/ 132397 h 135255"/>
                <a:gd name="connsiteX10" fmla="*/ 95250 w 114300"/>
                <a:gd name="connsiteY10" fmla="*/ 109538 h 135255"/>
                <a:gd name="connsiteX11" fmla="*/ 50483 w 114300"/>
                <a:gd name="connsiteY11" fmla="*/ 135255 h 135255"/>
                <a:gd name="connsiteX12" fmla="*/ 0 w 114300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5245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4300" y="0"/>
                  </a:lnTo>
                  <a:lnTo>
                    <a:pt x="114300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2390" y="135255"/>
                    <a:pt x="50483" y="135255"/>
                  </a:cubicBezTo>
                  <a:cubicBezTo>
                    <a:pt x="18098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8D4275-F1D5-B045-4435-AC598658091C}"/>
                </a:ext>
              </a:extLst>
            </p:cNvPr>
            <p:cNvSpPr/>
            <p:nvPr/>
          </p:nvSpPr>
          <p:spPr>
            <a:xfrm>
              <a:off x="3677126" y="4084955"/>
              <a:ext cx="19050" cy="186689"/>
            </a:xfrm>
            <a:custGeom>
              <a:avLst/>
              <a:gdLst>
                <a:gd name="connsiteX0" fmla="*/ 0 w 19050"/>
                <a:gd name="connsiteY0" fmla="*/ 0 h 186689"/>
                <a:gd name="connsiteX1" fmla="*/ 0 w 19050"/>
                <a:gd name="connsiteY1" fmla="*/ 186690 h 186689"/>
                <a:gd name="connsiteX2" fmla="*/ 19050 w 19050"/>
                <a:gd name="connsiteY2" fmla="*/ 186690 h 186689"/>
                <a:gd name="connsiteX3" fmla="*/ 19050 w 19050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86689">
                  <a:moveTo>
                    <a:pt x="0" y="0"/>
                  </a:moveTo>
                  <a:lnTo>
                    <a:pt x="0" y="186690"/>
                  </a:lnTo>
                  <a:lnTo>
                    <a:pt x="19050" y="18669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5655AA-4978-9995-AD5B-7A1D99802E9E}"/>
                </a:ext>
              </a:extLst>
            </p:cNvPr>
            <p:cNvSpPr/>
            <p:nvPr/>
          </p:nvSpPr>
          <p:spPr>
            <a:xfrm>
              <a:off x="3743801" y="4084955"/>
              <a:ext cx="20002" cy="186689"/>
            </a:xfrm>
            <a:custGeom>
              <a:avLst/>
              <a:gdLst>
                <a:gd name="connsiteX0" fmla="*/ 0 w 20002"/>
                <a:gd name="connsiteY0" fmla="*/ 0 h 186689"/>
                <a:gd name="connsiteX1" fmla="*/ 0 w 20002"/>
                <a:gd name="connsiteY1" fmla="*/ 186690 h 186689"/>
                <a:gd name="connsiteX2" fmla="*/ 20002 w 20002"/>
                <a:gd name="connsiteY2" fmla="*/ 186690 h 186689"/>
                <a:gd name="connsiteX3" fmla="*/ 20002 w 20002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" h="186689">
                  <a:moveTo>
                    <a:pt x="0" y="0"/>
                  </a:moveTo>
                  <a:lnTo>
                    <a:pt x="0" y="186690"/>
                  </a:lnTo>
                  <a:lnTo>
                    <a:pt x="20002" y="186690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E1CB34E-CE4A-6D91-38A7-C0BD863E473B}"/>
                </a:ext>
              </a:extLst>
            </p:cNvPr>
            <p:cNvSpPr/>
            <p:nvPr/>
          </p:nvSpPr>
          <p:spPr>
            <a:xfrm>
              <a:off x="3799046" y="4137342"/>
              <a:ext cx="116204" cy="137159"/>
            </a:xfrm>
            <a:custGeom>
              <a:avLst/>
              <a:gdLst>
                <a:gd name="connsiteX0" fmla="*/ 0 w 116204"/>
                <a:gd name="connsiteY0" fmla="*/ 96202 h 137159"/>
                <a:gd name="connsiteX1" fmla="*/ 0 w 116204"/>
                <a:gd name="connsiteY1" fmla="*/ 95250 h 137159"/>
                <a:gd name="connsiteX2" fmla="*/ 57150 w 116204"/>
                <a:gd name="connsiteY2" fmla="*/ 52388 h 137159"/>
                <a:gd name="connsiteX3" fmla="*/ 97155 w 116204"/>
                <a:gd name="connsiteY3" fmla="*/ 58102 h 137159"/>
                <a:gd name="connsiteX4" fmla="*/ 97155 w 116204"/>
                <a:gd name="connsiteY4" fmla="*/ 53340 h 137159"/>
                <a:gd name="connsiteX5" fmla="*/ 58102 w 116204"/>
                <a:gd name="connsiteY5" fmla="*/ 18097 h 137159"/>
                <a:gd name="connsiteX6" fmla="*/ 18097 w 116204"/>
                <a:gd name="connsiteY6" fmla="*/ 27622 h 137159"/>
                <a:gd name="connsiteX7" fmla="*/ 12382 w 116204"/>
                <a:gd name="connsiteY7" fmla="*/ 11430 h 137159"/>
                <a:gd name="connsiteX8" fmla="*/ 60007 w 116204"/>
                <a:gd name="connsiteY8" fmla="*/ 0 h 137159"/>
                <a:gd name="connsiteX9" fmla="*/ 102870 w 116204"/>
                <a:gd name="connsiteY9" fmla="*/ 14288 h 137159"/>
                <a:gd name="connsiteX10" fmla="*/ 116205 w 116204"/>
                <a:gd name="connsiteY10" fmla="*/ 53340 h 137159"/>
                <a:gd name="connsiteX11" fmla="*/ 116205 w 116204"/>
                <a:gd name="connsiteY11" fmla="*/ 134302 h 137159"/>
                <a:gd name="connsiteX12" fmla="*/ 97155 w 116204"/>
                <a:gd name="connsiteY12" fmla="*/ 134302 h 137159"/>
                <a:gd name="connsiteX13" fmla="*/ 97155 w 116204"/>
                <a:gd name="connsiteY13" fmla="*/ 114300 h 137159"/>
                <a:gd name="connsiteX14" fmla="*/ 49530 w 116204"/>
                <a:gd name="connsiteY14" fmla="*/ 137160 h 137159"/>
                <a:gd name="connsiteX15" fmla="*/ 0 w 116204"/>
                <a:gd name="connsiteY15" fmla="*/ 96202 h 137159"/>
                <a:gd name="connsiteX16" fmla="*/ 97155 w 116204"/>
                <a:gd name="connsiteY16" fmla="*/ 85725 h 137159"/>
                <a:gd name="connsiteX17" fmla="*/ 97155 w 116204"/>
                <a:gd name="connsiteY17" fmla="*/ 73342 h 137159"/>
                <a:gd name="connsiteX18" fmla="*/ 59055 w 116204"/>
                <a:gd name="connsiteY18" fmla="*/ 67627 h 137159"/>
                <a:gd name="connsiteX19" fmla="*/ 20002 w 116204"/>
                <a:gd name="connsiteY19" fmla="*/ 94297 h 137159"/>
                <a:gd name="connsiteX20" fmla="*/ 20002 w 116204"/>
                <a:gd name="connsiteY20" fmla="*/ 95250 h 137159"/>
                <a:gd name="connsiteX21" fmla="*/ 53340 w 116204"/>
                <a:gd name="connsiteY21" fmla="*/ 120967 h 137159"/>
                <a:gd name="connsiteX22" fmla="*/ 97155 w 116204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4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7150" y="52388"/>
                  </a:cubicBezTo>
                  <a:cubicBezTo>
                    <a:pt x="73342" y="52388"/>
                    <a:pt x="85725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7" y="18097"/>
                    <a:pt x="58102" y="18097"/>
                  </a:cubicBezTo>
                  <a:cubicBezTo>
                    <a:pt x="42863" y="18097"/>
                    <a:pt x="30480" y="21907"/>
                    <a:pt x="18097" y="27622"/>
                  </a:cubicBezTo>
                  <a:lnTo>
                    <a:pt x="12382" y="11430"/>
                  </a:lnTo>
                  <a:cubicBezTo>
                    <a:pt x="26670" y="4763"/>
                    <a:pt x="40957" y="0"/>
                    <a:pt x="60007" y="0"/>
                  </a:cubicBezTo>
                  <a:cubicBezTo>
                    <a:pt x="79057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3342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5247" y="67627"/>
                    <a:pt x="59055" y="67627"/>
                  </a:cubicBezTo>
                  <a:cubicBezTo>
                    <a:pt x="34290" y="67627"/>
                    <a:pt x="20002" y="78105"/>
                    <a:pt x="20002" y="94297"/>
                  </a:cubicBezTo>
                  <a:lnTo>
                    <a:pt x="20002" y="95250"/>
                  </a:lnTo>
                  <a:cubicBezTo>
                    <a:pt x="20002" y="111442"/>
                    <a:pt x="35242" y="120967"/>
                    <a:pt x="53340" y="120967"/>
                  </a:cubicBezTo>
                  <a:cubicBezTo>
                    <a:pt x="78105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1984A-F2FC-0F2C-C4CF-EC2AEC56AD28}"/>
                </a:ext>
              </a:extLst>
            </p:cNvPr>
            <p:cNvSpPr/>
            <p:nvPr/>
          </p:nvSpPr>
          <p:spPr>
            <a:xfrm>
              <a:off x="3957161" y="4084955"/>
              <a:ext cx="115252" cy="186689"/>
            </a:xfrm>
            <a:custGeom>
              <a:avLst/>
              <a:gdLst>
                <a:gd name="connsiteX0" fmla="*/ 0 w 115252"/>
                <a:gd name="connsiteY0" fmla="*/ 0 h 186689"/>
                <a:gd name="connsiteX1" fmla="*/ 20003 w 115252"/>
                <a:gd name="connsiteY1" fmla="*/ 0 h 186689"/>
                <a:gd name="connsiteX2" fmla="*/ 20003 w 115252"/>
                <a:gd name="connsiteY2" fmla="*/ 77152 h 186689"/>
                <a:gd name="connsiteX3" fmla="*/ 64770 w 115252"/>
                <a:gd name="connsiteY3" fmla="*/ 51435 h 186689"/>
                <a:gd name="connsiteX4" fmla="*/ 115253 w 115252"/>
                <a:gd name="connsiteY4" fmla="*/ 104775 h 186689"/>
                <a:gd name="connsiteX5" fmla="*/ 115253 w 115252"/>
                <a:gd name="connsiteY5" fmla="*/ 186690 h 186689"/>
                <a:gd name="connsiteX6" fmla="*/ 96203 w 115252"/>
                <a:gd name="connsiteY6" fmla="*/ 186690 h 186689"/>
                <a:gd name="connsiteX7" fmla="*/ 96203 w 115252"/>
                <a:gd name="connsiteY7" fmla="*/ 109538 h 186689"/>
                <a:gd name="connsiteX8" fmla="*/ 59055 w 115252"/>
                <a:gd name="connsiteY8" fmla="*/ 69532 h 186689"/>
                <a:gd name="connsiteX9" fmla="*/ 20003 w 115252"/>
                <a:gd name="connsiteY9" fmla="*/ 110490 h 186689"/>
                <a:gd name="connsiteX10" fmla="*/ 20003 w 115252"/>
                <a:gd name="connsiteY10" fmla="*/ 186690 h 186689"/>
                <a:gd name="connsiteX11" fmla="*/ 0 w 115252"/>
                <a:gd name="connsiteY11" fmla="*/ 18669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86689">
                  <a:moveTo>
                    <a:pt x="0" y="0"/>
                  </a:moveTo>
                  <a:lnTo>
                    <a:pt x="20003" y="0"/>
                  </a:lnTo>
                  <a:lnTo>
                    <a:pt x="20003" y="77152"/>
                  </a:lnTo>
                  <a:cubicBezTo>
                    <a:pt x="28575" y="62865"/>
                    <a:pt x="41910" y="51435"/>
                    <a:pt x="64770" y="51435"/>
                  </a:cubicBezTo>
                  <a:cubicBezTo>
                    <a:pt x="97155" y="51435"/>
                    <a:pt x="115253" y="73342"/>
                    <a:pt x="115253" y="104775"/>
                  </a:cubicBezTo>
                  <a:lnTo>
                    <a:pt x="115253" y="186690"/>
                  </a:lnTo>
                  <a:lnTo>
                    <a:pt x="96203" y="186690"/>
                  </a:lnTo>
                  <a:lnTo>
                    <a:pt x="96203" y="109538"/>
                  </a:lnTo>
                  <a:cubicBezTo>
                    <a:pt x="96203" y="84772"/>
                    <a:pt x="82867" y="69532"/>
                    <a:pt x="59055" y="69532"/>
                  </a:cubicBezTo>
                  <a:cubicBezTo>
                    <a:pt x="36195" y="69532"/>
                    <a:pt x="20003" y="85725"/>
                    <a:pt x="20003" y="110490"/>
                  </a:cubicBezTo>
                  <a:lnTo>
                    <a:pt x="20003" y="186690"/>
                  </a:lnTo>
                  <a:lnTo>
                    <a:pt x="0" y="18669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9873EA-DD38-277F-6011-8E36357A12CB}"/>
                </a:ext>
              </a:extLst>
            </p:cNvPr>
            <p:cNvSpPr/>
            <p:nvPr/>
          </p:nvSpPr>
          <p:spPr>
            <a:xfrm>
              <a:off x="4194334" y="4092575"/>
              <a:ext cx="134302" cy="179069"/>
            </a:xfrm>
            <a:custGeom>
              <a:avLst/>
              <a:gdLst>
                <a:gd name="connsiteX0" fmla="*/ 0 w 134302"/>
                <a:gd name="connsiteY0" fmla="*/ 0 h 179069"/>
                <a:gd name="connsiteX1" fmla="*/ 66675 w 134302"/>
                <a:gd name="connsiteY1" fmla="*/ 0 h 179069"/>
                <a:gd name="connsiteX2" fmla="*/ 134303 w 134302"/>
                <a:gd name="connsiteY2" fmla="*/ 57150 h 179069"/>
                <a:gd name="connsiteX3" fmla="*/ 63817 w 134302"/>
                <a:gd name="connsiteY3" fmla="*/ 116205 h 179069"/>
                <a:gd name="connsiteX4" fmla="*/ 20003 w 134302"/>
                <a:gd name="connsiteY4" fmla="*/ 116205 h 179069"/>
                <a:gd name="connsiteX5" fmla="*/ 20003 w 134302"/>
                <a:gd name="connsiteY5" fmla="*/ 179070 h 179069"/>
                <a:gd name="connsiteX6" fmla="*/ 0 w 134302"/>
                <a:gd name="connsiteY6" fmla="*/ 179070 h 179069"/>
                <a:gd name="connsiteX7" fmla="*/ 64770 w 134302"/>
                <a:gd name="connsiteY7" fmla="*/ 97155 h 179069"/>
                <a:gd name="connsiteX8" fmla="*/ 113347 w 134302"/>
                <a:gd name="connsiteY8" fmla="*/ 58103 h 179069"/>
                <a:gd name="connsiteX9" fmla="*/ 65722 w 134302"/>
                <a:gd name="connsiteY9" fmla="*/ 19050 h 179069"/>
                <a:gd name="connsiteX10" fmla="*/ 20003 w 134302"/>
                <a:gd name="connsiteY10" fmla="*/ 19050 h 179069"/>
                <a:gd name="connsiteX11" fmla="*/ 20003 w 134302"/>
                <a:gd name="connsiteY11" fmla="*/ 97155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302" h="179069">
                  <a:moveTo>
                    <a:pt x="0" y="0"/>
                  </a:moveTo>
                  <a:lnTo>
                    <a:pt x="66675" y="0"/>
                  </a:lnTo>
                  <a:cubicBezTo>
                    <a:pt x="107632" y="0"/>
                    <a:pt x="134303" y="21907"/>
                    <a:pt x="134303" y="57150"/>
                  </a:cubicBezTo>
                  <a:cubicBezTo>
                    <a:pt x="134303" y="96203"/>
                    <a:pt x="101917" y="116205"/>
                    <a:pt x="63817" y="116205"/>
                  </a:cubicBezTo>
                  <a:lnTo>
                    <a:pt x="20003" y="116205"/>
                  </a:lnTo>
                  <a:lnTo>
                    <a:pt x="20003" y="179070"/>
                  </a:lnTo>
                  <a:lnTo>
                    <a:pt x="0" y="179070"/>
                  </a:lnTo>
                  <a:moveTo>
                    <a:pt x="64770" y="97155"/>
                  </a:moveTo>
                  <a:cubicBezTo>
                    <a:pt x="94297" y="97155"/>
                    <a:pt x="113347" y="81915"/>
                    <a:pt x="113347" y="58103"/>
                  </a:cubicBezTo>
                  <a:cubicBezTo>
                    <a:pt x="113347" y="32385"/>
                    <a:pt x="94297" y="19050"/>
                    <a:pt x="65722" y="19050"/>
                  </a:cubicBezTo>
                  <a:lnTo>
                    <a:pt x="20003" y="19050"/>
                  </a:lnTo>
                  <a:lnTo>
                    <a:pt x="20003" y="97155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62A741B-4AB7-C655-EAE4-9BCF94BC9B97}"/>
                </a:ext>
              </a:extLst>
            </p:cNvPr>
            <p:cNvSpPr/>
            <p:nvPr/>
          </p:nvSpPr>
          <p:spPr>
            <a:xfrm>
              <a:off x="4352449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2 w 124777"/>
                <a:gd name="connsiteY3" fmla="*/ 138113 h 138112"/>
                <a:gd name="connsiteX4" fmla="*/ 0 w 124777"/>
                <a:gd name="connsiteY4" fmla="*/ 69532 h 138112"/>
                <a:gd name="connsiteX5" fmla="*/ 62865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2865" y="0"/>
                  </a:cubicBezTo>
                  <a:cubicBezTo>
                    <a:pt x="101917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1A5CE3-A7D7-72A3-1B55-B8779186B871}"/>
                </a:ext>
              </a:extLst>
            </p:cNvPr>
            <p:cNvSpPr/>
            <p:nvPr/>
          </p:nvSpPr>
          <p:spPr>
            <a:xfrm>
              <a:off x="4500086" y="4099242"/>
              <a:ext cx="80009" cy="174307"/>
            </a:xfrm>
            <a:custGeom>
              <a:avLst/>
              <a:gdLst>
                <a:gd name="connsiteX0" fmla="*/ 18097 w 80009"/>
                <a:gd name="connsiteY0" fmla="*/ 137160 h 174307"/>
                <a:gd name="connsiteX1" fmla="*/ 18097 w 80009"/>
                <a:gd name="connsiteY1" fmla="*/ 57150 h 174307"/>
                <a:gd name="connsiteX2" fmla="*/ 0 w 80009"/>
                <a:gd name="connsiteY2" fmla="*/ 57150 h 174307"/>
                <a:gd name="connsiteX3" fmla="*/ 0 w 80009"/>
                <a:gd name="connsiteY3" fmla="*/ 40005 h 174307"/>
                <a:gd name="connsiteX4" fmla="*/ 18097 w 80009"/>
                <a:gd name="connsiteY4" fmla="*/ 40005 h 174307"/>
                <a:gd name="connsiteX5" fmla="*/ 18097 w 80009"/>
                <a:gd name="connsiteY5" fmla="*/ 0 h 174307"/>
                <a:gd name="connsiteX6" fmla="*/ 38100 w 80009"/>
                <a:gd name="connsiteY6" fmla="*/ 0 h 174307"/>
                <a:gd name="connsiteX7" fmla="*/ 38100 w 80009"/>
                <a:gd name="connsiteY7" fmla="*/ 40005 h 174307"/>
                <a:gd name="connsiteX8" fmla="*/ 80010 w 80009"/>
                <a:gd name="connsiteY8" fmla="*/ 40005 h 174307"/>
                <a:gd name="connsiteX9" fmla="*/ 80010 w 80009"/>
                <a:gd name="connsiteY9" fmla="*/ 57150 h 174307"/>
                <a:gd name="connsiteX10" fmla="*/ 38100 w 80009"/>
                <a:gd name="connsiteY10" fmla="*/ 57150 h 174307"/>
                <a:gd name="connsiteX11" fmla="*/ 38100 w 80009"/>
                <a:gd name="connsiteY11" fmla="*/ 134302 h 174307"/>
                <a:gd name="connsiteX12" fmla="*/ 60007 w 80009"/>
                <a:gd name="connsiteY12" fmla="*/ 156210 h 174307"/>
                <a:gd name="connsiteX13" fmla="*/ 80010 w 80009"/>
                <a:gd name="connsiteY13" fmla="*/ 152400 h 174307"/>
                <a:gd name="connsiteX14" fmla="*/ 80010 w 80009"/>
                <a:gd name="connsiteY14" fmla="*/ 168592 h 174307"/>
                <a:gd name="connsiteX15" fmla="*/ 56197 w 80009"/>
                <a:gd name="connsiteY15" fmla="*/ 174307 h 174307"/>
                <a:gd name="connsiteX16" fmla="*/ 18097 w 80009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09" h="174307">
                  <a:moveTo>
                    <a:pt x="18097" y="137160"/>
                  </a:moveTo>
                  <a:lnTo>
                    <a:pt x="18097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8097" y="40005"/>
                  </a:lnTo>
                  <a:lnTo>
                    <a:pt x="18097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6672" y="156210"/>
                    <a:pt x="60007" y="156210"/>
                  </a:cubicBezTo>
                  <a:cubicBezTo>
                    <a:pt x="66675" y="156210"/>
                    <a:pt x="72390" y="155257"/>
                    <a:pt x="80010" y="152400"/>
                  </a:cubicBezTo>
                  <a:lnTo>
                    <a:pt x="80010" y="168592"/>
                  </a:lnTo>
                  <a:cubicBezTo>
                    <a:pt x="72390" y="172402"/>
                    <a:pt x="65722" y="174307"/>
                    <a:pt x="56197" y="174307"/>
                  </a:cubicBezTo>
                  <a:cubicBezTo>
                    <a:pt x="34290" y="174307"/>
                    <a:pt x="18097" y="163830"/>
                    <a:pt x="18097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EE444E-0EA1-E3EF-507B-EEA967A183E3}"/>
                </a:ext>
              </a:extLst>
            </p:cNvPr>
            <p:cNvSpPr/>
            <p:nvPr/>
          </p:nvSpPr>
          <p:spPr>
            <a:xfrm>
              <a:off x="4615338" y="4137300"/>
              <a:ext cx="73342" cy="134344"/>
            </a:xfrm>
            <a:custGeom>
              <a:avLst/>
              <a:gdLst>
                <a:gd name="connsiteX0" fmla="*/ 0 w 73342"/>
                <a:gd name="connsiteY0" fmla="*/ 1947 h 134344"/>
                <a:gd name="connsiteX1" fmla="*/ 19050 w 73342"/>
                <a:gd name="connsiteY1" fmla="*/ 1947 h 134344"/>
                <a:gd name="connsiteX2" fmla="*/ 19050 w 73342"/>
                <a:gd name="connsiteY2" fmla="*/ 36237 h 134344"/>
                <a:gd name="connsiteX3" fmla="*/ 73343 w 73342"/>
                <a:gd name="connsiteY3" fmla="*/ 42 h 134344"/>
                <a:gd name="connsiteX4" fmla="*/ 73343 w 73342"/>
                <a:gd name="connsiteY4" fmla="*/ 20997 h 134344"/>
                <a:gd name="connsiteX5" fmla="*/ 71438 w 73342"/>
                <a:gd name="connsiteY5" fmla="*/ 20997 h 134344"/>
                <a:gd name="connsiteX6" fmla="*/ 19050 w 73342"/>
                <a:gd name="connsiteY6" fmla="*/ 81957 h 134344"/>
                <a:gd name="connsiteX7" fmla="*/ 19050 w 73342"/>
                <a:gd name="connsiteY7" fmla="*/ 134345 h 134344"/>
                <a:gd name="connsiteX8" fmla="*/ 0 w 73342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" h="134344">
                  <a:moveTo>
                    <a:pt x="0" y="1947"/>
                  </a:moveTo>
                  <a:lnTo>
                    <a:pt x="19050" y="1947"/>
                  </a:lnTo>
                  <a:lnTo>
                    <a:pt x="19050" y="36237"/>
                  </a:lnTo>
                  <a:cubicBezTo>
                    <a:pt x="28575" y="14330"/>
                    <a:pt x="47625" y="-910"/>
                    <a:pt x="73343" y="42"/>
                  </a:cubicBezTo>
                  <a:lnTo>
                    <a:pt x="73343" y="20997"/>
                  </a:lnTo>
                  <a:lnTo>
                    <a:pt x="71438" y="20997"/>
                  </a:lnTo>
                  <a:cubicBezTo>
                    <a:pt x="42863" y="20997"/>
                    <a:pt x="19050" y="41952"/>
                    <a:pt x="19050" y="81957"/>
                  </a:cubicBezTo>
                  <a:lnTo>
                    <a:pt x="19050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8283C4-BAFC-9BFB-422A-ADA227DE1D17}"/>
                </a:ext>
              </a:extLst>
            </p:cNvPr>
            <p:cNvSpPr/>
            <p:nvPr/>
          </p:nvSpPr>
          <p:spPr>
            <a:xfrm>
              <a:off x="4704874" y="4136390"/>
              <a:ext cx="137159" cy="138112"/>
            </a:xfrm>
            <a:custGeom>
              <a:avLst/>
              <a:gdLst>
                <a:gd name="connsiteX0" fmla="*/ 0 w 137159"/>
                <a:gd name="connsiteY0" fmla="*/ 69532 h 138112"/>
                <a:gd name="connsiteX1" fmla="*/ 68580 w 137159"/>
                <a:gd name="connsiteY1" fmla="*/ 0 h 138112"/>
                <a:gd name="connsiteX2" fmla="*/ 137160 w 137159"/>
                <a:gd name="connsiteY2" fmla="*/ 68580 h 138112"/>
                <a:gd name="connsiteX3" fmla="*/ 137160 w 137159"/>
                <a:gd name="connsiteY3" fmla="*/ 69532 h 138112"/>
                <a:gd name="connsiteX4" fmla="*/ 67627 w 137159"/>
                <a:gd name="connsiteY4" fmla="*/ 138113 h 138112"/>
                <a:gd name="connsiteX5" fmla="*/ 0 w 137159"/>
                <a:gd name="connsiteY5" fmla="*/ 69532 h 138112"/>
                <a:gd name="connsiteX6" fmla="*/ 117157 w 137159"/>
                <a:gd name="connsiteY6" fmla="*/ 69532 h 138112"/>
                <a:gd name="connsiteX7" fmla="*/ 67627 w 137159"/>
                <a:gd name="connsiteY7" fmla="*/ 17145 h 138112"/>
                <a:gd name="connsiteX8" fmla="*/ 20002 w 137159"/>
                <a:gd name="connsiteY8" fmla="*/ 68580 h 138112"/>
                <a:gd name="connsiteX9" fmla="*/ 20002 w 137159"/>
                <a:gd name="connsiteY9" fmla="*/ 69532 h 138112"/>
                <a:gd name="connsiteX10" fmla="*/ 68580 w 137159"/>
                <a:gd name="connsiteY10" fmla="*/ 120015 h 138112"/>
                <a:gd name="connsiteX11" fmla="*/ 117157 w 137159"/>
                <a:gd name="connsiteY11" fmla="*/ 6953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59" h="138112">
                  <a:moveTo>
                    <a:pt x="0" y="69532"/>
                  </a:moveTo>
                  <a:cubicBezTo>
                    <a:pt x="0" y="32385"/>
                    <a:pt x="28575" y="0"/>
                    <a:pt x="68580" y="0"/>
                  </a:cubicBezTo>
                  <a:cubicBezTo>
                    <a:pt x="108585" y="0"/>
                    <a:pt x="137160" y="31432"/>
                    <a:pt x="137160" y="68580"/>
                  </a:cubicBezTo>
                  <a:lnTo>
                    <a:pt x="137160" y="69532"/>
                  </a:lnTo>
                  <a:cubicBezTo>
                    <a:pt x="137160" y="106680"/>
                    <a:pt x="107632" y="138113"/>
                    <a:pt x="67627" y="138113"/>
                  </a:cubicBezTo>
                  <a:cubicBezTo>
                    <a:pt x="28575" y="138113"/>
                    <a:pt x="0" y="106680"/>
                    <a:pt x="0" y="69532"/>
                  </a:cubicBezTo>
                  <a:close/>
                  <a:moveTo>
                    <a:pt x="117157" y="69532"/>
                  </a:moveTo>
                  <a:cubicBezTo>
                    <a:pt x="117157" y="40957"/>
                    <a:pt x="96202" y="17145"/>
                    <a:pt x="67627" y="17145"/>
                  </a:cubicBezTo>
                  <a:cubicBezTo>
                    <a:pt x="39052" y="17145"/>
                    <a:pt x="20002" y="40957"/>
                    <a:pt x="20002" y="68580"/>
                  </a:cubicBezTo>
                  <a:lnTo>
                    <a:pt x="20002" y="69532"/>
                  </a:lnTo>
                  <a:cubicBezTo>
                    <a:pt x="20002" y="97155"/>
                    <a:pt x="40957" y="120015"/>
                    <a:pt x="68580" y="120015"/>
                  </a:cubicBezTo>
                  <a:cubicBezTo>
                    <a:pt x="97155" y="120015"/>
                    <a:pt x="117157" y="97155"/>
                    <a:pt x="117157" y="695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4CD9AB-CD15-D411-CD67-3D986B0391B1}"/>
                </a:ext>
              </a:extLst>
            </p:cNvPr>
            <p:cNvSpPr/>
            <p:nvPr/>
          </p:nvSpPr>
          <p:spPr>
            <a:xfrm>
              <a:off x="4879181" y="4084955"/>
              <a:ext cx="20002" cy="186689"/>
            </a:xfrm>
            <a:custGeom>
              <a:avLst/>
              <a:gdLst>
                <a:gd name="connsiteX0" fmla="*/ 0 w 20002"/>
                <a:gd name="connsiteY0" fmla="*/ 0 h 186689"/>
                <a:gd name="connsiteX1" fmla="*/ 0 w 20002"/>
                <a:gd name="connsiteY1" fmla="*/ 186690 h 186689"/>
                <a:gd name="connsiteX2" fmla="*/ 20003 w 20002"/>
                <a:gd name="connsiteY2" fmla="*/ 186690 h 186689"/>
                <a:gd name="connsiteX3" fmla="*/ 20003 w 20002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" h="186689">
                  <a:moveTo>
                    <a:pt x="0" y="0"/>
                  </a:moveTo>
                  <a:lnTo>
                    <a:pt x="0" y="186690"/>
                  </a:lnTo>
                  <a:lnTo>
                    <a:pt x="20003" y="186690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406BDC-C85D-C07A-E93B-E9EB623100C4}"/>
                </a:ext>
              </a:extLst>
            </p:cNvPr>
            <p:cNvSpPr/>
            <p:nvPr/>
          </p:nvSpPr>
          <p:spPr>
            <a:xfrm>
              <a:off x="4936331" y="4136390"/>
              <a:ext cx="125730" cy="138112"/>
            </a:xfrm>
            <a:custGeom>
              <a:avLst/>
              <a:gdLst>
                <a:gd name="connsiteX0" fmla="*/ 66675 w 125730"/>
                <a:gd name="connsiteY0" fmla="*/ 120967 h 138112"/>
                <a:gd name="connsiteX1" fmla="*/ 108585 w 125730"/>
                <a:gd name="connsiteY1" fmla="*/ 102870 h 138112"/>
                <a:gd name="connsiteX2" fmla="*/ 120968 w 125730"/>
                <a:gd name="connsiteY2" fmla="*/ 113347 h 138112"/>
                <a:gd name="connsiteX3" fmla="*/ 66675 w 125730"/>
                <a:gd name="connsiteY3" fmla="*/ 138113 h 138112"/>
                <a:gd name="connsiteX4" fmla="*/ 0 w 125730"/>
                <a:gd name="connsiteY4" fmla="*/ 69532 h 138112"/>
                <a:gd name="connsiteX5" fmla="*/ 63818 w 125730"/>
                <a:gd name="connsiteY5" fmla="*/ 0 h 138112"/>
                <a:gd name="connsiteX6" fmla="*/ 125730 w 125730"/>
                <a:gd name="connsiteY6" fmla="*/ 70485 h 138112"/>
                <a:gd name="connsiteX7" fmla="*/ 124778 w 125730"/>
                <a:gd name="connsiteY7" fmla="*/ 77153 h 138112"/>
                <a:gd name="connsiteX8" fmla="*/ 20003 w 125730"/>
                <a:gd name="connsiteY8" fmla="*/ 77153 h 138112"/>
                <a:gd name="connsiteX9" fmla="*/ 66675 w 125730"/>
                <a:gd name="connsiteY9" fmla="*/ 120967 h 138112"/>
                <a:gd name="connsiteX10" fmla="*/ 105728 w 125730"/>
                <a:gd name="connsiteY10" fmla="*/ 60960 h 138112"/>
                <a:gd name="connsiteX11" fmla="*/ 62865 w 125730"/>
                <a:gd name="connsiteY11" fmla="*/ 17145 h 138112"/>
                <a:gd name="connsiteX12" fmla="*/ 20003 w 125730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" h="138112">
                  <a:moveTo>
                    <a:pt x="66675" y="120967"/>
                  </a:moveTo>
                  <a:cubicBezTo>
                    <a:pt x="84772" y="120967"/>
                    <a:pt x="98107" y="113347"/>
                    <a:pt x="108585" y="102870"/>
                  </a:cubicBezTo>
                  <a:lnTo>
                    <a:pt x="120968" y="113347"/>
                  </a:lnTo>
                  <a:cubicBezTo>
                    <a:pt x="107632" y="128588"/>
                    <a:pt x="91440" y="138113"/>
                    <a:pt x="66675" y="138113"/>
                  </a:cubicBezTo>
                  <a:cubicBezTo>
                    <a:pt x="30480" y="138113"/>
                    <a:pt x="0" y="110490"/>
                    <a:pt x="0" y="69532"/>
                  </a:cubicBezTo>
                  <a:cubicBezTo>
                    <a:pt x="0" y="30480"/>
                    <a:pt x="27622" y="0"/>
                    <a:pt x="63818" y="0"/>
                  </a:cubicBezTo>
                  <a:cubicBezTo>
                    <a:pt x="102870" y="0"/>
                    <a:pt x="125730" y="31432"/>
                    <a:pt x="125730" y="70485"/>
                  </a:cubicBezTo>
                  <a:cubicBezTo>
                    <a:pt x="125730" y="72390"/>
                    <a:pt x="125730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5728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957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DDF5C7-FEFB-1D03-334B-65ACB7F31D76}"/>
                </a:ext>
              </a:extLst>
            </p:cNvPr>
            <p:cNvSpPr/>
            <p:nvPr/>
          </p:nvSpPr>
          <p:spPr>
            <a:xfrm>
              <a:off x="5094446" y="4139247"/>
              <a:ext cx="115252" cy="135255"/>
            </a:xfrm>
            <a:custGeom>
              <a:avLst/>
              <a:gdLst>
                <a:gd name="connsiteX0" fmla="*/ 0 w 115252"/>
                <a:gd name="connsiteY0" fmla="*/ 81915 h 135255"/>
                <a:gd name="connsiteX1" fmla="*/ 0 w 115252"/>
                <a:gd name="connsiteY1" fmla="*/ 0 h 135255"/>
                <a:gd name="connsiteX2" fmla="*/ 19050 w 115252"/>
                <a:gd name="connsiteY2" fmla="*/ 0 h 135255"/>
                <a:gd name="connsiteX3" fmla="*/ 19050 w 115252"/>
                <a:gd name="connsiteY3" fmla="*/ 77153 h 135255"/>
                <a:gd name="connsiteX4" fmla="*/ 56197 w 115252"/>
                <a:gd name="connsiteY4" fmla="*/ 117158 h 135255"/>
                <a:gd name="connsiteX5" fmla="*/ 95250 w 115252"/>
                <a:gd name="connsiteY5" fmla="*/ 76200 h 135255"/>
                <a:gd name="connsiteX6" fmla="*/ 95250 w 115252"/>
                <a:gd name="connsiteY6" fmla="*/ 0 h 135255"/>
                <a:gd name="connsiteX7" fmla="*/ 115253 w 115252"/>
                <a:gd name="connsiteY7" fmla="*/ 0 h 135255"/>
                <a:gd name="connsiteX8" fmla="*/ 115253 w 115252"/>
                <a:gd name="connsiteY8" fmla="*/ 132397 h 135255"/>
                <a:gd name="connsiteX9" fmla="*/ 95250 w 115252"/>
                <a:gd name="connsiteY9" fmla="*/ 132397 h 135255"/>
                <a:gd name="connsiteX10" fmla="*/ 95250 w 115252"/>
                <a:gd name="connsiteY10" fmla="*/ 109538 h 135255"/>
                <a:gd name="connsiteX11" fmla="*/ 50482 w 115252"/>
                <a:gd name="connsiteY11" fmla="*/ 135255 h 135255"/>
                <a:gd name="connsiteX12" fmla="*/ 0 w 115252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252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6197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5253" y="0"/>
                  </a:lnTo>
                  <a:lnTo>
                    <a:pt x="115253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3342" y="135255"/>
                    <a:pt x="50482" y="135255"/>
                  </a:cubicBezTo>
                  <a:cubicBezTo>
                    <a:pt x="18097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52A826-B303-ABAF-E4DB-7802FDDA9CA6}"/>
                </a:ext>
              </a:extLst>
            </p:cNvPr>
            <p:cNvSpPr/>
            <p:nvPr/>
          </p:nvSpPr>
          <p:spPr>
            <a:xfrm>
              <a:off x="5253513" y="4136390"/>
              <a:ext cx="200025" cy="135254"/>
            </a:xfrm>
            <a:custGeom>
              <a:avLst/>
              <a:gdLst>
                <a:gd name="connsiteX0" fmla="*/ 0 w 200025"/>
                <a:gd name="connsiteY0" fmla="*/ 2857 h 135254"/>
                <a:gd name="connsiteX1" fmla="*/ 19050 w 200025"/>
                <a:gd name="connsiteY1" fmla="*/ 2857 h 135254"/>
                <a:gd name="connsiteX2" fmla="*/ 19050 w 200025"/>
                <a:gd name="connsiteY2" fmla="*/ 24765 h 135254"/>
                <a:gd name="connsiteX3" fmla="*/ 61913 w 200025"/>
                <a:gd name="connsiteY3" fmla="*/ 0 h 135254"/>
                <a:gd name="connsiteX4" fmla="*/ 104775 w 200025"/>
                <a:gd name="connsiteY4" fmla="*/ 26670 h 135254"/>
                <a:gd name="connsiteX5" fmla="*/ 151448 w 200025"/>
                <a:gd name="connsiteY5" fmla="*/ 0 h 135254"/>
                <a:gd name="connsiteX6" fmla="*/ 200025 w 200025"/>
                <a:gd name="connsiteY6" fmla="*/ 53340 h 135254"/>
                <a:gd name="connsiteX7" fmla="*/ 200025 w 200025"/>
                <a:gd name="connsiteY7" fmla="*/ 135255 h 135254"/>
                <a:gd name="connsiteX8" fmla="*/ 180023 w 200025"/>
                <a:gd name="connsiteY8" fmla="*/ 135255 h 135254"/>
                <a:gd name="connsiteX9" fmla="*/ 180023 w 200025"/>
                <a:gd name="connsiteY9" fmla="*/ 58103 h 135254"/>
                <a:gd name="connsiteX10" fmla="*/ 146685 w 200025"/>
                <a:gd name="connsiteY10" fmla="*/ 18097 h 135254"/>
                <a:gd name="connsiteX11" fmla="*/ 109538 w 200025"/>
                <a:gd name="connsiteY11" fmla="*/ 59055 h 135254"/>
                <a:gd name="connsiteX12" fmla="*/ 109538 w 200025"/>
                <a:gd name="connsiteY12" fmla="*/ 135255 h 135254"/>
                <a:gd name="connsiteX13" fmla="*/ 90488 w 200025"/>
                <a:gd name="connsiteY13" fmla="*/ 135255 h 135254"/>
                <a:gd name="connsiteX14" fmla="*/ 90488 w 200025"/>
                <a:gd name="connsiteY14" fmla="*/ 57150 h 135254"/>
                <a:gd name="connsiteX15" fmla="*/ 56198 w 200025"/>
                <a:gd name="connsiteY15" fmla="*/ 18097 h 135254"/>
                <a:gd name="connsiteX16" fmla="*/ 19050 w 200025"/>
                <a:gd name="connsiteY16" fmla="*/ 60007 h 135254"/>
                <a:gd name="connsiteX17" fmla="*/ 19050 w 200025"/>
                <a:gd name="connsiteY17" fmla="*/ 135255 h 135254"/>
                <a:gd name="connsiteX18" fmla="*/ 0 w 200025"/>
                <a:gd name="connsiteY18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135254">
                  <a:moveTo>
                    <a:pt x="0" y="2857"/>
                  </a:moveTo>
                  <a:lnTo>
                    <a:pt x="19050" y="2857"/>
                  </a:lnTo>
                  <a:lnTo>
                    <a:pt x="19050" y="24765"/>
                  </a:lnTo>
                  <a:cubicBezTo>
                    <a:pt x="28575" y="12382"/>
                    <a:pt x="40005" y="0"/>
                    <a:pt x="61913" y="0"/>
                  </a:cubicBezTo>
                  <a:cubicBezTo>
                    <a:pt x="83820" y="0"/>
                    <a:pt x="97155" y="11430"/>
                    <a:pt x="104775" y="26670"/>
                  </a:cubicBezTo>
                  <a:cubicBezTo>
                    <a:pt x="114300" y="12382"/>
                    <a:pt x="127635" y="0"/>
                    <a:pt x="151448" y="0"/>
                  </a:cubicBezTo>
                  <a:cubicBezTo>
                    <a:pt x="181928" y="0"/>
                    <a:pt x="200025" y="20955"/>
                    <a:pt x="200025" y="53340"/>
                  </a:cubicBezTo>
                  <a:lnTo>
                    <a:pt x="200025" y="135255"/>
                  </a:lnTo>
                  <a:lnTo>
                    <a:pt x="180023" y="135255"/>
                  </a:lnTo>
                  <a:lnTo>
                    <a:pt x="180023" y="58103"/>
                  </a:lnTo>
                  <a:cubicBezTo>
                    <a:pt x="180023" y="32385"/>
                    <a:pt x="167640" y="18097"/>
                    <a:pt x="146685" y="18097"/>
                  </a:cubicBezTo>
                  <a:cubicBezTo>
                    <a:pt x="126683" y="18097"/>
                    <a:pt x="109538" y="33338"/>
                    <a:pt x="109538" y="59055"/>
                  </a:cubicBezTo>
                  <a:lnTo>
                    <a:pt x="109538" y="135255"/>
                  </a:lnTo>
                  <a:lnTo>
                    <a:pt x="90488" y="135255"/>
                  </a:lnTo>
                  <a:lnTo>
                    <a:pt x="90488" y="57150"/>
                  </a:lnTo>
                  <a:cubicBezTo>
                    <a:pt x="90488" y="32385"/>
                    <a:pt x="77153" y="18097"/>
                    <a:pt x="56198" y="18097"/>
                  </a:cubicBezTo>
                  <a:cubicBezTo>
                    <a:pt x="35243" y="18097"/>
                    <a:pt x="19050" y="35242"/>
                    <a:pt x="19050" y="60007"/>
                  </a:cubicBezTo>
                  <a:lnTo>
                    <a:pt x="19050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ADECB8-0E93-6B9F-4D70-415D99625EA6}"/>
                </a:ext>
              </a:extLst>
            </p:cNvPr>
            <p:cNvSpPr/>
            <p:nvPr/>
          </p:nvSpPr>
          <p:spPr>
            <a:xfrm>
              <a:off x="5564028" y="4089717"/>
              <a:ext cx="134302" cy="183832"/>
            </a:xfrm>
            <a:custGeom>
              <a:avLst/>
              <a:gdLst>
                <a:gd name="connsiteX0" fmla="*/ 0 w 134302"/>
                <a:gd name="connsiteY0" fmla="*/ 155257 h 183832"/>
                <a:gd name="connsiteX1" fmla="*/ 13335 w 134302"/>
                <a:gd name="connsiteY1" fmla="*/ 140970 h 183832"/>
                <a:gd name="connsiteX2" fmla="*/ 74295 w 134302"/>
                <a:gd name="connsiteY2" fmla="*/ 165735 h 183832"/>
                <a:gd name="connsiteX3" fmla="*/ 114300 w 134302"/>
                <a:gd name="connsiteY3" fmla="*/ 136207 h 183832"/>
                <a:gd name="connsiteX4" fmla="*/ 114300 w 134302"/>
                <a:gd name="connsiteY4" fmla="*/ 135255 h 183832"/>
                <a:gd name="connsiteX5" fmla="*/ 67628 w 134302"/>
                <a:gd name="connsiteY5" fmla="*/ 100965 h 183832"/>
                <a:gd name="connsiteX6" fmla="*/ 7620 w 134302"/>
                <a:gd name="connsiteY6" fmla="*/ 49530 h 183832"/>
                <a:gd name="connsiteX7" fmla="*/ 66675 w 134302"/>
                <a:gd name="connsiteY7" fmla="*/ 0 h 183832"/>
                <a:gd name="connsiteX8" fmla="*/ 129540 w 134302"/>
                <a:gd name="connsiteY8" fmla="*/ 22860 h 183832"/>
                <a:gd name="connsiteX9" fmla="*/ 117158 w 134302"/>
                <a:gd name="connsiteY9" fmla="*/ 38100 h 183832"/>
                <a:gd name="connsiteX10" fmla="*/ 65722 w 134302"/>
                <a:gd name="connsiteY10" fmla="*/ 19050 h 183832"/>
                <a:gd name="connsiteX11" fmla="*/ 27622 w 134302"/>
                <a:gd name="connsiteY11" fmla="*/ 47625 h 183832"/>
                <a:gd name="connsiteX12" fmla="*/ 76200 w 134302"/>
                <a:gd name="connsiteY12" fmla="*/ 82867 h 183832"/>
                <a:gd name="connsiteX13" fmla="*/ 134303 w 134302"/>
                <a:gd name="connsiteY13" fmla="*/ 133350 h 183832"/>
                <a:gd name="connsiteX14" fmla="*/ 134303 w 134302"/>
                <a:gd name="connsiteY14" fmla="*/ 134302 h 183832"/>
                <a:gd name="connsiteX15" fmla="*/ 73343 w 134302"/>
                <a:gd name="connsiteY15" fmla="*/ 183832 h 183832"/>
                <a:gd name="connsiteX16" fmla="*/ 0 w 134302"/>
                <a:gd name="connsiteY16" fmla="*/ 155257 h 1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302" h="183832">
                  <a:moveTo>
                    <a:pt x="0" y="155257"/>
                  </a:moveTo>
                  <a:lnTo>
                    <a:pt x="13335" y="140970"/>
                  </a:lnTo>
                  <a:cubicBezTo>
                    <a:pt x="31433" y="158115"/>
                    <a:pt x="49530" y="165735"/>
                    <a:pt x="74295" y="165735"/>
                  </a:cubicBezTo>
                  <a:cubicBezTo>
                    <a:pt x="98108" y="165735"/>
                    <a:pt x="114300" y="153352"/>
                    <a:pt x="114300" y="136207"/>
                  </a:cubicBezTo>
                  <a:lnTo>
                    <a:pt x="114300" y="135255"/>
                  </a:lnTo>
                  <a:cubicBezTo>
                    <a:pt x="114300" y="119063"/>
                    <a:pt x="104775" y="109538"/>
                    <a:pt x="67628" y="100965"/>
                  </a:cubicBezTo>
                  <a:cubicBezTo>
                    <a:pt x="26670" y="92392"/>
                    <a:pt x="7620" y="79057"/>
                    <a:pt x="7620" y="49530"/>
                  </a:cubicBezTo>
                  <a:cubicBezTo>
                    <a:pt x="7620" y="20955"/>
                    <a:pt x="32385" y="0"/>
                    <a:pt x="66675" y="0"/>
                  </a:cubicBezTo>
                  <a:cubicBezTo>
                    <a:pt x="92393" y="0"/>
                    <a:pt x="111443" y="7620"/>
                    <a:pt x="129540" y="22860"/>
                  </a:cubicBezTo>
                  <a:lnTo>
                    <a:pt x="117158" y="38100"/>
                  </a:lnTo>
                  <a:cubicBezTo>
                    <a:pt x="100965" y="24765"/>
                    <a:pt x="84772" y="19050"/>
                    <a:pt x="65722" y="19050"/>
                  </a:cubicBezTo>
                  <a:cubicBezTo>
                    <a:pt x="42863" y="19050"/>
                    <a:pt x="27622" y="31432"/>
                    <a:pt x="27622" y="47625"/>
                  </a:cubicBezTo>
                  <a:cubicBezTo>
                    <a:pt x="27622" y="64770"/>
                    <a:pt x="37147" y="74295"/>
                    <a:pt x="76200" y="82867"/>
                  </a:cubicBezTo>
                  <a:cubicBezTo>
                    <a:pt x="116205" y="91440"/>
                    <a:pt x="134303" y="105727"/>
                    <a:pt x="134303" y="133350"/>
                  </a:cubicBezTo>
                  <a:lnTo>
                    <a:pt x="134303" y="134302"/>
                  </a:lnTo>
                  <a:cubicBezTo>
                    <a:pt x="134303" y="164782"/>
                    <a:pt x="108585" y="183832"/>
                    <a:pt x="73343" y="183832"/>
                  </a:cubicBezTo>
                  <a:cubicBezTo>
                    <a:pt x="44768" y="183832"/>
                    <a:pt x="21908" y="175260"/>
                    <a:pt x="0" y="1552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D3933BE-70C3-FE7A-16EB-F992852C13DF}"/>
                </a:ext>
              </a:extLst>
            </p:cNvPr>
            <p:cNvSpPr/>
            <p:nvPr/>
          </p:nvSpPr>
          <p:spPr>
            <a:xfrm>
              <a:off x="5724049" y="4099242"/>
              <a:ext cx="80009" cy="174307"/>
            </a:xfrm>
            <a:custGeom>
              <a:avLst/>
              <a:gdLst>
                <a:gd name="connsiteX0" fmla="*/ 18097 w 80009"/>
                <a:gd name="connsiteY0" fmla="*/ 137160 h 174307"/>
                <a:gd name="connsiteX1" fmla="*/ 18097 w 80009"/>
                <a:gd name="connsiteY1" fmla="*/ 57150 h 174307"/>
                <a:gd name="connsiteX2" fmla="*/ 0 w 80009"/>
                <a:gd name="connsiteY2" fmla="*/ 57150 h 174307"/>
                <a:gd name="connsiteX3" fmla="*/ 0 w 80009"/>
                <a:gd name="connsiteY3" fmla="*/ 40005 h 174307"/>
                <a:gd name="connsiteX4" fmla="*/ 18097 w 80009"/>
                <a:gd name="connsiteY4" fmla="*/ 40005 h 174307"/>
                <a:gd name="connsiteX5" fmla="*/ 18097 w 80009"/>
                <a:gd name="connsiteY5" fmla="*/ 0 h 174307"/>
                <a:gd name="connsiteX6" fmla="*/ 38100 w 80009"/>
                <a:gd name="connsiteY6" fmla="*/ 0 h 174307"/>
                <a:gd name="connsiteX7" fmla="*/ 38100 w 80009"/>
                <a:gd name="connsiteY7" fmla="*/ 40005 h 174307"/>
                <a:gd name="connsiteX8" fmla="*/ 80010 w 80009"/>
                <a:gd name="connsiteY8" fmla="*/ 40005 h 174307"/>
                <a:gd name="connsiteX9" fmla="*/ 80010 w 80009"/>
                <a:gd name="connsiteY9" fmla="*/ 57150 h 174307"/>
                <a:gd name="connsiteX10" fmla="*/ 38100 w 80009"/>
                <a:gd name="connsiteY10" fmla="*/ 57150 h 174307"/>
                <a:gd name="connsiteX11" fmla="*/ 38100 w 80009"/>
                <a:gd name="connsiteY11" fmla="*/ 134302 h 174307"/>
                <a:gd name="connsiteX12" fmla="*/ 60007 w 80009"/>
                <a:gd name="connsiteY12" fmla="*/ 156210 h 174307"/>
                <a:gd name="connsiteX13" fmla="*/ 79057 w 80009"/>
                <a:gd name="connsiteY13" fmla="*/ 152400 h 174307"/>
                <a:gd name="connsiteX14" fmla="*/ 79057 w 80009"/>
                <a:gd name="connsiteY14" fmla="*/ 168592 h 174307"/>
                <a:gd name="connsiteX15" fmla="*/ 55245 w 80009"/>
                <a:gd name="connsiteY15" fmla="*/ 174307 h 174307"/>
                <a:gd name="connsiteX16" fmla="*/ 18097 w 80009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09" h="174307">
                  <a:moveTo>
                    <a:pt x="18097" y="137160"/>
                  </a:moveTo>
                  <a:lnTo>
                    <a:pt x="18097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8097" y="40005"/>
                  </a:lnTo>
                  <a:lnTo>
                    <a:pt x="18097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6672" y="156210"/>
                    <a:pt x="60007" y="156210"/>
                  </a:cubicBezTo>
                  <a:cubicBezTo>
                    <a:pt x="66675" y="156210"/>
                    <a:pt x="72390" y="155257"/>
                    <a:pt x="79057" y="152400"/>
                  </a:cubicBezTo>
                  <a:lnTo>
                    <a:pt x="79057" y="168592"/>
                  </a:lnTo>
                  <a:cubicBezTo>
                    <a:pt x="72390" y="172402"/>
                    <a:pt x="64770" y="174307"/>
                    <a:pt x="55245" y="174307"/>
                  </a:cubicBezTo>
                  <a:cubicBezTo>
                    <a:pt x="34290" y="174307"/>
                    <a:pt x="18097" y="163830"/>
                    <a:pt x="18097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22D09A-F96F-0EAD-3E0C-C0B1F9C33219}"/>
                </a:ext>
              </a:extLst>
            </p:cNvPr>
            <p:cNvSpPr/>
            <p:nvPr/>
          </p:nvSpPr>
          <p:spPr>
            <a:xfrm>
              <a:off x="5836444" y="4139247"/>
              <a:ext cx="115252" cy="135255"/>
            </a:xfrm>
            <a:custGeom>
              <a:avLst/>
              <a:gdLst>
                <a:gd name="connsiteX0" fmla="*/ 0 w 115252"/>
                <a:gd name="connsiteY0" fmla="*/ 81915 h 135255"/>
                <a:gd name="connsiteX1" fmla="*/ 0 w 115252"/>
                <a:gd name="connsiteY1" fmla="*/ 0 h 135255"/>
                <a:gd name="connsiteX2" fmla="*/ 19050 w 115252"/>
                <a:gd name="connsiteY2" fmla="*/ 0 h 135255"/>
                <a:gd name="connsiteX3" fmla="*/ 19050 w 115252"/>
                <a:gd name="connsiteY3" fmla="*/ 77153 h 135255"/>
                <a:gd name="connsiteX4" fmla="*/ 56197 w 115252"/>
                <a:gd name="connsiteY4" fmla="*/ 117158 h 135255"/>
                <a:gd name="connsiteX5" fmla="*/ 95250 w 115252"/>
                <a:gd name="connsiteY5" fmla="*/ 76200 h 135255"/>
                <a:gd name="connsiteX6" fmla="*/ 95250 w 115252"/>
                <a:gd name="connsiteY6" fmla="*/ 0 h 135255"/>
                <a:gd name="connsiteX7" fmla="*/ 115253 w 115252"/>
                <a:gd name="connsiteY7" fmla="*/ 0 h 135255"/>
                <a:gd name="connsiteX8" fmla="*/ 115253 w 115252"/>
                <a:gd name="connsiteY8" fmla="*/ 132397 h 135255"/>
                <a:gd name="connsiteX9" fmla="*/ 95250 w 115252"/>
                <a:gd name="connsiteY9" fmla="*/ 132397 h 135255"/>
                <a:gd name="connsiteX10" fmla="*/ 95250 w 115252"/>
                <a:gd name="connsiteY10" fmla="*/ 109538 h 135255"/>
                <a:gd name="connsiteX11" fmla="*/ 50482 w 115252"/>
                <a:gd name="connsiteY11" fmla="*/ 135255 h 135255"/>
                <a:gd name="connsiteX12" fmla="*/ 0 w 115252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252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6197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5253" y="0"/>
                  </a:lnTo>
                  <a:lnTo>
                    <a:pt x="115253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3343" y="135255"/>
                    <a:pt x="50482" y="135255"/>
                  </a:cubicBezTo>
                  <a:cubicBezTo>
                    <a:pt x="18097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77127E-79D4-4F7F-0EF6-33E3CF4E4BE7}"/>
                </a:ext>
              </a:extLst>
            </p:cNvPr>
            <p:cNvSpPr/>
            <p:nvPr/>
          </p:nvSpPr>
          <p:spPr>
            <a:xfrm>
              <a:off x="5987891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2865 w 133350"/>
                <a:gd name="connsiteY2" fmla="*/ 51435 h 189547"/>
                <a:gd name="connsiteX3" fmla="*/ 114300 w 133350"/>
                <a:gd name="connsiteY3" fmla="*/ 80010 h 189547"/>
                <a:gd name="connsiteX4" fmla="*/ 114300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4300 w 133350"/>
                <a:gd name="connsiteY7" fmla="*/ 186690 h 189547"/>
                <a:gd name="connsiteX8" fmla="*/ 114300 w 133350"/>
                <a:gd name="connsiteY8" fmla="*/ 160020 h 189547"/>
                <a:gd name="connsiteX9" fmla="*/ 62865 w 133350"/>
                <a:gd name="connsiteY9" fmla="*/ 189547 h 189547"/>
                <a:gd name="connsiteX10" fmla="*/ 0 w 133350"/>
                <a:gd name="connsiteY10" fmla="*/ 120967 h 189547"/>
                <a:gd name="connsiteX11" fmla="*/ 114300 w 133350"/>
                <a:gd name="connsiteY11" fmla="*/ 120967 h 189547"/>
                <a:gd name="connsiteX12" fmla="*/ 114300 w 133350"/>
                <a:gd name="connsiteY12" fmla="*/ 120015 h 189547"/>
                <a:gd name="connsiteX13" fmla="*/ 66675 w 133350"/>
                <a:gd name="connsiteY13" fmla="*/ 69532 h 189547"/>
                <a:gd name="connsiteX14" fmla="*/ 20003 w 133350"/>
                <a:gd name="connsiteY14" fmla="*/ 120015 h 189547"/>
                <a:gd name="connsiteX15" fmla="*/ 20003 w 133350"/>
                <a:gd name="connsiteY15" fmla="*/ 120967 h 189547"/>
                <a:gd name="connsiteX16" fmla="*/ 66675 w 133350"/>
                <a:gd name="connsiteY16" fmla="*/ 171450 h 189547"/>
                <a:gd name="connsiteX17" fmla="*/ 114300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1433" y="51435"/>
                    <a:pt x="62865" y="51435"/>
                  </a:cubicBezTo>
                  <a:cubicBezTo>
                    <a:pt x="87630" y="51435"/>
                    <a:pt x="103822" y="64770"/>
                    <a:pt x="114300" y="80010"/>
                  </a:cubicBezTo>
                  <a:lnTo>
                    <a:pt x="114300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4300" y="186690"/>
                  </a:lnTo>
                  <a:lnTo>
                    <a:pt x="114300" y="160020"/>
                  </a:lnTo>
                  <a:cubicBezTo>
                    <a:pt x="102870" y="176213"/>
                    <a:pt x="87630" y="189547"/>
                    <a:pt x="62865" y="189547"/>
                  </a:cubicBezTo>
                  <a:cubicBezTo>
                    <a:pt x="31433" y="189547"/>
                    <a:pt x="0" y="164782"/>
                    <a:pt x="0" y="120967"/>
                  </a:cubicBezTo>
                  <a:close/>
                  <a:moveTo>
                    <a:pt x="114300" y="120967"/>
                  </a:moveTo>
                  <a:lnTo>
                    <a:pt x="114300" y="120015"/>
                  </a:lnTo>
                  <a:cubicBezTo>
                    <a:pt x="114300" y="89535"/>
                    <a:pt x="91440" y="69532"/>
                    <a:pt x="66675" y="69532"/>
                  </a:cubicBezTo>
                  <a:cubicBezTo>
                    <a:pt x="40958" y="69532"/>
                    <a:pt x="20003" y="88582"/>
                    <a:pt x="20003" y="120015"/>
                  </a:cubicBezTo>
                  <a:lnTo>
                    <a:pt x="20003" y="120967"/>
                  </a:lnTo>
                  <a:cubicBezTo>
                    <a:pt x="20003" y="151447"/>
                    <a:pt x="41910" y="171450"/>
                    <a:pt x="66675" y="171450"/>
                  </a:cubicBezTo>
                  <a:cubicBezTo>
                    <a:pt x="91440" y="171450"/>
                    <a:pt x="114300" y="151447"/>
                    <a:pt x="114300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B34D20-3588-E93E-DFEB-FB2EAB23CEED}"/>
                </a:ext>
              </a:extLst>
            </p:cNvPr>
            <p:cNvSpPr/>
            <p:nvPr/>
          </p:nvSpPr>
          <p:spPr>
            <a:xfrm>
              <a:off x="6166009" y="4088765"/>
              <a:ext cx="21907" cy="182879"/>
            </a:xfrm>
            <a:custGeom>
              <a:avLst/>
              <a:gdLst>
                <a:gd name="connsiteX0" fmla="*/ 0 w 21907"/>
                <a:gd name="connsiteY0" fmla="*/ 21907 h 182879"/>
                <a:gd name="connsiteX1" fmla="*/ 0 w 21907"/>
                <a:gd name="connsiteY1" fmla="*/ 0 h 182879"/>
                <a:gd name="connsiteX2" fmla="*/ 21907 w 21907"/>
                <a:gd name="connsiteY2" fmla="*/ 0 h 182879"/>
                <a:gd name="connsiteX3" fmla="*/ 21907 w 21907"/>
                <a:gd name="connsiteY3" fmla="*/ 21907 h 182879"/>
                <a:gd name="connsiteX4" fmla="*/ 1905 w 21907"/>
                <a:gd name="connsiteY4" fmla="*/ 182880 h 182879"/>
                <a:gd name="connsiteX5" fmla="*/ 1905 w 21907"/>
                <a:gd name="connsiteY5" fmla="*/ 50482 h 182879"/>
                <a:gd name="connsiteX6" fmla="*/ 20955 w 21907"/>
                <a:gd name="connsiteY6" fmla="*/ 50482 h 182879"/>
                <a:gd name="connsiteX7" fmla="*/ 20955 w 21907"/>
                <a:gd name="connsiteY7" fmla="*/ 182880 h 18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" h="182879">
                  <a:moveTo>
                    <a:pt x="0" y="21907"/>
                  </a:moveTo>
                  <a:lnTo>
                    <a:pt x="0" y="0"/>
                  </a:lnTo>
                  <a:lnTo>
                    <a:pt x="21907" y="0"/>
                  </a:lnTo>
                  <a:lnTo>
                    <a:pt x="21907" y="21907"/>
                  </a:lnTo>
                  <a:close/>
                  <a:moveTo>
                    <a:pt x="1905" y="182880"/>
                  </a:moveTo>
                  <a:lnTo>
                    <a:pt x="1905" y="50482"/>
                  </a:lnTo>
                  <a:lnTo>
                    <a:pt x="20955" y="50482"/>
                  </a:lnTo>
                  <a:lnTo>
                    <a:pt x="20955" y="18288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F45C37-9933-DF5B-699B-5E128A3A0460}"/>
                </a:ext>
              </a:extLst>
            </p:cNvPr>
            <p:cNvSpPr/>
            <p:nvPr/>
          </p:nvSpPr>
          <p:spPr>
            <a:xfrm>
              <a:off x="6224111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8585 w 124777"/>
                <a:gd name="connsiteY1" fmla="*/ 102870 h 138112"/>
                <a:gd name="connsiteX2" fmla="*/ 120015 w 124777"/>
                <a:gd name="connsiteY2" fmla="*/ 113347 h 138112"/>
                <a:gd name="connsiteX3" fmla="*/ 65722 w 124777"/>
                <a:gd name="connsiteY3" fmla="*/ 138113 h 138112"/>
                <a:gd name="connsiteX4" fmla="*/ 0 w 124777"/>
                <a:gd name="connsiteY4" fmla="*/ 69532 h 138112"/>
                <a:gd name="connsiteX5" fmla="*/ 63817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2" y="128588"/>
                    <a:pt x="91440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7" y="0"/>
                  </a:cubicBezTo>
                  <a:cubicBezTo>
                    <a:pt x="102870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0BE1F0-71AA-84BE-A37A-502D4CEE4252}"/>
                </a:ext>
              </a:extLst>
            </p:cNvPr>
            <p:cNvSpPr/>
            <p:nvPr/>
          </p:nvSpPr>
          <p:spPr>
            <a:xfrm>
              <a:off x="6372701" y="4137342"/>
              <a:ext cx="101917" cy="136207"/>
            </a:xfrm>
            <a:custGeom>
              <a:avLst/>
              <a:gdLst>
                <a:gd name="connsiteX0" fmla="*/ 0 w 101917"/>
                <a:gd name="connsiteY0" fmla="*/ 117157 h 136207"/>
                <a:gd name="connsiteX1" fmla="*/ 9525 w 101917"/>
                <a:gd name="connsiteY1" fmla="*/ 102870 h 136207"/>
                <a:gd name="connsiteX2" fmla="*/ 56198 w 101917"/>
                <a:gd name="connsiteY2" fmla="*/ 120015 h 136207"/>
                <a:gd name="connsiteX3" fmla="*/ 82868 w 101917"/>
                <a:gd name="connsiteY3" fmla="*/ 99060 h 136207"/>
                <a:gd name="connsiteX4" fmla="*/ 50483 w 101917"/>
                <a:gd name="connsiteY4" fmla="*/ 75247 h 136207"/>
                <a:gd name="connsiteX5" fmla="*/ 6668 w 101917"/>
                <a:gd name="connsiteY5" fmla="*/ 38100 h 136207"/>
                <a:gd name="connsiteX6" fmla="*/ 6668 w 101917"/>
                <a:gd name="connsiteY6" fmla="*/ 37147 h 136207"/>
                <a:gd name="connsiteX7" fmla="*/ 51435 w 101917"/>
                <a:gd name="connsiteY7" fmla="*/ 0 h 136207"/>
                <a:gd name="connsiteX8" fmla="*/ 99060 w 101917"/>
                <a:gd name="connsiteY8" fmla="*/ 14288 h 136207"/>
                <a:gd name="connsiteX9" fmla="*/ 89535 w 101917"/>
                <a:gd name="connsiteY9" fmla="*/ 29527 h 136207"/>
                <a:gd name="connsiteX10" fmla="*/ 50483 w 101917"/>
                <a:gd name="connsiteY10" fmla="*/ 16192 h 136207"/>
                <a:gd name="connsiteX11" fmla="*/ 25718 w 101917"/>
                <a:gd name="connsiteY11" fmla="*/ 35242 h 136207"/>
                <a:gd name="connsiteX12" fmla="*/ 25718 w 101917"/>
                <a:gd name="connsiteY12" fmla="*/ 36195 h 136207"/>
                <a:gd name="connsiteX13" fmla="*/ 59055 w 101917"/>
                <a:gd name="connsiteY13" fmla="*/ 59055 h 136207"/>
                <a:gd name="connsiteX14" fmla="*/ 101918 w 101917"/>
                <a:gd name="connsiteY14" fmla="*/ 96202 h 136207"/>
                <a:gd name="connsiteX15" fmla="*/ 101918 w 101917"/>
                <a:gd name="connsiteY15" fmla="*/ 97155 h 136207"/>
                <a:gd name="connsiteX16" fmla="*/ 54293 w 101917"/>
                <a:gd name="connsiteY16" fmla="*/ 136207 h 136207"/>
                <a:gd name="connsiteX17" fmla="*/ 0 w 101917"/>
                <a:gd name="connsiteY17" fmla="*/ 117157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917" h="136207">
                  <a:moveTo>
                    <a:pt x="0" y="117157"/>
                  </a:moveTo>
                  <a:lnTo>
                    <a:pt x="9525" y="102870"/>
                  </a:lnTo>
                  <a:cubicBezTo>
                    <a:pt x="23813" y="114300"/>
                    <a:pt x="40005" y="120015"/>
                    <a:pt x="56198" y="120015"/>
                  </a:cubicBezTo>
                  <a:cubicBezTo>
                    <a:pt x="71438" y="120015"/>
                    <a:pt x="82868" y="112395"/>
                    <a:pt x="82868" y="99060"/>
                  </a:cubicBezTo>
                  <a:cubicBezTo>
                    <a:pt x="82868" y="85725"/>
                    <a:pt x="67628" y="80010"/>
                    <a:pt x="50483" y="75247"/>
                  </a:cubicBezTo>
                  <a:cubicBezTo>
                    <a:pt x="29528" y="69532"/>
                    <a:pt x="6668" y="61913"/>
                    <a:pt x="6668" y="38100"/>
                  </a:cubicBezTo>
                  <a:lnTo>
                    <a:pt x="6668" y="37147"/>
                  </a:lnTo>
                  <a:cubicBezTo>
                    <a:pt x="6668" y="15240"/>
                    <a:pt x="25718" y="0"/>
                    <a:pt x="51435" y="0"/>
                  </a:cubicBezTo>
                  <a:cubicBezTo>
                    <a:pt x="67628" y="0"/>
                    <a:pt x="84773" y="5715"/>
                    <a:pt x="99060" y="14288"/>
                  </a:cubicBezTo>
                  <a:lnTo>
                    <a:pt x="89535" y="29527"/>
                  </a:lnTo>
                  <a:cubicBezTo>
                    <a:pt x="77153" y="20955"/>
                    <a:pt x="63818" y="16192"/>
                    <a:pt x="50483" y="16192"/>
                  </a:cubicBezTo>
                  <a:cubicBezTo>
                    <a:pt x="35243" y="16192"/>
                    <a:pt x="25718" y="24765"/>
                    <a:pt x="25718" y="35242"/>
                  </a:cubicBezTo>
                  <a:lnTo>
                    <a:pt x="25718" y="36195"/>
                  </a:lnTo>
                  <a:cubicBezTo>
                    <a:pt x="25718" y="48577"/>
                    <a:pt x="41910" y="53340"/>
                    <a:pt x="59055" y="59055"/>
                  </a:cubicBezTo>
                  <a:cubicBezTo>
                    <a:pt x="80010" y="64770"/>
                    <a:pt x="101918" y="73342"/>
                    <a:pt x="101918" y="96202"/>
                  </a:cubicBezTo>
                  <a:lnTo>
                    <a:pt x="101918" y="97155"/>
                  </a:lnTo>
                  <a:cubicBezTo>
                    <a:pt x="101918" y="121920"/>
                    <a:pt x="80963" y="136207"/>
                    <a:pt x="54293" y="136207"/>
                  </a:cubicBezTo>
                  <a:cubicBezTo>
                    <a:pt x="36195" y="136207"/>
                    <a:pt x="15240" y="129540"/>
                    <a:pt x="0" y="1171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0973F4-3B29-6E6D-6468-58DCCD2F9332}"/>
                </a:ext>
              </a:extLst>
            </p:cNvPr>
            <p:cNvSpPr/>
            <p:nvPr/>
          </p:nvSpPr>
          <p:spPr>
            <a:xfrm>
              <a:off x="6577488" y="4137342"/>
              <a:ext cx="116205" cy="137159"/>
            </a:xfrm>
            <a:custGeom>
              <a:avLst/>
              <a:gdLst>
                <a:gd name="connsiteX0" fmla="*/ 0 w 116205"/>
                <a:gd name="connsiteY0" fmla="*/ 96202 h 137159"/>
                <a:gd name="connsiteX1" fmla="*/ 0 w 116205"/>
                <a:gd name="connsiteY1" fmla="*/ 95250 h 137159"/>
                <a:gd name="connsiteX2" fmla="*/ 56198 w 116205"/>
                <a:gd name="connsiteY2" fmla="*/ 52388 h 137159"/>
                <a:gd name="connsiteX3" fmla="*/ 97155 w 116205"/>
                <a:gd name="connsiteY3" fmla="*/ 58102 h 137159"/>
                <a:gd name="connsiteX4" fmla="*/ 97155 w 116205"/>
                <a:gd name="connsiteY4" fmla="*/ 53340 h 137159"/>
                <a:gd name="connsiteX5" fmla="*/ 58103 w 116205"/>
                <a:gd name="connsiteY5" fmla="*/ 18097 h 137159"/>
                <a:gd name="connsiteX6" fmla="*/ 17145 w 116205"/>
                <a:gd name="connsiteY6" fmla="*/ 27622 h 137159"/>
                <a:gd name="connsiteX7" fmla="*/ 11430 w 116205"/>
                <a:gd name="connsiteY7" fmla="*/ 11430 h 137159"/>
                <a:gd name="connsiteX8" fmla="*/ 60007 w 116205"/>
                <a:gd name="connsiteY8" fmla="*/ 0 h 137159"/>
                <a:gd name="connsiteX9" fmla="*/ 102870 w 116205"/>
                <a:gd name="connsiteY9" fmla="*/ 14288 h 137159"/>
                <a:gd name="connsiteX10" fmla="*/ 116205 w 116205"/>
                <a:gd name="connsiteY10" fmla="*/ 53340 h 137159"/>
                <a:gd name="connsiteX11" fmla="*/ 116205 w 116205"/>
                <a:gd name="connsiteY11" fmla="*/ 134302 h 137159"/>
                <a:gd name="connsiteX12" fmla="*/ 97155 w 116205"/>
                <a:gd name="connsiteY12" fmla="*/ 134302 h 137159"/>
                <a:gd name="connsiteX13" fmla="*/ 97155 w 116205"/>
                <a:gd name="connsiteY13" fmla="*/ 114300 h 137159"/>
                <a:gd name="connsiteX14" fmla="*/ 49530 w 116205"/>
                <a:gd name="connsiteY14" fmla="*/ 137160 h 137159"/>
                <a:gd name="connsiteX15" fmla="*/ 0 w 116205"/>
                <a:gd name="connsiteY15" fmla="*/ 96202 h 137159"/>
                <a:gd name="connsiteX16" fmla="*/ 97155 w 116205"/>
                <a:gd name="connsiteY16" fmla="*/ 85725 h 137159"/>
                <a:gd name="connsiteX17" fmla="*/ 97155 w 116205"/>
                <a:gd name="connsiteY17" fmla="*/ 73342 h 137159"/>
                <a:gd name="connsiteX18" fmla="*/ 58103 w 116205"/>
                <a:gd name="connsiteY18" fmla="*/ 67627 h 137159"/>
                <a:gd name="connsiteX19" fmla="*/ 20003 w 116205"/>
                <a:gd name="connsiteY19" fmla="*/ 94297 h 137159"/>
                <a:gd name="connsiteX20" fmla="*/ 20003 w 116205"/>
                <a:gd name="connsiteY20" fmla="*/ 95250 h 137159"/>
                <a:gd name="connsiteX21" fmla="*/ 53340 w 116205"/>
                <a:gd name="connsiteY21" fmla="*/ 120967 h 137159"/>
                <a:gd name="connsiteX22" fmla="*/ 97155 w 116205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5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6198" y="52388"/>
                  </a:cubicBezTo>
                  <a:cubicBezTo>
                    <a:pt x="73343" y="52388"/>
                    <a:pt x="84773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8" y="18097"/>
                    <a:pt x="58103" y="18097"/>
                  </a:cubicBezTo>
                  <a:cubicBezTo>
                    <a:pt x="41910" y="18097"/>
                    <a:pt x="29528" y="21907"/>
                    <a:pt x="17145" y="27622"/>
                  </a:cubicBezTo>
                  <a:lnTo>
                    <a:pt x="11430" y="11430"/>
                  </a:lnTo>
                  <a:cubicBezTo>
                    <a:pt x="26670" y="4763"/>
                    <a:pt x="40005" y="0"/>
                    <a:pt x="60007" y="0"/>
                  </a:cubicBezTo>
                  <a:cubicBezTo>
                    <a:pt x="78105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2390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4295" y="67627"/>
                    <a:pt x="58103" y="67627"/>
                  </a:cubicBezTo>
                  <a:cubicBezTo>
                    <a:pt x="34290" y="67627"/>
                    <a:pt x="20003" y="78105"/>
                    <a:pt x="20003" y="94297"/>
                  </a:cubicBezTo>
                  <a:lnTo>
                    <a:pt x="20003" y="95250"/>
                  </a:lnTo>
                  <a:cubicBezTo>
                    <a:pt x="20003" y="111442"/>
                    <a:pt x="35243" y="120967"/>
                    <a:pt x="53340" y="120967"/>
                  </a:cubicBezTo>
                  <a:cubicBezTo>
                    <a:pt x="77153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E67698-9F6E-C6EF-61F5-F9B3654B825F}"/>
                </a:ext>
              </a:extLst>
            </p:cNvPr>
            <p:cNvSpPr/>
            <p:nvPr/>
          </p:nvSpPr>
          <p:spPr>
            <a:xfrm>
              <a:off x="6735604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19050 w 115252"/>
                <a:gd name="connsiteY1" fmla="*/ 2857 h 135254"/>
                <a:gd name="connsiteX2" fmla="*/ 19050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5250 w 115252"/>
                <a:gd name="connsiteY6" fmla="*/ 135255 h 135254"/>
                <a:gd name="connsiteX7" fmla="*/ 95250 w 115252"/>
                <a:gd name="connsiteY7" fmla="*/ 58103 h 135254"/>
                <a:gd name="connsiteX8" fmla="*/ 59055 w 115252"/>
                <a:gd name="connsiteY8" fmla="*/ 18097 h 135254"/>
                <a:gd name="connsiteX9" fmla="*/ 19050 w 115252"/>
                <a:gd name="connsiteY9" fmla="*/ 59055 h 135254"/>
                <a:gd name="connsiteX10" fmla="*/ 19050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19050" y="2857"/>
                  </a:lnTo>
                  <a:lnTo>
                    <a:pt x="19050" y="25717"/>
                  </a:lnTo>
                  <a:cubicBezTo>
                    <a:pt x="27622" y="11430"/>
                    <a:pt x="41910" y="0"/>
                    <a:pt x="64770" y="0"/>
                  </a:cubicBezTo>
                  <a:cubicBezTo>
                    <a:pt x="96202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5250" y="135255"/>
                  </a:lnTo>
                  <a:lnTo>
                    <a:pt x="95250" y="58103"/>
                  </a:lnTo>
                  <a:cubicBezTo>
                    <a:pt x="95250" y="33338"/>
                    <a:pt x="81915" y="18097"/>
                    <a:pt x="59055" y="18097"/>
                  </a:cubicBezTo>
                  <a:cubicBezTo>
                    <a:pt x="36195" y="18097"/>
                    <a:pt x="19050" y="34290"/>
                    <a:pt x="19050" y="59055"/>
                  </a:cubicBezTo>
                  <a:lnTo>
                    <a:pt x="19050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F795E3-88BB-DE82-AB66-7004F4031453}"/>
                </a:ext>
              </a:extLst>
            </p:cNvPr>
            <p:cNvSpPr/>
            <p:nvPr/>
          </p:nvSpPr>
          <p:spPr>
            <a:xfrm>
              <a:off x="6885146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2865 w 133350"/>
                <a:gd name="connsiteY2" fmla="*/ 51435 h 189547"/>
                <a:gd name="connsiteX3" fmla="*/ 113348 w 133350"/>
                <a:gd name="connsiteY3" fmla="*/ 80010 h 189547"/>
                <a:gd name="connsiteX4" fmla="*/ 113348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3348 w 133350"/>
                <a:gd name="connsiteY7" fmla="*/ 186690 h 189547"/>
                <a:gd name="connsiteX8" fmla="*/ 113348 w 133350"/>
                <a:gd name="connsiteY8" fmla="*/ 160020 h 189547"/>
                <a:gd name="connsiteX9" fmla="*/ 62865 w 133350"/>
                <a:gd name="connsiteY9" fmla="*/ 189547 h 189547"/>
                <a:gd name="connsiteX10" fmla="*/ 0 w 133350"/>
                <a:gd name="connsiteY10" fmla="*/ 120967 h 189547"/>
                <a:gd name="connsiteX11" fmla="*/ 114300 w 133350"/>
                <a:gd name="connsiteY11" fmla="*/ 120967 h 189547"/>
                <a:gd name="connsiteX12" fmla="*/ 114300 w 133350"/>
                <a:gd name="connsiteY12" fmla="*/ 120015 h 189547"/>
                <a:gd name="connsiteX13" fmla="*/ 66675 w 133350"/>
                <a:gd name="connsiteY13" fmla="*/ 69532 h 189547"/>
                <a:gd name="connsiteX14" fmla="*/ 20003 w 133350"/>
                <a:gd name="connsiteY14" fmla="*/ 120015 h 189547"/>
                <a:gd name="connsiteX15" fmla="*/ 20003 w 133350"/>
                <a:gd name="connsiteY15" fmla="*/ 120967 h 189547"/>
                <a:gd name="connsiteX16" fmla="*/ 66675 w 133350"/>
                <a:gd name="connsiteY16" fmla="*/ 171450 h 189547"/>
                <a:gd name="connsiteX17" fmla="*/ 114300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1433" y="51435"/>
                    <a:pt x="62865" y="51435"/>
                  </a:cubicBezTo>
                  <a:cubicBezTo>
                    <a:pt x="87630" y="51435"/>
                    <a:pt x="102870" y="64770"/>
                    <a:pt x="113348" y="80010"/>
                  </a:cubicBezTo>
                  <a:lnTo>
                    <a:pt x="113348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3348" y="186690"/>
                  </a:lnTo>
                  <a:lnTo>
                    <a:pt x="113348" y="160020"/>
                  </a:lnTo>
                  <a:cubicBezTo>
                    <a:pt x="102870" y="176213"/>
                    <a:pt x="87630" y="189547"/>
                    <a:pt x="62865" y="189547"/>
                  </a:cubicBezTo>
                  <a:cubicBezTo>
                    <a:pt x="31433" y="189547"/>
                    <a:pt x="0" y="164782"/>
                    <a:pt x="0" y="120967"/>
                  </a:cubicBezTo>
                  <a:close/>
                  <a:moveTo>
                    <a:pt x="114300" y="120967"/>
                  </a:moveTo>
                  <a:lnTo>
                    <a:pt x="114300" y="120015"/>
                  </a:lnTo>
                  <a:cubicBezTo>
                    <a:pt x="114300" y="89535"/>
                    <a:pt x="91440" y="69532"/>
                    <a:pt x="66675" y="69532"/>
                  </a:cubicBezTo>
                  <a:cubicBezTo>
                    <a:pt x="40958" y="69532"/>
                    <a:pt x="20003" y="88582"/>
                    <a:pt x="20003" y="120015"/>
                  </a:cubicBezTo>
                  <a:lnTo>
                    <a:pt x="20003" y="120967"/>
                  </a:lnTo>
                  <a:cubicBezTo>
                    <a:pt x="20003" y="151447"/>
                    <a:pt x="41910" y="171450"/>
                    <a:pt x="66675" y="171450"/>
                  </a:cubicBezTo>
                  <a:cubicBezTo>
                    <a:pt x="91440" y="171450"/>
                    <a:pt x="114300" y="151447"/>
                    <a:pt x="114300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E9AE634-C83D-A452-E7C4-7237256F9220}"/>
                </a:ext>
              </a:extLst>
            </p:cNvPr>
            <p:cNvSpPr/>
            <p:nvPr/>
          </p:nvSpPr>
          <p:spPr>
            <a:xfrm>
              <a:off x="7142321" y="4092575"/>
              <a:ext cx="147637" cy="179069"/>
            </a:xfrm>
            <a:custGeom>
              <a:avLst/>
              <a:gdLst>
                <a:gd name="connsiteX0" fmla="*/ 0 w 147637"/>
                <a:gd name="connsiteY0" fmla="*/ 0 h 179069"/>
                <a:gd name="connsiteX1" fmla="*/ 77153 w 147637"/>
                <a:gd name="connsiteY1" fmla="*/ 0 h 179069"/>
                <a:gd name="connsiteX2" fmla="*/ 127635 w 147637"/>
                <a:gd name="connsiteY2" fmla="*/ 18097 h 179069"/>
                <a:gd name="connsiteX3" fmla="*/ 140970 w 147637"/>
                <a:gd name="connsiteY3" fmla="*/ 53340 h 179069"/>
                <a:gd name="connsiteX4" fmla="*/ 92393 w 147637"/>
                <a:gd name="connsiteY4" fmla="*/ 105728 h 179069"/>
                <a:gd name="connsiteX5" fmla="*/ 147638 w 147637"/>
                <a:gd name="connsiteY5" fmla="*/ 179070 h 179069"/>
                <a:gd name="connsiteX6" fmla="*/ 122873 w 147637"/>
                <a:gd name="connsiteY6" fmla="*/ 179070 h 179069"/>
                <a:gd name="connsiteX7" fmla="*/ 71438 w 147637"/>
                <a:gd name="connsiteY7" fmla="*/ 109538 h 179069"/>
                <a:gd name="connsiteX8" fmla="*/ 20003 w 147637"/>
                <a:gd name="connsiteY8" fmla="*/ 109538 h 179069"/>
                <a:gd name="connsiteX9" fmla="*/ 20003 w 147637"/>
                <a:gd name="connsiteY9" fmla="*/ 179070 h 179069"/>
                <a:gd name="connsiteX10" fmla="*/ 0 w 147637"/>
                <a:gd name="connsiteY10" fmla="*/ 179070 h 179069"/>
                <a:gd name="connsiteX11" fmla="*/ 75248 w 147637"/>
                <a:gd name="connsiteY11" fmla="*/ 91440 h 179069"/>
                <a:gd name="connsiteX12" fmla="*/ 120968 w 147637"/>
                <a:gd name="connsiteY12" fmla="*/ 54293 h 179069"/>
                <a:gd name="connsiteX13" fmla="*/ 75248 w 147637"/>
                <a:gd name="connsiteY13" fmla="*/ 19050 h 179069"/>
                <a:gd name="connsiteX14" fmla="*/ 20003 w 147637"/>
                <a:gd name="connsiteY14" fmla="*/ 19050 h 179069"/>
                <a:gd name="connsiteX15" fmla="*/ 20003 w 147637"/>
                <a:gd name="connsiteY15" fmla="*/ 91440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637" h="179069">
                  <a:moveTo>
                    <a:pt x="0" y="0"/>
                  </a:moveTo>
                  <a:lnTo>
                    <a:pt x="77153" y="0"/>
                  </a:lnTo>
                  <a:cubicBezTo>
                    <a:pt x="99060" y="0"/>
                    <a:pt x="116205" y="6668"/>
                    <a:pt x="127635" y="18097"/>
                  </a:cubicBezTo>
                  <a:cubicBezTo>
                    <a:pt x="136208" y="26670"/>
                    <a:pt x="140970" y="39053"/>
                    <a:pt x="140970" y="53340"/>
                  </a:cubicBezTo>
                  <a:cubicBezTo>
                    <a:pt x="140970" y="83820"/>
                    <a:pt x="120968" y="100965"/>
                    <a:pt x="92393" y="105728"/>
                  </a:cubicBezTo>
                  <a:lnTo>
                    <a:pt x="147638" y="179070"/>
                  </a:lnTo>
                  <a:lnTo>
                    <a:pt x="122873" y="179070"/>
                  </a:lnTo>
                  <a:lnTo>
                    <a:pt x="71438" y="109538"/>
                  </a:lnTo>
                  <a:lnTo>
                    <a:pt x="20003" y="109538"/>
                  </a:lnTo>
                  <a:lnTo>
                    <a:pt x="20003" y="179070"/>
                  </a:lnTo>
                  <a:lnTo>
                    <a:pt x="0" y="179070"/>
                  </a:lnTo>
                  <a:moveTo>
                    <a:pt x="75248" y="91440"/>
                  </a:moveTo>
                  <a:cubicBezTo>
                    <a:pt x="101918" y="91440"/>
                    <a:pt x="120968" y="77153"/>
                    <a:pt x="120968" y="54293"/>
                  </a:cubicBezTo>
                  <a:cubicBezTo>
                    <a:pt x="120968" y="32385"/>
                    <a:pt x="103823" y="19050"/>
                    <a:pt x="75248" y="19050"/>
                  </a:cubicBezTo>
                  <a:lnTo>
                    <a:pt x="20003" y="19050"/>
                  </a:lnTo>
                  <a:lnTo>
                    <a:pt x="20003" y="9144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467E0FB-DEFA-16E4-FDB4-D5C64DB10C75}"/>
                </a:ext>
              </a:extLst>
            </p:cNvPr>
            <p:cNvSpPr/>
            <p:nvPr/>
          </p:nvSpPr>
          <p:spPr>
            <a:xfrm>
              <a:off x="7312819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3818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3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1918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566D2-C466-E747-F0FD-6FDCA6DCD56B}"/>
                </a:ext>
              </a:extLst>
            </p:cNvPr>
            <p:cNvSpPr/>
            <p:nvPr/>
          </p:nvSpPr>
          <p:spPr>
            <a:xfrm>
              <a:off x="7461408" y="4137342"/>
              <a:ext cx="100965" cy="136207"/>
            </a:xfrm>
            <a:custGeom>
              <a:avLst/>
              <a:gdLst>
                <a:gd name="connsiteX0" fmla="*/ 0 w 100965"/>
                <a:gd name="connsiteY0" fmla="*/ 117157 h 136207"/>
                <a:gd name="connsiteX1" fmla="*/ 9525 w 100965"/>
                <a:gd name="connsiteY1" fmla="*/ 102870 h 136207"/>
                <a:gd name="connsiteX2" fmla="*/ 55245 w 100965"/>
                <a:gd name="connsiteY2" fmla="*/ 120015 h 136207"/>
                <a:gd name="connsiteX3" fmla="*/ 82868 w 100965"/>
                <a:gd name="connsiteY3" fmla="*/ 99060 h 136207"/>
                <a:gd name="connsiteX4" fmla="*/ 49530 w 100965"/>
                <a:gd name="connsiteY4" fmla="*/ 75247 h 136207"/>
                <a:gd name="connsiteX5" fmla="*/ 6668 w 100965"/>
                <a:gd name="connsiteY5" fmla="*/ 38100 h 136207"/>
                <a:gd name="connsiteX6" fmla="*/ 6668 w 100965"/>
                <a:gd name="connsiteY6" fmla="*/ 37147 h 136207"/>
                <a:gd name="connsiteX7" fmla="*/ 51435 w 100965"/>
                <a:gd name="connsiteY7" fmla="*/ 0 h 136207"/>
                <a:gd name="connsiteX8" fmla="*/ 99060 w 100965"/>
                <a:gd name="connsiteY8" fmla="*/ 14288 h 136207"/>
                <a:gd name="connsiteX9" fmla="*/ 89535 w 100965"/>
                <a:gd name="connsiteY9" fmla="*/ 29527 h 136207"/>
                <a:gd name="connsiteX10" fmla="*/ 50483 w 100965"/>
                <a:gd name="connsiteY10" fmla="*/ 16192 h 136207"/>
                <a:gd name="connsiteX11" fmla="*/ 24765 w 100965"/>
                <a:gd name="connsiteY11" fmla="*/ 35242 h 136207"/>
                <a:gd name="connsiteX12" fmla="*/ 24765 w 100965"/>
                <a:gd name="connsiteY12" fmla="*/ 36195 h 136207"/>
                <a:gd name="connsiteX13" fmla="*/ 59055 w 100965"/>
                <a:gd name="connsiteY13" fmla="*/ 59055 h 136207"/>
                <a:gd name="connsiteX14" fmla="*/ 100965 w 100965"/>
                <a:gd name="connsiteY14" fmla="*/ 96202 h 136207"/>
                <a:gd name="connsiteX15" fmla="*/ 100965 w 100965"/>
                <a:gd name="connsiteY15" fmla="*/ 97155 h 136207"/>
                <a:gd name="connsiteX16" fmla="*/ 54293 w 100965"/>
                <a:gd name="connsiteY16" fmla="*/ 136207 h 136207"/>
                <a:gd name="connsiteX17" fmla="*/ 0 w 100965"/>
                <a:gd name="connsiteY17" fmla="*/ 117157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965" h="136207">
                  <a:moveTo>
                    <a:pt x="0" y="117157"/>
                  </a:moveTo>
                  <a:lnTo>
                    <a:pt x="9525" y="102870"/>
                  </a:lnTo>
                  <a:cubicBezTo>
                    <a:pt x="23813" y="114300"/>
                    <a:pt x="40005" y="120015"/>
                    <a:pt x="55245" y="120015"/>
                  </a:cubicBezTo>
                  <a:cubicBezTo>
                    <a:pt x="71438" y="120015"/>
                    <a:pt x="82868" y="112395"/>
                    <a:pt x="82868" y="99060"/>
                  </a:cubicBezTo>
                  <a:cubicBezTo>
                    <a:pt x="82868" y="85725"/>
                    <a:pt x="67628" y="80010"/>
                    <a:pt x="49530" y="75247"/>
                  </a:cubicBezTo>
                  <a:cubicBezTo>
                    <a:pt x="29528" y="69532"/>
                    <a:pt x="6668" y="61913"/>
                    <a:pt x="6668" y="38100"/>
                  </a:cubicBezTo>
                  <a:lnTo>
                    <a:pt x="6668" y="37147"/>
                  </a:lnTo>
                  <a:cubicBezTo>
                    <a:pt x="6668" y="15240"/>
                    <a:pt x="24765" y="0"/>
                    <a:pt x="51435" y="0"/>
                  </a:cubicBezTo>
                  <a:cubicBezTo>
                    <a:pt x="67628" y="0"/>
                    <a:pt x="84773" y="5715"/>
                    <a:pt x="99060" y="14288"/>
                  </a:cubicBezTo>
                  <a:lnTo>
                    <a:pt x="89535" y="29527"/>
                  </a:lnTo>
                  <a:cubicBezTo>
                    <a:pt x="77153" y="20955"/>
                    <a:pt x="63818" y="16192"/>
                    <a:pt x="50483" y="16192"/>
                  </a:cubicBezTo>
                  <a:cubicBezTo>
                    <a:pt x="35243" y="16192"/>
                    <a:pt x="24765" y="24765"/>
                    <a:pt x="24765" y="35242"/>
                  </a:cubicBezTo>
                  <a:lnTo>
                    <a:pt x="24765" y="36195"/>
                  </a:lnTo>
                  <a:cubicBezTo>
                    <a:pt x="24765" y="48577"/>
                    <a:pt x="41910" y="53340"/>
                    <a:pt x="59055" y="59055"/>
                  </a:cubicBezTo>
                  <a:cubicBezTo>
                    <a:pt x="79058" y="64770"/>
                    <a:pt x="100965" y="73342"/>
                    <a:pt x="100965" y="96202"/>
                  </a:cubicBezTo>
                  <a:lnTo>
                    <a:pt x="100965" y="97155"/>
                  </a:lnTo>
                  <a:cubicBezTo>
                    <a:pt x="100965" y="121920"/>
                    <a:pt x="80963" y="136207"/>
                    <a:pt x="54293" y="136207"/>
                  </a:cubicBezTo>
                  <a:cubicBezTo>
                    <a:pt x="35243" y="136207"/>
                    <a:pt x="14288" y="129540"/>
                    <a:pt x="0" y="1171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92596F-D564-DEE2-8A05-8793AD3573A7}"/>
                </a:ext>
              </a:extLst>
            </p:cNvPr>
            <p:cNvSpPr/>
            <p:nvPr/>
          </p:nvSpPr>
          <p:spPr>
            <a:xfrm>
              <a:off x="7590949" y="4136390"/>
              <a:ext cx="125730" cy="138112"/>
            </a:xfrm>
            <a:custGeom>
              <a:avLst/>
              <a:gdLst>
                <a:gd name="connsiteX0" fmla="*/ 66675 w 125730"/>
                <a:gd name="connsiteY0" fmla="*/ 120967 h 138112"/>
                <a:gd name="connsiteX1" fmla="*/ 108585 w 125730"/>
                <a:gd name="connsiteY1" fmla="*/ 102870 h 138112"/>
                <a:gd name="connsiteX2" fmla="*/ 120015 w 125730"/>
                <a:gd name="connsiteY2" fmla="*/ 113347 h 138112"/>
                <a:gd name="connsiteX3" fmla="*/ 65722 w 125730"/>
                <a:gd name="connsiteY3" fmla="*/ 138113 h 138112"/>
                <a:gd name="connsiteX4" fmla="*/ 0 w 125730"/>
                <a:gd name="connsiteY4" fmla="*/ 69532 h 138112"/>
                <a:gd name="connsiteX5" fmla="*/ 63818 w 125730"/>
                <a:gd name="connsiteY5" fmla="*/ 0 h 138112"/>
                <a:gd name="connsiteX6" fmla="*/ 125730 w 125730"/>
                <a:gd name="connsiteY6" fmla="*/ 70485 h 138112"/>
                <a:gd name="connsiteX7" fmla="*/ 124777 w 125730"/>
                <a:gd name="connsiteY7" fmla="*/ 77153 h 138112"/>
                <a:gd name="connsiteX8" fmla="*/ 20002 w 125730"/>
                <a:gd name="connsiteY8" fmla="*/ 77153 h 138112"/>
                <a:gd name="connsiteX9" fmla="*/ 66675 w 125730"/>
                <a:gd name="connsiteY9" fmla="*/ 120967 h 138112"/>
                <a:gd name="connsiteX10" fmla="*/ 104775 w 125730"/>
                <a:gd name="connsiteY10" fmla="*/ 60960 h 138112"/>
                <a:gd name="connsiteX11" fmla="*/ 62865 w 125730"/>
                <a:gd name="connsiteY11" fmla="*/ 17145 h 138112"/>
                <a:gd name="connsiteX12" fmla="*/ 20002 w 125730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2" y="128588"/>
                    <a:pt x="91440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2870" y="0"/>
                    <a:pt x="125730" y="31432"/>
                    <a:pt x="125730" y="70485"/>
                  </a:cubicBezTo>
                  <a:cubicBezTo>
                    <a:pt x="125730" y="72390"/>
                    <a:pt x="125730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DAD716-6BAB-44DE-EE8D-44787A9E1736}"/>
                </a:ext>
              </a:extLst>
            </p:cNvPr>
            <p:cNvSpPr/>
            <p:nvPr/>
          </p:nvSpPr>
          <p:spPr>
            <a:xfrm>
              <a:off x="7740491" y="4137342"/>
              <a:ext cx="116204" cy="137159"/>
            </a:xfrm>
            <a:custGeom>
              <a:avLst/>
              <a:gdLst>
                <a:gd name="connsiteX0" fmla="*/ 0 w 116204"/>
                <a:gd name="connsiteY0" fmla="*/ 96202 h 137159"/>
                <a:gd name="connsiteX1" fmla="*/ 0 w 116204"/>
                <a:gd name="connsiteY1" fmla="*/ 95250 h 137159"/>
                <a:gd name="connsiteX2" fmla="*/ 56197 w 116204"/>
                <a:gd name="connsiteY2" fmla="*/ 52388 h 137159"/>
                <a:gd name="connsiteX3" fmla="*/ 97155 w 116204"/>
                <a:gd name="connsiteY3" fmla="*/ 58102 h 137159"/>
                <a:gd name="connsiteX4" fmla="*/ 97155 w 116204"/>
                <a:gd name="connsiteY4" fmla="*/ 53340 h 137159"/>
                <a:gd name="connsiteX5" fmla="*/ 58102 w 116204"/>
                <a:gd name="connsiteY5" fmla="*/ 18097 h 137159"/>
                <a:gd name="connsiteX6" fmla="*/ 18097 w 116204"/>
                <a:gd name="connsiteY6" fmla="*/ 27622 h 137159"/>
                <a:gd name="connsiteX7" fmla="*/ 12382 w 116204"/>
                <a:gd name="connsiteY7" fmla="*/ 11430 h 137159"/>
                <a:gd name="connsiteX8" fmla="*/ 60007 w 116204"/>
                <a:gd name="connsiteY8" fmla="*/ 0 h 137159"/>
                <a:gd name="connsiteX9" fmla="*/ 102870 w 116204"/>
                <a:gd name="connsiteY9" fmla="*/ 14288 h 137159"/>
                <a:gd name="connsiteX10" fmla="*/ 116205 w 116204"/>
                <a:gd name="connsiteY10" fmla="*/ 53340 h 137159"/>
                <a:gd name="connsiteX11" fmla="*/ 116205 w 116204"/>
                <a:gd name="connsiteY11" fmla="*/ 134302 h 137159"/>
                <a:gd name="connsiteX12" fmla="*/ 97155 w 116204"/>
                <a:gd name="connsiteY12" fmla="*/ 134302 h 137159"/>
                <a:gd name="connsiteX13" fmla="*/ 97155 w 116204"/>
                <a:gd name="connsiteY13" fmla="*/ 114300 h 137159"/>
                <a:gd name="connsiteX14" fmla="*/ 49530 w 116204"/>
                <a:gd name="connsiteY14" fmla="*/ 137160 h 137159"/>
                <a:gd name="connsiteX15" fmla="*/ 0 w 116204"/>
                <a:gd name="connsiteY15" fmla="*/ 96202 h 137159"/>
                <a:gd name="connsiteX16" fmla="*/ 97155 w 116204"/>
                <a:gd name="connsiteY16" fmla="*/ 85725 h 137159"/>
                <a:gd name="connsiteX17" fmla="*/ 97155 w 116204"/>
                <a:gd name="connsiteY17" fmla="*/ 73342 h 137159"/>
                <a:gd name="connsiteX18" fmla="*/ 59055 w 116204"/>
                <a:gd name="connsiteY18" fmla="*/ 67627 h 137159"/>
                <a:gd name="connsiteX19" fmla="*/ 20002 w 116204"/>
                <a:gd name="connsiteY19" fmla="*/ 94297 h 137159"/>
                <a:gd name="connsiteX20" fmla="*/ 20002 w 116204"/>
                <a:gd name="connsiteY20" fmla="*/ 95250 h 137159"/>
                <a:gd name="connsiteX21" fmla="*/ 53340 w 116204"/>
                <a:gd name="connsiteY21" fmla="*/ 120967 h 137159"/>
                <a:gd name="connsiteX22" fmla="*/ 97155 w 116204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4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6197" y="52388"/>
                  </a:cubicBezTo>
                  <a:cubicBezTo>
                    <a:pt x="73342" y="52388"/>
                    <a:pt x="84772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7" y="18097"/>
                    <a:pt x="58102" y="18097"/>
                  </a:cubicBezTo>
                  <a:cubicBezTo>
                    <a:pt x="41910" y="18097"/>
                    <a:pt x="29527" y="21907"/>
                    <a:pt x="18097" y="27622"/>
                  </a:cubicBezTo>
                  <a:lnTo>
                    <a:pt x="12382" y="11430"/>
                  </a:lnTo>
                  <a:cubicBezTo>
                    <a:pt x="26670" y="4763"/>
                    <a:pt x="40957" y="0"/>
                    <a:pt x="60007" y="0"/>
                  </a:cubicBezTo>
                  <a:cubicBezTo>
                    <a:pt x="78105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2390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4295" y="67627"/>
                    <a:pt x="59055" y="67627"/>
                  </a:cubicBezTo>
                  <a:cubicBezTo>
                    <a:pt x="34290" y="67627"/>
                    <a:pt x="20002" y="78105"/>
                    <a:pt x="20002" y="94297"/>
                  </a:cubicBezTo>
                  <a:lnTo>
                    <a:pt x="20002" y="95250"/>
                  </a:lnTo>
                  <a:cubicBezTo>
                    <a:pt x="20002" y="111442"/>
                    <a:pt x="35242" y="120967"/>
                    <a:pt x="53340" y="120967"/>
                  </a:cubicBezTo>
                  <a:cubicBezTo>
                    <a:pt x="77152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C956C2-2F54-3F2C-2E95-AB6C0B4C5A2B}"/>
                </a:ext>
              </a:extLst>
            </p:cNvPr>
            <p:cNvSpPr/>
            <p:nvPr/>
          </p:nvSpPr>
          <p:spPr>
            <a:xfrm>
              <a:off x="7898606" y="4137300"/>
              <a:ext cx="73342" cy="134344"/>
            </a:xfrm>
            <a:custGeom>
              <a:avLst/>
              <a:gdLst>
                <a:gd name="connsiteX0" fmla="*/ 0 w 73342"/>
                <a:gd name="connsiteY0" fmla="*/ 1947 h 134344"/>
                <a:gd name="connsiteX1" fmla="*/ 19050 w 73342"/>
                <a:gd name="connsiteY1" fmla="*/ 1947 h 134344"/>
                <a:gd name="connsiteX2" fmla="*/ 19050 w 73342"/>
                <a:gd name="connsiteY2" fmla="*/ 36237 h 134344"/>
                <a:gd name="connsiteX3" fmla="*/ 73343 w 73342"/>
                <a:gd name="connsiteY3" fmla="*/ 42 h 134344"/>
                <a:gd name="connsiteX4" fmla="*/ 73343 w 73342"/>
                <a:gd name="connsiteY4" fmla="*/ 20997 h 134344"/>
                <a:gd name="connsiteX5" fmla="*/ 71438 w 73342"/>
                <a:gd name="connsiteY5" fmla="*/ 20997 h 134344"/>
                <a:gd name="connsiteX6" fmla="*/ 19050 w 73342"/>
                <a:gd name="connsiteY6" fmla="*/ 81957 h 134344"/>
                <a:gd name="connsiteX7" fmla="*/ 19050 w 73342"/>
                <a:gd name="connsiteY7" fmla="*/ 134345 h 134344"/>
                <a:gd name="connsiteX8" fmla="*/ 0 w 73342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" h="134344">
                  <a:moveTo>
                    <a:pt x="0" y="1947"/>
                  </a:moveTo>
                  <a:lnTo>
                    <a:pt x="19050" y="1947"/>
                  </a:lnTo>
                  <a:lnTo>
                    <a:pt x="19050" y="36237"/>
                  </a:lnTo>
                  <a:cubicBezTo>
                    <a:pt x="29527" y="14330"/>
                    <a:pt x="48577" y="-910"/>
                    <a:pt x="73343" y="42"/>
                  </a:cubicBezTo>
                  <a:lnTo>
                    <a:pt x="73343" y="20997"/>
                  </a:lnTo>
                  <a:lnTo>
                    <a:pt x="71438" y="20997"/>
                  </a:lnTo>
                  <a:cubicBezTo>
                    <a:pt x="42863" y="20997"/>
                    <a:pt x="19050" y="41952"/>
                    <a:pt x="19050" y="81957"/>
                  </a:cubicBezTo>
                  <a:lnTo>
                    <a:pt x="19050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BA8B78-0EBC-B794-045C-1606EB1E88E3}"/>
                </a:ext>
              </a:extLst>
            </p:cNvPr>
            <p:cNvSpPr/>
            <p:nvPr/>
          </p:nvSpPr>
          <p:spPr>
            <a:xfrm>
              <a:off x="7988141" y="4136390"/>
              <a:ext cx="121919" cy="138112"/>
            </a:xfrm>
            <a:custGeom>
              <a:avLst/>
              <a:gdLst>
                <a:gd name="connsiteX0" fmla="*/ 0 w 121919"/>
                <a:gd name="connsiteY0" fmla="*/ 69532 h 138112"/>
                <a:gd name="connsiteX1" fmla="*/ 67627 w 121919"/>
                <a:gd name="connsiteY1" fmla="*/ 0 h 138112"/>
                <a:gd name="connsiteX2" fmla="*/ 120967 w 121919"/>
                <a:gd name="connsiteY2" fmla="*/ 23813 h 138112"/>
                <a:gd name="connsiteX3" fmla="*/ 107632 w 121919"/>
                <a:gd name="connsiteY3" fmla="*/ 37147 h 138112"/>
                <a:gd name="connsiteX4" fmla="*/ 67627 w 121919"/>
                <a:gd name="connsiteY4" fmla="*/ 17145 h 138112"/>
                <a:gd name="connsiteX5" fmla="*/ 20002 w 121919"/>
                <a:gd name="connsiteY5" fmla="*/ 68580 h 138112"/>
                <a:gd name="connsiteX6" fmla="*/ 20002 w 121919"/>
                <a:gd name="connsiteY6" fmla="*/ 69532 h 138112"/>
                <a:gd name="connsiteX7" fmla="*/ 68580 w 121919"/>
                <a:gd name="connsiteY7" fmla="*/ 120015 h 138112"/>
                <a:gd name="connsiteX8" fmla="*/ 108585 w 121919"/>
                <a:gd name="connsiteY8" fmla="*/ 100965 h 138112"/>
                <a:gd name="connsiteX9" fmla="*/ 121920 w 121919"/>
                <a:gd name="connsiteY9" fmla="*/ 112395 h 138112"/>
                <a:gd name="connsiteX10" fmla="*/ 67627 w 121919"/>
                <a:gd name="connsiteY10" fmla="*/ 138113 h 138112"/>
                <a:gd name="connsiteX11" fmla="*/ 0 w 121919"/>
                <a:gd name="connsiteY11" fmla="*/ 6953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19" h="138112">
                  <a:moveTo>
                    <a:pt x="0" y="69532"/>
                  </a:moveTo>
                  <a:cubicBezTo>
                    <a:pt x="0" y="32385"/>
                    <a:pt x="29527" y="0"/>
                    <a:pt x="67627" y="0"/>
                  </a:cubicBezTo>
                  <a:cubicBezTo>
                    <a:pt x="92392" y="0"/>
                    <a:pt x="108585" y="10478"/>
                    <a:pt x="120967" y="23813"/>
                  </a:cubicBezTo>
                  <a:lnTo>
                    <a:pt x="107632" y="37147"/>
                  </a:lnTo>
                  <a:cubicBezTo>
                    <a:pt x="97155" y="26670"/>
                    <a:pt x="85725" y="17145"/>
                    <a:pt x="67627" y="17145"/>
                  </a:cubicBezTo>
                  <a:cubicBezTo>
                    <a:pt x="40957" y="17145"/>
                    <a:pt x="20002" y="40005"/>
                    <a:pt x="20002" y="68580"/>
                  </a:cubicBezTo>
                  <a:lnTo>
                    <a:pt x="20002" y="69532"/>
                  </a:lnTo>
                  <a:cubicBezTo>
                    <a:pt x="20002" y="98107"/>
                    <a:pt x="40957" y="120015"/>
                    <a:pt x="68580" y="120015"/>
                  </a:cubicBezTo>
                  <a:cubicBezTo>
                    <a:pt x="85725" y="120015"/>
                    <a:pt x="98107" y="112395"/>
                    <a:pt x="108585" y="100965"/>
                  </a:cubicBezTo>
                  <a:lnTo>
                    <a:pt x="121920" y="112395"/>
                  </a:lnTo>
                  <a:cubicBezTo>
                    <a:pt x="108585" y="127635"/>
                    <a:pt x="92392" y="138113"/>
                    <a:pt x="67627" y="138113"/>
                  </a:cubicBezTo>
                  <a:cubicBezTo>
                    <a:pt x="29527" y="138113"/>
                    <a:pt x="0" y="106680"/>
                    <a:pt x="0" y="695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01E1BB-6A51-28B9-7860-F809F782BBDF}"/>
                </a:ext>
              </a:extLst>
            </p:cNvPr>
            <p:cNvSpPr/>
            <p:nvPr/>
          </p:nvSpPr>
          <p:spPr>
            <a:xfrm>
              <a:off x="8142446" y="4084955"/>
              <a:ext cx="115252" cy="186689"/>
            </a:xfrm>
            <a:custGeom>
              <a:avLst/>
              <a:gdLst>
                <a:gd name="connsiteX0" fmla="*/ 0 w 115252"/>
                <a:gd name="connsiteY0" fmla="*/ 0 h 186689"/>
                <a:gd name="connsiteX1" fmla="*/ 19050 w 115252"/>
                <a:gd name="connsiteY1" fmla="*/ 0 h 186689"/>
                <a:gd name="connsiteX2" fmla="*/ 19050 w 115252"/>
                <a:gd name="connsiteY2" fmla="*/ 77152 h 186689"/>
                <a:gd name="connsiteX3" fmla="*/ 64770 w 115252"/>
                <a:gd name="connsiteY3" fmla="*/ 51435 h 186689"/>
                <a:gd name="connsiteX4" fmla="*/ 115253 w 115252"/>
                <a:gd name="connsiteY4" fmla="*/ 104775 h 186689"/>
                <a:gd name="connsiteX5" fmla="*/ 115253 w 115252"/>
                <a:gd name="connsiteY5" fmla="*/ 186690 h 186689"/>
                <a:gd name="connsiteX6" fmla="*/ 95250 w 115252"/>
                <a:gd name="connsiteY6" fmla="*/ 186690 h 186689"/>
                <a:gd name="connsiteX7" fmla="*/ 95250 w 115252"/>
                <a:gd name="connsiteY7" fmla="*/ 109538 h 186689"/>
                <a:gd name="connsiteX8" fmla="*/ 59055 w 115252"/>
                <a:gd name="connsiteY8" fmla="*/ 69532 h 186689"/>
                <a:gd name="connsiteX9" fmla="*/ 19050 w 115252"/>
                <a:gd name="connsiteY9" fmla="*/ 110490 h 186689"/>
                <a:gd name="connsiteX10" fmla="*/ 19050 w 115252"/>
                <a:gd name="connsiteY10" fmla="*/ 186690 h 186689"/>
                <a:gd name="connsiteX11" fmla="*/ 0 w 115252"/>
                <a:gd name="connsiteY11" fmla="*/ 18669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86689">
                  <a:moveTo>
                    <a:pt x="0" y="0"/>
                  </a:moveTo>
                  <a:lnTo>
                    <a:pt x="19050" y="0"/>
                  </a:lnTo>
                  <a:lnTo>
                    <a:pt x="19050" y="77152"/>
                  </a:lnTo>
                  <a:cubicBezTo>
                    <a:pt x="28575" y="62865"/>
                    <a:pt x="41910" y="51435"/>
                    <a:pt x="64770" y="51435"/>
                  </a:cubicBezTo>
                  <a:cubicBezTo>
                    <a:pt x="96203" y="51435"/>
                    <a:pt x="115253" y="73342"/>
                    <a:pt x="115253" y="104775"/>
                  </a:cubicBezTo>
                  <a:lnTo>
                    <a:pt x="115253" y="186690"/>
                  </a:lnTo>
                  <a:lnTo>
                    <a:pt x="95250" y="186690"/>
                  </a:lnTo>
                  <a:lnTo>
                    <a:pt x="95250" y="109538"/>
                  </a:lnTo>
                  <a:cubicBezTo>
                    <a:pt x="95250" y="84772"/>
                    <a:pt x="81915" y="69532"/>
                    <a:pt x="59055" y="69532"/>
                  </a:cubicBezTo>
                  <a:cubicBezTo>
                    <a:pt x="36195" y="69532"/>
                    <a:pt x="19050" y="85725"/>
                    <a:pt x="19050" y="110490"/>
                  </a:cubicBezTo>
                  <a:lnTo>
                    <a:pt x="19050" y="186690"/>
                  </a:lnTo>
                  <a:lnTo>
                    <a:pt x="0" y="18669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2DE8CE-0FE0-34E9-22C6-3B86EFCDD6A0}"/>
                </a:ext>
              </a:extLst>
            </p:cNvPr>
            <p:cNvSpPr/>
            <p:nvPr/>
          </p:nvSpPr>
          <p:spPr>
            <a:xfrm>
              <a:off x="8371046" y="4089717"/>
              <a:ext cx="161925" cy="184784"/>
            </a:xfrm>
            <a:custGeom>
              <a:avLst/>
              <a:gdLst>
                <a:gd name="connsiteX0" fmla="*/ 0 w 161925"/>
                <a:gd name="connsiteY0" fmla="*/ 93345 h 184784"/>
                <a:gd name="connsiteX1" fmla="*/ 0 w 161925"/>
                <a:gd name="connsiteY1" fmla="*/ 92392 h 184784"/>
                <a:gd name="connsiteX2" fmla="*/ 90488 w 161925"/>
                <a:gd name="connsiteY2" fmla="*/ 0 h 184784"/>
                <a:gd name="connsiteX3" fmla="*/ 160973 w 161925"/>
                <a:gd name="connsiteY3" fmla="*/ 28575 h 184784"/>
                <a:gd name="connsiteX4" fmla="*/ 146685 w 161925"/>
                <a:gd name="connsiteY4" fmla="*/ 42863 h 184784"/>
                <a:gd name="connsiteX5" fmla="*/ 90488 w 161925"/>
                <a:gd name="connsiteY5" fmla="*/ 19050 h 184784"/>
                <a:gd name="connsiteX6" fmla="*/ 20955 w 161925"/>
                <a:gd name="connsiteY6" fmla="*/ 91440 h 184784"/>
                <a:gd name="connsiteX7" fmla="*/ 20955 w 161925"/>
                <a:gd name="connsiteY7" fmla="*/ 92392 h 184784"/>
                <a:gd name="connsiteX8" fmla="*/ 90488 w 161925"/>
                <a:gd name="connsiteY8" fmla="*/ 165735 h 184784"/>
                <a:gd name="connsiteX9" fmla="*/ 148590 w 161925"/>
                <a:gd name="connsiteY9" fmla="*/ 140017 h 184784"/>
                <a:gd name="connsiteX10" fmla="*/ 161925 w 161925"/>
                <a:gd name="connsiteY10" fmla="*/ 153352 h 184784"/>
                <a:gd name="connsiteX11" fmla="*/ 90488 w 161925"/>
                <a:gd name="connsiteY11" fmla="*/ 184785 h 184784"/>
                <a:gd name="connsiteX12" fmla="*/ 0 w 161925"/>
                <a:gd name="connsiteY12" fmla="*/ 93345 h 18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184784">
                  <a:moveTo>
                    <a:pt x="0" y="93345"/>
                  </a:moveTo>
                  <a:lnTo>
                    <a:pt x="0" y="92392"/>
                  </a:lnTo>
                  <a:cubicBezTo>
                    <a:pt x="0" y="41910"/>
                    <a:pt x="38100" y="0"/>
                    <a:pt x="90488" y="0"/>
                  </a:cubicBezTo>
                  <a:cubicBezTo>
                    <a:pt x="122873" y="0"/>
                    <a:pt x="142875" y="11430"/>
                    <a:pt x="160973" y="28575"/>
                  </a:cubicBezTo>
                  <a:lnTo>
                    <a:pt x="146685" y="42863"/>
                  </a:lnTo>
                  <a:cubicBezTo>
                    <a:pt x="131445" y="28575"/>
                    <a:pt x="115253" y="19050"/>
                    <a:pt x="90488" y="19050"/>
                  </a:cubicBezTo>
                  <a:cubicBezTo>
                    <a:pt x="51435" y="19050"/>
                    <a:pt x="20955" y="50482"/>
                    <a:pt x="20955" y="91440"/>
                  </a:cubicBezTo>
                  <a:lnTo>
                    <a:pt x="20955" y="92392"/>
                  </a:lnTo>
                  <a:cubicBezTo>
                    <a:pt x="20955" y="134302"/>
                    <a:pt x="51435" y="165735"/>
                    <a:pt x="90488" y="165735"/>
                  </a:cubicBezTo>
                  <a:cubicBezTo>
                    <a:pt x="115253" y="165735"/>
                    <a:pt x="131445" y="157163"/>
                    <a:pt x="148590" y="140017"/>
                  </a:cubicBezTo>
                  <a:lnTo>
                    <a:pt x="161925" y="153352"/>
                  </a:lnTo>
                  <a:cubicBezTo>
                    <a:pt x="142875" y="172402"/>
                    <a:pt x="122873" y="184785"/>
                    <a:pt x="90488" y="184785"/>
                  </a:cubicBezTo>
                  <a:cubicBezTo>
                    <a:pt x="38100" y="184785"/>
                    <a:pt x="0" y="143827"/>
                    <a:pt x="0" y="9334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10D1D5-186D-FE39-4FA1-C842B0C47814}"/>
                </a:ext>
              </a:extLst>
            </p:cNvPr>
            <p:cNvSpPr/>
            <p:nvPr/>
          </p:nvSpPr>
          <p:spPr>
            <a:xfrm>
              <a:off x="8553926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2865 w 124777"/>
                <a:gd name="connsiteY5" fmla="*/ 0 h 138112"/>
                <a:gd name="connsiteX6" fmla="*/ 124778 w 124777"/>
                <a:gd name="connsiteY6" fmla="*/ 70485 h 138112"/>
                <a:gd name="connsiteX7" fmla="*/ 124778 w 124777"/>
                <a:gd name="connsiteY7" fmla="*/ 77153 h 138112"/>
                <a:gd name="connsiteX8" fmla="*/ 20003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3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3" y="138113"/>
                  </a:cubicBezTo>
                  <a:cubicBezTo>
                    <a:pt x="29528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2865" y="0"/>
                  </a:cubicBezTo>
                  <a:cubicBezTo>
                    <a:pt x="101918" y="0"/>
                    <a:pt x="124778" y="31432"/>
                    <a:pt x="124778" y="70485"/>
                  </a:cubicBezTo>
                  <a:cubicBezTo>
                    <a:pt x="124778" y="72390"/>
                    <a:pt x="124778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CC91FB-76ED-1331-1226-34F51A3B0CD8}"/>
                </a:ext>
              </a:extLst>
            </p:cNvPr>
            <p:cNvSpPr/>
            <p:nvPr/>
          </p:nvSpPr>
          <p:spPr>
            <a:xfrm>
              <a:off x="8712994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20002 w 115252"/>
                <a:gd name="connsiteY1" fmla="*/ 2857 h 135254"/>
                <a:gd name="connsiteX2" fmla="*/ 20002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6202 w 115252"/>
                <a:gd name="connsiteY6" fmla="*/ 135255 h 135254"/>
                <a:gd name="connsiteX7" fmla="*/ 96202 w 115252"/>
                <a:gd name="connsiteY7" fmla="*/ 58103 h 135254"/>
                <a:gd name="connsiteX8" fmla="*/ 59055 w 115252"/>
                <a:gd name="connsiteY8" fmla="*/ 18097 h 135254"/>
                <a:gd name="connsiteX9" fmla="*/ 20002 w 115252"/>
                <a:gd name="connsiteY9" fmla="*/ 59055 h 135254"/>
                <a:gd name="connsiteX10" fmla="*/ 20002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20002" y="2857"/>
                  </a:lnTo>
                  <a:lnTo>
                    <a:pt x="20002" y="25717"/>
                  </a:lnTo>
                  <a:cubicBezTo>
                    <a:pt x="28575" y="11430"/>
                    <a:pt x="42863" y="0"/>
                    <a:pt x="64770" y="0"/>
                  </a:cubicBezTo>
                  <a:cubicBezTo>
                    <a:pt x="97155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6202" y="135255"/>
                  </a:lnTo>
                  <a:lnTo>
                    <a:pt x="96202" y="58103"/>
                  </a:lnTo>
                  <a:cubicBezTo>
                    <a:pt x="96202" y="33338"/>
                    <a:pt x="82868" y="18097"/>
                    <a:pt x="59055" y="18097"/>
                  </a:cubicBezTo>
                  <a:cubicBezTo>
                    <a:pt x="37148" y="18097"/>
                    <a:pt x="20002" y="34290"/>
                    <a:pt x="20002" y="59055"/>
                  </a:cubicBezTo>
                  <a:lnTo>
                    <a:pt x="20002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0B9880-7645-8CB5-08F6-5C3A03110730}"/>
                </a:ext>
              </a:extLst>
            </p:cNvPr>
            <p:cNvSpPr/>
            <p:nvPr/>
          </p:nvSpPr>
          <p:spPr>
            <a:xfrm>
              <a:off x="8858726" y="4099242"/>
              <a:ext cx="80010" cy="174307"/>
            </a:xfrm>
            <a:custGeom>
              <a:avLst/>
              <a:gdLst>
                <a:gd name="connsiteX0" fmla="*/ 19050 w 80010"/>
                <a:gd name="connsiteY0" fmla="*/ 137160 h 174307"/>
                <a:gd name="connsiteX1" fmla="*/ 19050 w 80010"/>
                <a:gd name="connsiteY1" fmla="*/ 57150 h 174307"/>
                <a:gd name="connsiteX2" fmla="*/ 0 w 80010"/>
                <a:gd name="connsiteY2" fmla="*/ 57150 h 174307"/>
                <a:gd name="connsiteX3" fmla="*/ 0 w 80010"/>
                <a:gd name="connsiteY3" fmla="*/ 40005 h 174307"/>
                <a:gd name="connsiteX4" fmla="*/ 19050 w 80010"/>
                <a:gd name="connsiteY4" fmla="*/ 40005 h 174307"/>
                <a:gd name="connsiteX5" fmla="*/ 19050 w 80010"/>
                <a:gd name="connsiteY5" fmla="*/ 0 h 174307"/>
                <a:gd name="connsiteX6" fmla="*/ 38100 w 80010"/>
                <a:gd name="connsiteY6" fmla="*/ 0 h 174307"/>
                <a:gd name="connsiteX7" fmla="*/ 38100 w 80010"/>
                <a:gd name="connsiteY7" fmla="*/ 40005 h 174307"/>
                <a:gd name="connsiteX8" fmla="*/ 80010 w 80010"/>
                <a:gd name="connsiteY8" fmla="*/ 40005 h 174307"/>
                <a:gd name="connsiteX9" fmla="*/ 80010 w 80010"/>
                <a:gd name="connsiteY9" fmla="*/ 57150 h 174307"/>
                <a:gd name="connsiteX10" fmla="*/ 38100 w 80010"/>
                <a:gd name="connsiteY10" fmla="*/ 57150 h 174307"/>
                <a:gd name="connsiteX11" fmla="*/ 38100 w 80010"/>
                <a:gd name="connsiteY11" fmla="*/ 134302 h 174307"/>
                <a:gd name="connsiteX12" fmla="*/ 60960 w 80010"/>
                <a:gd name="connsiteY12" fmla="*/ 156210 h 174307"/>
                <a:gd name="connsiteX13" fmla="*/ 80010 w 80010"/>
                <a:gd name="connsiteY13" fmla="*/ 152400 h 174307"/>
                <a:gd name="connsiteX14" fmla="*/ 80010 w 80010"/>
                <a:gd name="connsiteY14" fmla="*/ 168592 h 174307"/>
                <a:gd name="connsiteX15" fmla="*/ 56198 w 80010"/>
                <a:gd name="connsiteY15" fmla="*/ 174307 h 174307"/>
                <a:gd name="connsiteX16" fmla="*/ 19050 w 80010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10" h="174307">
                  <a:moveTo>
                    <a:pt x="19050" y="137160"/>
                  </a:moveTo>
                  <a:lnTo>
                    <a:pt x="19050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9050" y="40005"/>
                  </a:lnTo>
                  <a:lnTo>
                    <a:pt x="19050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7625" y="156210"/>
                    <a:pt x="60960" y="156210"/>
                  </a:cubicBezTo>
                  <a:cubicBezTo>
                    <a:pt x="67628" y="156210"/>
                    <a:pt x="72390" y="155257"/>
                    <a:pt x="80010" y="152400"/>
                  </a:cubicBezTo>
                  <a:lnTo>
                    <a:pt x="80010" y="168592"/>
                  </a:lnTo>
                  <a:cubicBezTo>
                    <a:pt x="72390" y="172402"/>
                    <a:pt x="65723" y="174307"/>
                    <a:pt x="56198" y="174307"/>
                  </a:cubicBezTo>
                  <a:cubicBezTo>
                    <a:pt x="35243" y="174307"/>
                    <a:pt x="19050" y="163830"/>
                    <a:pt x="19050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EDD1B3-1D5E-9AE3-8E25-483B0CA0F55B}"/>
                </a:ext>
              </a:extLst>
            </p:cNvPr>
            <p:cNvSpPr/>
            <p:nvPr/>
          </p:nvSpPr>
          <p:spPr>
            <a:xfrm>
              <a:off x="8961596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8585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3818 w 124777"/>
                <a:gd name="connsiteY5" fmla="*/ 0 h 138112"/>
                <a:gd name="connsiteX6" fmla="*/ 124778 w 124777"/>
                <a:gd name="connsiteY6" fmla="*/ 70485 h 138112"/>
                <a:gd name="connsiteX7" fmla="*/ 124778 w 124777"/>
                <a:gd name="connsiteY7" fmla="*/ 77153 h 138112"/>
                <a:gd name="connsiteX8" fmla="*/ 20003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3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3" y="128588"/>
                    <a:pt x="91440" y="138113"/>
                    <a:pt x="65723" y="138113"/>
                  </a:cubicBezTo>
                  <a:cubicBezTo>
                    <a:pt x="29528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2870" y="0"/>
                    <a:pt x="124778" y="31432"/>
                    <a:pt x="124778" y="70485"/>
                  </a:cubicBezTo>
                  <a:cubicBezTo>
                    <a:pt x="124778" y="72390"/>
                    <a:pt x="124778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F836D6-E1B5-2BD6-B6F8-8827FD2D3754}"/>
                </a:ext>
              </a:extLst>
            </p:cNvPr>
            <p:cNvSpPr/>
            <p:nvPr/>
          </p:nvSpPr>
          <p:spPr>
            <a:xfrm>
              <a:off x="9120663" y="4137300"/>
              <a:ext cx="74294" cy="134344"/>
            </a:xfrm>
            <a:custGeom>
              <a:avLst/>
              <a:gdLst>
                <a:gd name="connsiteX0" fmla="*/ 0 w 74294"/>
                <a:gd name="connsiteY0" fmla="*/ 1947 h 134344"/>
                <a:gd name="connsiteX1" fmla="*/ 20003 w 74294"/>
                <a:gd name="connsiteY1" fmla="*/ 1947 h 134344"/>
                <a:gd name="connsiteX2" fmla="*/ 20003 w 74294"/>
                <a:gd name="connsiteY2" fmla="*/ 36237 h 134344"/>
                <a:gd name="connsiteX3" fmla="*/ 74295 w 74294"/>
                <a:gd name="connsiteY3" fmla="*/ 42 h 134344"/>
                <a:gd name="connsiteX4" fmla="*/ 74295 w 74294"/>
                <a:gd name="connsiteY4" fmla="*/ 20997 h 134344"/>
                <a:gd name="connsiteX5" fmla="*/ 72390 w 74294"/>
                <a:gd name="connsiteY5" fmla="*/ 20997 h 134344"/>
                <a:gd name="connsiteX6" fmla="*/ 20003 w 74294"/>
                <a:gd name="connsiteY6" fmla="*/ 81957 h 134344"/>
                <a:gd name="connsiteX7" fmla="*/ 20003 w 74294"/>
                <a:gd name="connsiteY7" fmla="*/ 134345 h 134344"/>
                <a:gd name="connsiteX8" fmla="*/ 0 w 74294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4" h="134344">
                  <a:moveTo>
                    <a:pt x="0" y="1947"/>
                  </a:moveTo>
                  <a:lnTo>
                    <a:pt x="20003" y="1947"/>
                  </a:lnTo>
                  <a:lnTo>
                    <a:pt x="20003" y="36237"/>
                  </a:lnTo>
                  <a:cubicBezTo>
                    <a:pt x="29528" y="14330"/>
                    <a:pt x="48578" y="-910"/>
                    <a:pt x="74295" y="42"/>
                  </a:cubicBezTo>
                  <a:lnTo>
                    <a:pt x="74295" y="20997"/>
                  </a:lnTo>
                  <a:lnTo>
                    <a:pt x="72390" y="20997"/>
                  </a:lnTo>
                  <a:cubicBezTo>
                    <a:pt x="43815" y="20997"/>
                    <a:pt x="20003" y="41952"/>
                    <a:pt x="20003" y="81957"/>
                  </a:cubicBezTo>
                  <a:lnTo>
                    <a:pt x="20003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C9CEC4-22E7-B8F7-E613-2D2B8659F771}"/>
                </a:ext>
              </a:extLst>
            </p:cNvPr>
            <p:cNvSpPr/>
            <p:nvPr/>
          </p:nvSpPr>
          <p:spPr>
            <a:xfrm>
              <a:off x="2388394" y="3768725"/>
              <a:ext cx="36195" cy="30480"/>
            </a:xfrm>
            <a:custGeom>
              <a:avLst/>
              <a:gdLst>
                <a:gd name="connsiteX0" fmla="*/ 0 w 36195"/>
                <a:gd name="connsiteY0" fmla="*/ 0 h 30480"/>
                <a:gd name="connsiteX1" fmla="*/ 0 w 36195"/>
                <a:gd name="connsiteY1" fmla="*/ 30480 h 30480"/>
                <a:gd name="connsiteX2" fmla="*/ 36195 w 36195"/>
                <a:gd name="connsiteY2" fmla="*/ 30480 h 30480"/>
                <a:gd name="connsiteX3" fmla="*/ 36195 w 36195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7F012DB-6FB0-D5E7-90EC-BFB7A802AEAF}"/>
                </a:ext>
              </a:extLst>
            </p:cNvPr>
            <p:cNvSpPr/>
            <p:nvPr/>
          </p:nvSpPr>
          <p:spPr>
            <a:xfrm>
              <a:off x="2335054" y="3768725"/>
              <a:ext cx="36194" cy="30480"/>
            </a:xfrm>
            <a:custGeom>
              <a:avLst/>
              <a:gdLst>
                <a:gd name="connsiteX0" fmla="*/ 0 w 36194"/>
                <a:gd name="connsiteY0" fmla="*/ 0 h 30480"/>
                <a:gd name="connsiteX1" fmla="*/ 0 w 36194"/>
                <a:gd name="connsiteY1" fmla="*/ 30480 h 30480"/>
                <a:gd name="connsiteX2" fmla="*/ 36195 w 36194"/>
                <a:gd name="connsiteY2" fmla="*/ 30480 h 30480"/>
                <a:gd name="connsiteX3" fmla="*/ 36195 w 36194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EED12B-A942-169A-5B19-3F1EE97E1A91}"/>
                </a:ext>
              </a:extLst>
            </p:cNvPr>
            <p:cNvSpPr/>
            <p:nvPr/>
          </p:nvSpPr>
          <p:spPr>
            <a:xfrm>
              <a:off x="2751296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53927-C7EF-DCCD-3D79-8017D00F0E4D}"/>
                </a:ext>
              </a:extLst>
            </p:cNvPr>
            <p:cNvSpPr/>
            <p:nvPr/>
          </p:nvSpPr>
          <p:spPr>
            <a:xfrm>
              <a:off x="2698908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FF9B36-6859-A339-C496-2383817568B8}"/>
                </a:ext>
              </a:extLst>
            </p:cNvPr>
            <p:cNvSpPr/>
            <p:nvPr/>
          </p:nvSpPr>
          <p:spPr>
            <a:xfrm>
              <a:off x="2326460" y="3771582"/>
              <a:ext cx="585808" cy="172402"/>
            </a:xfrm>
            <a:custGeom>
              <a:avLst/>
              <a:gdLst>
                <a:gd name="connsiteX0" fmla="*/ 549614 w 585808"/>
                <a:gd name="connsiteY0" fmla="*/ 0 h 172402"/>
                <a:gd name="connsiteX1" fmla="*/ 585809 w 585808"/>
                <a:gd name="connsiteY1" fmla="*/ 0 h 172402"/>
                <a:gd name="connsiteX2" fmla="*/ 585809 w 585808"/>
                <a:gd name="connsiteY2" fmla="*/ 119063 h 172402"/>
                <a:gd name="connsiteX3" fmla="*/ 537231 w 585808"/>
                <a:gd name="connsiteY3" fmla="*/ 172403 h 172402"/>
                <a:gd name="connsiteX4" fmla="*/ 488654 w 585808"/>
                <a:gd name="connsiteY4" fmla="*/ 172403 h 172402"/>
                <a:gd name="connsiteX5" fmla="*/ 450554 w 585808"/>
                <a:gd name="connsiteY5" fmla="*/ 154305 h 172402"/>
                <a:gd name="connsiteX6" fmla="*/ 413406 w 585808"/>
                <a:gd name="connsiteY6" fmla="*/ 172403 h 172402"/>
                <a:gd name="connsiteX7" fmla="*/ 122894 w 585808"/>
                <a:gd name="connsiteY7" fmla="*/ 172403 h 172402"/>
                <a:gd name="connsiteX8" fmla="*/ 80031 w 585808"/>
                <a:gd name="connsiteY8" fmla="*/ 146685 h 172402"/>
                <a:gd name="connsiteX9" fmla="*/ 45741 w 585808"/>
                <a:gd name="connsiteY9" fmla="*/ 160973 h 172402"/>
                <a:gd name="connsiteX10" fmla="*/ 21 w 585808"/>
                <a:gd name="connsiteY10" fmla="*/ 114300 h 172402"/>
                <a:gd name="connsiteX11" fmla="*/ 75269 w 585808"/>
                <a:gd name="connsiteY11" fmla="*/ 57150 h 172402"/>
                <a:gd name="connsiteX12" fmla="*/ 75269 w 585808"/>
                <a:gd name="connsiteY12" fmla="*/ 47625 h 172402"/>
                <a:gd name="connsiteX13" fmla="*/ 111464 w 585808"/>
                <a:gd name="connsiteY13" fmla="*/ 39053 h 172402"/>
                <a:gd name="connsiteX14" fmla="*/ 111464 w 585808"/>
                <a:gd name="connsiteY14" fmla="*/ 120968 h 172402"/>
                <a:gd name="connsiteX15" fmla="*/ 126704 w 585808"/>
                <a:gd name="connsiteY15" fmla="*/ 137160 h 172402"/>
                <a:gd name="connsiteX16" fmla="*/ 403881 w 585808"/>
                <a:gd name="connsiteY16" fmla="*/ 137160 h 172402"/>
                <a:gd name="connsiteX17" fmla="*/ 424836 w 585808"/>
                <a:gd name="connsiteY17" fmla="*/ 116205 h 172402"/>
                <a:gd name="connsiteX18" fmla="*/ 424836 w 585808"/>
                <a:gd name="connsiteY18" fmla="*/ 62865 h 172402"/>
                <a:gd name="connsiteX19" fmla="*/ 461031 w 585808"/>
                <a:gd name="connsiteY19" fmla="*/ 62865 h 172402"/>
                <a:gd name="connsiteX20" fmla="*/ 461031 w 585808"/>
                <a:gd name="connsiteY20" fmla="*/ 111443 h 172402"/>
                <a:gd name="connsiteX21" fmla="*/ 485796 w 585808"/>
                <a:gd name="connsiteY21" fmla="*/ 137160 h 172402"/>
                <a:gd name="connsiteX22" fmla="*/ 534374 w 585808"/>
                <a:gd name="connsiteY22" fmla="*/ 137160 h 172402"/>
                <a:gd name="connsiteX23" fmla="*/ 549614 w 585808"/>
                <a:gd name="connsiteY23" fmla="*/ 120968 h 172402"/>
                <a:gd name="connsiteX24" fmla="*/ 75269 w 585808"/>
                <a:gd name="connsiteY24" fmla="*/ 79058 h 172402"/>
                <a:gd name="connsiteX25" fmla="*/ 34311 w 585808"/>
                <a:gd name="connsiteY25" fmla="*/ 111443 h 172402"/>
                <a:gd name="connsiteX26" fmla="*/ 53361 w 585808"/>
                <a:gd name="connsiteY26" fmla="*/ 136208 h 172402"/>
                <a:gd name="connsiteX27" fmla="*/ 75269 w 585808"/>
                <a:gd name="connsiteY27" fmla="*/ 11049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5808" h="172402">
                  <a:moveTo>
                    <a:pt x="549614" y="0"/>
                  </a:moveTo>
                  <a:lnTo>
                    <a:pt x="585809" y="0"/>
                  </a:lnTo>
                  <a:lnTo>
                    <a:pt x="585809" y="119063"/>
                  </a:lnTo>
                  <a:cubicBezTo>
                    <a:pt x="585809" y="134303"/>
                    <a:pt x="581999" y="172403"/>
                    <a:pt x="537231" y="172403"/>
                  </a:cubicBezTo>
                  <a:lnTo>
                    <a:pt x="488654" y="172403"/>
                  </a:lnTo>
                  <a:cubicBezTo>
                    <a:pt x="468651" y="172403"/>
                    <a:pt x="457221" y="163830"/>
                    <a:pt x="450554" y="154305"/>
                  </a:cubicBezTo>
                  <a:cubicBezTo>
                    <a:pt x="443886" y="165735"/>
                    <a:pt x="430551" y="172403"/>
                    <a:pt x="413406" y="172403"/>
                  </a:cubicBezTo>
                  <a:cubicBezTo>
                    <a:pt x="336254" y="172403"/>
                    <a:pt x="200999" y="172403"/>
                    <a:pt x="122894" y="172403"/>
                  </a:cubicBezTo>
                  <a:cubicBezTo>
                    <a:pt x="98129" y="172403"/>
                    <a:pt x="85746" y="160020"/>
                    <a:pt x="80031" y="146685"/>
                  </a:cubicBezTo>
                  <a:cubicBezTo>
                    <a:pt x="74316" y="153353"/>
                    <a:pt x="62886" y="161925"/>
                    <a:pt x="45741" y="160973"/>
                  </a:cubicBezTo>
                  <a:cubicBezTo>
                    <a:pt x="20024" y="160020"/>
                    <a:pt x="21" y="137160"/>
                    <a:pt x="21" y="114300"/>
                  </a:cubicBezTo>
                  <a:cubicBezTo>
                    <a:pt x="-931" y="72390"/>
                    <a:pt x="30501" y="57150"/>
                    <a:pt x="75269" y="57150"/>
                  </a:cubicBezTo>
                  <a:lnTo>
                    <a:pt x="75269" y="47625"/>
                  </a:lnTo>
                  <a:lnTo>
                    <a:pt x="111464" y="39053"/>
                  </a:lnTo>
                  <a:lnTo>
                    <a:pt x="111464" y="120968"/>
                  </a:lnTo>
                  <a:cubicBezTo>
                    <a:pt x="111464" y="131445"/>
                    <a:pt x="117179" y="137160"/>
                    <a:pt x="126704" y="137160"/>
                  </a:cubicBezTo>
                  <a:cubicBezTo>
                    <a:pt x="203856" y="137160"/>
                    <a:pt x="325776" y="137160"/>
                    <a:pt x="403881" y="137160"/>
                  </a:cubicBezTo>
                  <a:cubicBezTo>
                    <a:pt x="417216" y="137160"/>
                    <a:pt x="424836" y="131445"/>
                    <a:pt x="424836" y="116205"/>
                  </a:cubicBezTo>
                  <a:lnTo>
                    <a:pt x="424836" y="62865"/>
                  </a:lnTo>
                  <a:lnTo>
                    <a:pt x="461031" y="62865"/>
                  </a:lnTo>
                  <a:lnTo>
                    <a:pt x="461031" y="111443"/>
                  </a:lnTo>
                  <a:cubicBezTo>
                    <a:pt x="461031" y="127635"/>
                    <a:pt x="470556" y="137160"/>
                    <a:pt x="485796" y="137160"/>
                  </a:cubicBezTo>
                  <a:lnTo>
                    <a:pt x="534374" y="137160"/>
                  </a:lnTo>
                  <a:cubicBezTo>
                    <a:pt x="543899" y="137160"/>
                    <a:pt x="549614" y="131445"/>
                    <a:pt x="549614" y="120968"/>
                  </a:cubicBezTo>
                  <a:moveTo>
                    <a:pt x="75269" y="79058"/>
                  </a:moveTo>
                  <a:cubicBezTo>
                    <a:pt x="57171" y="79058"/>
                    <a:pt x="34311" y="86678"/>
                    <a:pt x="34311" y="111443"/>
                  </a:cubicBezTo>
                  <a:cubicBezTo>
                    <a:pt x="33359" y="120015"/>
                    <a:pt x="39074" y="135255"/>
                    <a:pt x="53361" y="136208"/>
                  </a:cubicBezTo>
                  <a:cubicBezTo>
                    <a:pt x="65744" y="136208"/>
                    <a:pt x="75269" y="127635"/>
                    <a:pt x="75269" y="1104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FAB447-0494-2E61-7212-38A18F2C6B4F}"/>
                </a:ext>
              </a:extLst>
            </p:cNvPr>
            <p:cNvSpPr/>
            <p:nvPr/>
          </p:nvSpPr>
          <p:spPr>
            <a:xfrm>
              <a:off x="2945606" y="3825875"/>
              <a:ext cx="120015" cy="163830"/>
            </a:xfrm>
            <a:custGeom>
              <a:avLst/>
              <a:gdLst>
                <a:gd name="connsiteX0" fmla="*/ 62865 w 120015"/>
                <a:gd name="connsiteY0" fmla="*/ 0 h 163830"/>
                <a:gd name="connsiteX1" fmla="*/ 120015 w 120015"/>
                <a:gd name="connsiteY1" fmla="*/ 0 h 163830"/>
                <a:gd name="connsiteX2" fmla="*/ 120015 w 120015"/>
                <a:gd name="connsiteY2" fmla="*/ 109538 h 163830"/>
                <a:gd name="connsiteX3" fmla="*/ 59055 w 120015"/>
                <a:gd name="connsiteY3" fmla="*/ 163830 h 163830"/>
                <a:gd name="connsiteX4" fmla="*/ 37147 w 120015"/>
                <a:gd name="connsiteY4" fmla="*/ 160972 h 163830"/>
                <a:gd name="connsiteX5" fmla="*/ 27622 w 120015"/>
                <a:gd name="connsiteY5" fmla="*/ 129540 h 163830"/>
                <a:gd name="connsiteX6" fmla="*/ 50483 w 120015"/>
                <a:gd name="connsiteY6" fmla="*/ 133350 h 163830"/>
                <a:gd name="connsiteX7" fmla="*/ 51435 w 120015"/>
                <a:gd name="connsiteY7" fmla="*/ 133350 h 163830"/>
                <a:gd name="connsiteX8" fmla="*/ 82867 w 120015"/>
                <a:gd name="connsiteY8" fmla="*/ 118110 h 163830"/>
                <a:gd name="connsiteX9" fmla="*/ 62865 w 120015"/>
                <a:gd name="connsiteY9" fmla="*/ 118110 h 163830"/>
                <a:gd name="connsiteX10" fmla="*/ 0 w 120015"/>
                <a:gd name="connsiteY10" fmla="*/ 58103 h 163830"/>
                <a:gd name="connsiteX11" fmla="*/ 62865 w 120015"/>
                <a:gd name="connsiteY11" fmla="*/ 0 h 163830"/>
                <a:gd name="connsiteX12" fmla="*/ 83820 w 120015"/>
                <a:gd name="connsiteY12" fmla="*/ 32385 h 163830"/>
                <a:gd name="connsiteX13" fmla="*/ 61913 w 120015"/>
                <a:gd name="connsiteY13" fmla="*/ 32385 h 163830"/>
                <a:gd name="connsiteX14" fmla="*/ 37147 w 120015"/>
                <a:gd name="connsiteY14" fmla="*/ 58103 h 163830"/>
                <a:gd name="connsiteX15" fmla="*/ 61913 w 120015"/>
                <a:gd name="connsiteY15" fmla="*/ 82868 h 163830"/>
                <a:gd name="connsiteX16" fmla="*/ 83820 w 120015"/>
                <a:gd name="connsiteY16" fmla="*/ 82868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015" h="163830">
                  <a:moveTo>
                    <a:pt x="62865" y="0"/>
                  </a:moveTo>
                  <a:lnTo>
                    <a:pt x="120015" y="0"/>
                  </a:lnTo>
                  <a:lnTo>
                    <a:pt x="120015" y="109538"/>
                  </a:lnTo>
                  <a:cubicBezTo>
                    <a:pt x="120015" y="151447"/>
                    <a:pt x="85725" y="163830"/>
                    <a:pt x="59055" y="163830"/>
                  </a:cubicBezTo>
                  <a:cubicBezTo>
                    <a:pt x="51435" y="163830"/>
                    <a:pt x="42863" y="162878"/>
                    <a:pt x="37147" y="160972"/>
                  </a:cubicBezTo>
                  <a:lnTo>
                    <a:pt x="27622" y="129540"/>
                  </a:lnTo>
                  <a:cubicBezTo>
                    <a:pt x="34290" y="131445"/>
                    <a:pt x="42863" y="133350"/>
                    <a:pt x="50483" y="133350"/>
                  </a:cubicBezTo>
                  <a:lnTo>
                    <a:pt x="51435" y="133350"/>
                  </a:lnTo>
                  <a:cubicBezTo>
                    <a:pt x="58103" y="133350"/>
                    <a:pt x="76200" y="133350"/>
                    <a:pt x="82867" y="118110"/>
                  </a:cubicBezTo>
                  <a:lnTo>
                    <a:pt x="62865" y="118110"/>
                  </a:lnTo>
                  <a:cubicBezTo>
                    <a:pt x="26670" y="118110"/>
                    <a:pt x="0" y="92393"/>
                    <a:pt x="0" y="58103"/>
                  </a:cubicBezTo>
                  <a:cubicBezTo>
                    <a:pt x="0" y="24765"/>
                    <a:pt x="24765" y="0"/>
                    <a:pt x="62865" y="0"/>
                  </a:cubicBezTo>
                  <a:close/>
                  <a:moveTo>
                    <a:pt x="83820" y="32385"/>
                  </a:moveTo>
                  <a:lnTo>
                    <a:pt x="61913" y="32385"/>
                  </a:lnTo>
                  <a:cubicBezTo>
                    <a:pt x="45720" y="32385"/>
                    <a:pt x="37147" y="45720"/>
                    <a:pt x="37147" y="58103"/>
                  </a:cubicBezTo>
                  <a:cubicBezTo>
                    <a:pt x="37147" y="71438"/>
                    <a:pt x="45720" y="82868"/>
                    <a:pt x="61913" y="82868"/>
                  </a:cubicBezTo>
                  <a:lnTo>
                    <a:pt x="83820" y="82868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8069AD-C14A-F9F4-0EA9-000A29A267B3}"/>
                </a:ext>
              </a:extLst>
            </p:cNvPr>
            <p:cNvSpPr/>
            <p:nvPr/>
          </p:nvSpPr>
          <p:spPr>
            <a:xfrm>
              <a:off x="3265646" y="3771582"/>
              <a:ext cx="37147" cy="31432"/>
            </a:xfrm>
            <a:custGeom>
              <a:avLst/>
              <a:gdLst>
                <a:gd name="connsiteX0" fmla="*/ 0 w 37147"/>
                <a:gd name="connsiteY0" fmla="*/ 0 h 31432"/>
                <a:gd name="connsiteX1" fmla="*/ 0 w 37147"/>
                <a:gd name="connsiteY1" fmla="*/ 31433 h 31432"/>
                <a:gd name="connsiteX2" fmla="*/ 37147 w 37147"/>
                <a:gd name="connsiteY2" fmla="*/ 31433 h 31432"/>
                <a:gd name="connsiteX3" fmla="*/ 37147 w 37147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" h="31432">
                  <a:moveTo>
                    <a:pt x="0" y="0"/>
                  </a:moveTo>
                  <a:lnTo>
                    <a:pt x="0" y="31433"/>
                  </a:lnTo>
                  <a:lnTo>
                    <a:pt x="37147" y="31433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5BE7D0-0DDC-4367-B071-575F8EE4C339}"/>
                </a:ext>
              </a:extLst>
            </p:cNvPr>
            <p:cNvSpPr/>
            <p:nvPr/>
          </p:nvSpPr>
          <p:spPr>
            <a:xfrm>
              <a:off x="3213259" y="3771582"/>
              <a:ext cx="36194" cy="31432"/>
            </a:xfrm>
            <a:custGeom>
              <a:avLst/>
              <a:gdLst>
                <a:gd name="connsiteX0" fmla="*/ 0 w 36194"/>
                <a:gd name="connsiteY0" fmla="*/ 0 h 31432"/>
                <a:gd name="connsiteX1" fmla="*/ 0 w 36194"/>
                <a:gd name="connsiteY1" fmla="*/ 31433 h 31432"/>
                <a:gd name="connsiteX2" fmla="*/ 36195 w 36194"/>
                <a:gd name="connsiteY2" fmla="*/ 31433 h 31432"/>
                <a:gd name="connsiteX3" fmla="*/ 36195 w 36194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1432">
                  <a:moveTo>
                    <a:pt x="0" y="0"/>
                  </a:moveTo>
                  <a:lnTo>
                    <a:pt x="0" y="31433"/>
                  </a:lnTo>
                  <a:lnTo>
                    <a:pt x="36195" y="3143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9D95621-DA87-8515-5E44-C894202FB0E5}"/>
                </a:ext>
              </a:extLst>
            </p:cNvPr>
            <p:cNvSpPr/>
            <p:nvPr/>
          </p:nvSpPr>
          <p:spPr>
            <a:xfrm>
              <a:off x="3390423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F2E59DC-CA35-041E-06B8-969A6C14D22C}"/>
                </a:ext>
              </a:extLst>
            </p:cNvPr>
            <p:cNvSpPr/>
            <p:nvPr/>
          </p:nvSpPr>
          <p:spPr>
            <a:xfrm>
              <a:off x="3078003" y="3771582"/>
              <a:ext cx="474345" cy="218403"/>
            </a:xfrm>
            <a:custGeom>
              <a:avLst/>
              <a:gdLst>
                <a:gd name="connsiteX0" fmla="*/ 438150 w 474345"/>
                <a:gd name="connsiteY0" fmla="*/ 120968 h 218403"/>
                <a:gd name="connsiteX1" fmla="*/ 422910 w 474345"/>
                <a:gd name="connsiteY1" fmla="*/ 137160 h 218403"/>
                <a:gd name="connsiteX2" fmla="*/ 374333 w 474345"/>
                <a:gd name="connsiteY2" fmla="*/ 137160 h 218403"/>
                <a:gd name="connsiteX3" fmla="*/ 349568 w 474345"/>
                <a:gd name="connsiteY3" fmla="*/ 111443 h 218403"/>
                <a:gd name="connsiteX4" fmla="*/ 349568 w 474345"/>
                <a:gd name="connsiteY4" fmla="*/ 62865 h 218403"/>
                <a:gd name="connsiteX5" fmla="*/ 313373 w 474345"/>
                <a:gd name="connsiteY5" fmla="*/ 62865 h 218403"/>
                <a:gd name="connsiteX6" fmla="*/ 313373 w 474345"/>
                <a:gd name="connsiteY6" fmla="*/ 116205 h 218403"/>
                <a:gd name="connsiteX7" fmla="*/ 291465 w 474345"/>
                <a:gd name="connsiteY7" fmla="*/ 137160 h 218403"/>
                <a:gd name="connsiteX8" fmla="*/ 250508 w 474345"/>
                <a:gd name="connsiteY8" fmla="*/ 137160 h 218403"/>
                <a:gd name="connsiteX9" fmla="*/ 224790 w 474345"/>
                <a:gd name="connsiteY9" fmla="*/ 111443 h 218403"/>
                <a:gd name="connsiteX10" fmla="*/ 224790 w 474345"/>
                <a:gd name="connsiteY10" fmla="*/ 62865 h 218403"/>
                <a:gd name="connsiteX11" fmla="*/ 188595 w 474345"/>
                <a:gd name="connsiteY11" fmla="*/ 62865 h 218403"/>
                <a:gd name="connsiteX12" fmla="*/ 188595 w 474345"/>
                <a:gd name="connsiteY12" fmla="*/ 116205 h 218403"/>
                <a:gd name="connsiteX13" fmla="*/ 167640 w 474345"/>
                <a:gd name="connsiteY13" fmla="*/ 137160 h 218403"/>
                <a:gd name="connsiteX14" fmla="*/ 124778 w 474345"/>
                <a:gd name="connsiteY14" fmla="*/ 137160 h 218403"/>
                <a:gd name="connsiteX15" fmla="*/ 100013 w 474345"/>
                <a:gd name="connsiteY15" fmla="*/ 113348 h 218403"/>
                <a:gd name="connsiteX16" fmla="*/ 100013 w 474345"/>
                <a:gd name="connsiteY16" fmla="*/ 62865 h 218403"/>
                <a:gd name="connsiteX17" fmla="*/ 63818 w 474345"/>
                <a:gd name="connsiteY17" fmla="*/ 62865 h 218403"/>
                <a:gd name="connsiteX18" fmla="*/ 63818 w 474345"/>
                <a:gd name="connsiteY18" fmla="*/ 154305 h 218403"/>
                <a:gd name="connsiteX19" fmla="*/ 30480 w 474345"/>
                <a:gd name="connsiteY19" fmla="*/ 187643 h 218403"/>
                <a:gd name="connsiteX20" fmla="*/ 0 w 474345"/>
                <a:gd name="connsiteY20" fmla="*/ 180975 h 218403"/>
                <a:gd name="connsiteX21" fmla="*/ 5715 w 474345"/>
                <a:gd name="connsiteY21" fmla="*/ 210503 h 218403"/>
                <a:gd name="connsiteX22" fmla="*/ 35243 w 474345"/>
                <a:gd name="connsiteY22" fmla="*/ 218123 h 218403"/>
                <a:gd name="connsiteX23" fmla="*/ 99060 w 474345"/>
                <a:gd name="connsiteY23" fmla="*/ 164783 h 218403"/>
                <a:gd name="connsiteX24" fmla="*/ 127635 w 474345"/>
                <a:gd name="connsiteY24" fmla="*/ 172403 h 218403"/>
                <a:gd name="connsiteX25" fmla="*/ 177165 w 474345"/>
                <a:gd name="connsiteY25" fmla="*/ 172403 h 218403"/>
                <a:gd name="connsiteX26" fmla="*/ 214313 w 474345"/>
                <a:gd name="connsiteY26" fmla="*/ 154305 h 218403"/>
                <a:gd name="connsiteX27" fmla="*/ 252413 w 474345"/>
                <a:gd name="connsiteY27" fmla="*/ 172403 h 218403"/>
                <a:gd name="connsiteX28" fmla="*/ 301943 w 474345"/>
                <a:gd name="connsiteY28" fmla="*/ 172403 h 218403"/>
                <a:gd name="connsiteX29" fmla="*/ 339090 w 474345"/>
                <a:gd name="connsiteY29" fmla="*/ 154305 h 218403"/>
                <a:gd name="connsiteX30" fmla="*/ 377190 w 474345"/>
                <a:gd name="connsiteY30" fmla="*/ 172403 h 218403"/>
                <a:gd name="connsiteX31" fmla="*/ 425768 w 474345"/>
                <a:gd name="connsiteY31" fmla="*/ 172403 h 218403"/>
                <a:gd name="connsiteX32" fmla="*/ 474345 w 474345"/>
                <a:gd name="connsiteY32" fmla="*/ 119063 h 218403"/>
                <a:gd name="connsiteX33" fmla="*/ 474345 w 474345"/>
                <a:gd name="connsiteY33" fmla="*/ 0 h 218403"/>
                <a:gd name="connsiteX34" fmla="*/ 438150 w 474345"/>
                <a:gd name="connsiteY34" fmla="*/ 0 h 2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4345" h="218403">
                  <a:moveTo>
                    <a:pt x="438150" y="120968"/>
                  </a:moveTo>
                  <a:cubicBezTo>
                    <a:pt x="438150" y="131445"/>
                    <a:pt x="432435" y="137160"/>
                    <a:pt x="422910" y="137160"/>
                  </a:cubicBezTo>
                  <a:lnTo>
                    <a:pt x="374333" y="137160"/>
                  </a:lnTo>
                  <a:cubicBezTo>
                    <a:pt x="359093" y="137160"/>
                    <a:pt x="349568" y="127635"/>
                    <a:pt x="349568" y="111443"/>
                  </a:cubicBezTo>
                  <a:lnTo>
                    <a:pt x="349568" y="62865"/>
                  </a:lnTo>
                  <a:lnTo>
                    <a:pt x="313373" y="62865"/>
                  </a:lnTo>
                  <a:lnTo>
                    <a:pt x="313373" y="116205"/>
                  </a:lnTo>
                  <a:cubicBezTo>
                    <a:pt x="313373" y="131445"/>
                    <a:pt x="305753" y="137160"/>
                    <a:pt x="291465" y="137160"/>
                  </a:cubicBezTo>
                  <a:lnTo>
                    <a:pt x="250508" y="137160"/>
                  </a:lnTo>
                  <a:cubicBezTo>
                    <a:pt x="234315" y="137160"/>
                    <a:pt x="224790" y="127635"/>
                    <a:pt x="224790" y="111443"/>
                  </a:cubicBezTo>
                  <a:lnTo>
                    <a:pt x="224790" y="62865"/>
                  </a:lnTo>
                  <a:lnTo>
                    <a:pt x="188595" y="62865"/>
                  </a:lnTo>
                  <a:lnTo>
                    <a:pt x="188595" y="116205"/>
                  </a:lnTo>
                  <a:cubicBezTo>
                    <a:pt x="188595" y="131445"/>
                    <a:pt x="180975" y="137160"/>
                    <a:pt x="167640" y="137160"/>
                  </a:cubicBezTo>
                  <a:lnTo>
                    <a:pt x="124778" y="137160"/>
                  </a:lnTo>
                  <a:cubicBezTo>
                    <a:pt x="109538" y="137160"/>
                    <a:pt x="100013" y="127635"/>
                    <a:pt x="100013" y="113348"/>
                  </a:cubicBezTo>
                  <a:lnTo>
                    <a:pt x="100013" y="62865"/>
                  </a:lnTo>
                  <a:lnTo>
                    <a:pt x="63818" y="62865"/>
                  </a:lnTo>
                  <a:lnTo>
                    <a:pt x="63818" y="154305"/>
                  </a:lnTo>
                  <a:cubicBezTo>
                    <a:pt x="62865" y="179070"/>
                    <a:pt x="43815" y="187643"/>
                    <a:pt x="30480" y="187643"/>
                  </a:cubicBezTo>
                  <a:cubicBezTo>
                    <a:pt x="15240" y="187643"/>
                    <a:pt x="0" y="180975"/>
                    <a:pt x="0" y="180975"/>
                  </a:cubicBezTo>
                  <a:lnTo>
                    <a:pt x="5715" y="210503"/>
                  </a:lnTo>
                  <a:cubicBezTo>
                    <a:pt x="5715" y="210503"/>
                    <a:pt x="19050" y="217170"/>
                    <a:pt x="35243" y="218123"/>
                  </a:cubicBezTo>
                  <a:cubicBezTo>
                    <a:pt x="64770" y="220980"/>
                    <a:pt x="95250" y="201930"/>
                    <a:pt x="99060" y="164783"/>
                  </a:cubicBezTo>
                  <a:cubicBezTo>
                    <a:pt x="105728" y="169545"/>
                    <a:pt x="115253" y="172403"/>
                    <a:pt x="127635" y="172403"/>
                  </a:cubicBezTo>
                  <a:lnTo>
                    <a:pt x="177165" y="172403"/>
                  </a:lnTo>
                  <a:cubicBezTo>
                    <a:pt x="194310" y="172403"/>
                    <a:pt x="207645" y="165735"/>
                    <a:pt x="214313" y="154305"/>
                  </a:cubicBezTo>
                  <a:cubicBezTo>
                    <a:pt x="220980" y="163830"/>
                    <a:pt x="232410" y="172403"/>
                    <a:pt x="252413" y="172403"/>
                  </a:cubicBezTo>
                  <a:lnTo>
                    <a:pt x="301943" y="172403"/>
                  </a:lnTo>
                  <a:cubicBezTo>
                    <a:pt x="318135" y="172403"/>
                    <a:pt x="332423" y="165735"/>
                    <a:pt x="339090" y="154305"/>
                  </a:cubicBezTo>
                  <a:cubicBezTo>
                    <a:pt x="345758" y="163830"/>
                    <a:pt x="357188" y="172403"/>
                    <a:pt x="377190" y="172403"/>
                  </a:cubicBezTo>
                  <a:lnTo>
                    <a:pt x="425768" y="172403"/>
                  </a:lnTo>
                  <a:cubicBezTo>
                    <a:pt x="470535" y="172403"/>
                    <a:pt x="474345" y="134303"/>
                    <a:pt x="474345" y="119063"/>
                  </a:cubicBezTo>
                  <a:lnTo>
                    <a:pt x="474345" y="0"/>
                  </a:lnTo>
                  <a:lnTo>
                    <a:pt x="438150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9A41D9-7021-6E26-D511-7960005688B2}"/>
                </a:ext>
              </a:extLst>
            </p:cNvPr>
            <p:cNvSpPr/>
            <p:nvPr/>
          </p:nvSpPr>
          <p:spPr>
            <a:xfrm>
              <a:off x="3590448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2 w 35242"/>
                <a:gd name="connsiteY2" fmla="*/ 172403 h 172402"/>
                <a:gd name="connsiteX3" fmla="*/ 35242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2" y="172403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A8A600-A116-4AC2-270B-93CCB1BBF87C}"/>
                </a:ext>
              </a:extLst>
            </p:cNvPr>
            <p:cNvSpPr/>
            <p:nvPr/>
          </p:nvSpPr>
          <p:spPr>
            <a:xfrm>
              <a:off x="3800951" y="3773487"/>
              <a:ext cx="29527" cy="25717"/>
            </a:xfrm>
            <a:custGeom>
              <a:avLst/>
              <a:gdLst>
                <a:gd name="connsiteX0" fmla="*/ 0 w 29527"/>
                <a:gd name="connsiteY0" fmla="*/ 0 h 25717"/>
                <a:gd name="connsiteX1" fmla="*/ 0 w 29527"/>
                <a:gd name="connsiteY1" fmla="*/ 25718 h 25717"/>
                <a:gd name="connsiteX2" fmla="*/ 29527 w 29527"/>
                <a:gd name="connsiteY2" fmla="*/ 25718 h 25717"/>
                <a:gd name="connsiteX3" fmla="*/ 29527 w 29527"/>
                <a:gd name="connsiteY3" fmla="*/ 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" h="25717">
                  <a:moveTo>
                    <a:pt x="0" y="0"/>
                  </a:moveTo>
                  <a:lnTo>
                    <a:pt x="0" y="25718"/>
                  </a:lnTo>
                  <a:lnTo>
                    <a:pt x="29527" y="25718"/>
                  </a:lnTo>
                  <a:lnTo>
                    <a:pt x="29527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F1402B-9FBC-FF81-7CAC-ABC3C2A261D4}"/>
                </a:ext>
              </a:extLst>
            </p:cNvPr>
            <p:cNvSpPr/>
            <p:nvPr/>
          </p:nvSpPr>
          <p:spPr>
            <a:xfrm>
              <a:off x="3710464" y="3825875"/>
              <a:ext cx="216217" cy="118109"/>
            </a:xfrm>
            <a:custGeom>
              <a:avLst/>
              <a:gdLst>
                <a:gd name="connsiteX0" fmla="*/ 180022 w 216217"/>
                <a:gd name="connsiteY0" fmla="*/ 66675 h 118109"/>
                <a:gd name="connsiteX1" fmla="*/ 164783 w 216217"/>
                <a:gd name="connsiteY1" fmla="*/ 82868 h 118109"/>
                <a:gd name="connsiteX2" fmla="*/ 58102 w 216217"/>
                <a:gd name="connsiteY2" fmla="*/ 82868 h 118109"/>
                <a:gd name="connsiteX3" fmla="*/ 34290 w 216217"/>
                <a:gd name="connsiteY3" fmla="*/ 60007 h 118109"/>
                <a:gd name="connsiteX4" fmla="*/ 40005 w 216217"/>
                <a:gd name="connsiteY4" fmla="*/ 42863 h 118109"/>
                <a:gd name="connsiteX5" fmla="*/ 14288 w 216217"/>
                <a:gd name="connsiteY5" fmla="*/ 20003 h 118109"/>
                <a:gd name="connsiteX6" fmla="*/ 0 w 216217"/>
                <a:gd name="connsiteY6" fmla="*/ 60960 h 118109"/>
                <a:gd name="connsiteX7" fmla="*/ 60008 w 216217"/>
                <a:gd name="connsiteY7" fmla="*/ 118110 h 118109"/>
                <a:gd name="connsiteX8" fmla="*/ 167640 w 216217"/>
                <a:gd name="connsiteY8" fmla="*/ 118110 h 118109"/>
                <a:gd name="connsiteX9" fmla="*/ 216217 w 216217"/>
                <a:gd name="connsiteY9" fmla="*/ 64770 h 118109"/>
                <a:gd name="connsiteX10" fmla="*/ 216217 w 216217"/>
                <a:gd name="connsiteY10" fmla="*/ 0 h 118109"/>
                <a:gd name="connsiteX11" fmla="*/ 180022 w 216217"/>
                <a:gd name="connsiteY11" fmla="*/ 0 h 11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217" h="118109">
                  <a:moveTo>
                    <a:pt x="180022" y="66675"/>
                  </a:moveTo>
                  <a:cubicBezTo>
                    <a:pt x="180022" y="77153"/>
                    <a:pt x="174308" y="82868"/>
                    <a:pt x="164783" y="82868"/>
                  </a:cubicBezTo>
                  <a:lnTo>
                    <a:pt x="58102" y="82868"/>
                  </a:lnTo>
                  <a:cubicBezTo>
                    <a:pt x="43815" y="82868"/>
                    <a:pt x="34290" y="70485"/>
                    <a:pt x="34290" y="60007"/>
                  </a:cubicBezTo>
                  <a:cubicBezTo>
                    <a:pt x="34290" y="50482"/>
                    <a:pt x="40005" y="42863"/>
                    <a:pt x="40005" y="42863"/>
                  </a:cubicBezTo>
                  <a:cubicBezTo>
                    <a:pt x="40005" y="42863"/>
                    <a:pt x="29527" y="33338"/>
                    <a:pt x="14288" y="20003"/>
                  </a:cubicBezTo>
                  <a:cubicBezTo>
                    <a:pt x="1905" y="35243"/>
                    <a:pt x="0" y="50482"/>
                    <a:pt x="0" y="60960"/>
                  </a:cubicBezTo>
                  <a:cubicBezTo>
                    <a:pt x="0" y="89535"/>
                    <a:pt x="24765" y="118110"/>
                    <a:pt x="60008" y="118110"/>
                  </a:cubicBezTo>
                  <a:lnTo>
                    <a:pt x="167640" y="118110"/>
                  </a:lnTo>
                  <a:cubicBezTo>
                    <a:pt x="212408" y="118110"/>
                    <a:pt x="216217" y="80010"/>
                    <a:pt x="216217" y="64770"/>
                  </a:cubicBezTo>
                  <a:lnTo>
                    <a:pt x="216217" y="0"/>
                  </a:lnTo>
                  <a:lnTo>
                    <a:pt x="180022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3CB47B9-7221-D201-7A83-53B1E6F38AA3}"/>
                </a:ext>
              </a:extLst>
            </p:cNvPr>
            <p:cNvSpPr/>
            <p:nvPr/>
          </p:nvSpPr>
          <p:spPr>
            <a:xfrm>
              <a:off x="3822859" y="3811587"/>
              <a:ext cx="32384" cy="27622"/>
            </a:xfrm>
            <a:custGeom>
              <a:avLst/>
              <a:gdLst>
                <a:gd name="connsiteX0" fmla="*/ 0 w 32384"/>
                <a:gd name="connsiteY0" fmla="*/ 0 h 27622"/>
                <a:gd name="connsiteX1" fmla="*/ 0 w 32384"/>
                <a:gd name="connsiteY1" fmla="*/ 27622 h 27622"/>
                <a:gd name="connsiteX2" fmla="*/ 32385 w 32384"/>
                <a:gd name="connsiteY2" fmla="*/ 27622 h 27622"/>
                <a:gd name="connsiteX3" fmla="*/ 32385 w 32384"/>
                <a:gd name="connsiteY3" fmla="*/ 0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4" h="27622">
                  <a:moveTo>
                    <a:pt x="0" y="0"/>
                  </a:moveTo>
                  <a:lnTo>
                    <a:pt x="0" y="27622"/>
                  </a:lnTo>
                  <a:lnTo>
                    <a:pt x="32385" y="27622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647907-8D22-DBC2-B8EC-BADBA9CEF546}"/>
                </a:ext>
              </a:extLst>
            </p:cNvPr>
            <p:cNvSpPr/>
            <p:nvPr/>
          </p:nvSpPr>
          <p:spPr>
            <a:xfrm>
              <a:off x="3776186" y="3811587"/>
              <a:ext cx="32385" cy="27622"/>
            </a:xfrm>
            <a:custGeom>
              <a:avLst/>
              <a:gdLst>
                <a:gd name="connsiteX0" fmla="*/ 0 w 32385"/>
                <a:gd name="connsiteY0" fmla="*/ 0 h 27622"/>
                <a:gd name="connsiteX1" fmla="*/ 0 w 32385"/>
                <a:gd name="connsiteY1" fmla="*/ 27622 h 27622"/>
                <a:gd name="connsiteX2" fmla="*/ 32385 w 32385"/>
                <a:gd name="connsiteY2" fmla="*/ 27622 h 27622"/>
                <a:gd name="connsiteX3" fmla="*/ 32385 w 32385"/>
                <a:gd name="connsiteY3" fmla="*/ 0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" h="27622">
                  <a:moveTo>
                    <a:pt x="0" y="0"/>
                  </a:moveTo>
                  <a:lnTo>
                    <a:pt x="0" y="27622"/>
                  </a:lnTo>
                  <a:lnTo>
                    <a:pt x="32385" y="27622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CF2E1F-9FB0-64A1-CDAB-179202CBE248}"/>
                </a:ext>
              </a:extLst>
            </p:cNvPr>
            <p:cNvSpPr/>
            <p:nvPr/>
          </p:nvSpPr>
          <p:spPr>
            <a:xfrm>
              <a:off x="4373403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C1CF33-7D67-2545-87EA-943C2ABFFB79}"/>
                </a:ext>
              </a:extLst>
            </p:cNvPr>
            <p:cNvSpPr/>
            <p:nvPr/>
          </p:nvSpPr>
          <p:spPr>
            <a:xfrm>
              <a:off x="3960019" y="3771582"/>
              <a:ext cx="574357" cy="218181"/>
            </a:xfrm>
            <a:custGeom>
              <a:avLst/>
              <a:gdLst>
                <a:gd name="connsiteX0" fmla="*/ 539115 w 574357"/>
                <a:gd name="connsiteY0" fmla="*/ 0 h 218181"/>
                <a:gd name="connsiteX1" fmla="*/ 574357 w 574357"/>
                <a:gd name="connsiteY1" fmla="*/ 0 h 218181"/>
                <a:gd name="connsiteX2" fmla="*/ 574357 w 574357"/>
                <a:gd name="connsiteY2" fmla="*/ 119063 h 218181"/>
                <a:gd name="connsiteX3" fmla="*/ 526732 w 574357"/>
                <a:gd name="connsiteY3" fmla="*/ 172403 h 218181"/>
                <a:gd name="connsiteX4" fmla="*/ 477203 w 574357"/>
                <a:gd name="connsiteY4" fmla="*/ 172403 h 218181"/>
                <a:gd name="connsiteX5" fmla="*/ 440055 w 574357"/>
                <a:gd name="connsiteY5" fmla="*/ 154305 h 218181"/>
                <a:gd name="connsiteX6" fmla="*/ 402907 w 574357"/>
                <a:gd name="connsiteY6" fmla="*/ 172403 h 218181"/>
                <a:gd name="connsiteX7" fmla="*/ 120015 w 574357"/>
                <a:gd name="connsiteY7" fmla="*/ 172403 h 218181"/>
                <a:gd name="connsiteX8" fmla="*/ 56197 w 574357"/>
                <a:gd name="connsiteY8" fmla="*/ 218123 h 218181"/>
                <a:gd name="connsiteX9" fmla="*/ 37147 w 574357"/>
                <a:gd name="connsiteY9" fmla="*/ 215265 h 218181"/>
                <a:gd name="connsiteX10" fmla="*/ 27622 w 574357"/>
                <a:gd name="connsiteY10" fmla="*/ 183833 h 218181"/>
                <a:gd name="connsiteX11" fmla="*/ 51435 w 574357"/>
                <a:gd name="connsiteY11" fmla="*/ 187643 h 218181"/>
                <a:gd name="connsiteX12" fmla="*/ 82867 w 574357"/>
                <a:gd name="connsiteY12" fmla="*/ 172403 h 218181"/>
                <a:gd name="connsiteX13" fmla="*/ 62865 w 574357"/>
                <a:gd name="connsiteY13" fmla="*/ 172403 h 218181"/>
                <a:gd name="connsiteX14" fmla="*/ 0 w 574357"/>
                <a:gd name="connsiteY14" fmla="*/ 112395 h 218181"/>
                <a:gd name="connsiteX15" fmla="*/ 62865 w 574357"/>
                <a:gd name="connsiteY15" fmla="*/ 54293 h 218181"/>
                <a:gd name="connsiteX16" fmla="*/ 120967 w 574357"/>
                <a:gd name="connsiteY16" fmla="*/ 54293 h 218181"/>
                <a:gd name="connsiteX17" fmla="*/ 120967 w 574357"/>
                <a:gd name="connsiteY17" fmla="*/ 137160 h 218181"/>
                <a:gd name="connsiteX18" fmla="*/ 293370 w 574357"/>
                <a:gd name="connsiteY18" fmla="*/ 137160 h 218181"/>
                <a:gd name="connsiteX19" fmla="*/ 240030 w 574357"/>
                <a:gd name="connsiteY19" fmla="*/ 79058 h 218181"/>
                <a:gd name="connsiteX20" fmla="*/ 205740 w 574357"/>
                <a:gd name="connsiteY20" fmla="*/ 106680 h 218181"/>
                <a:gd name="connsiteX21" fmla="*/ 172403 w 574357"/>
                <a:gd name="connsiteY21" fmla="*/ 106680 h 218181"/>
                <a:gd name="connsiteX22" fmla="*/ 240030 w 574357"/>
                <a:gd name="connsiteY22" fmla="*/ 47625 h 218181"/>
                <a:gd name="connsiteX23" fmla="*/ 329565 w 574357"/>
                <a:gd name="connsiteY23" fmla="*/ 137160 h 218181"/>
                <a:gd name="connsiteX24" fmla="*/ 392430 w 574357"/>
                <a:gd name="connsiteY24" fmla="*/ 137160 h 218181"/>
                <a:gd name="connsiteX25" fmla="*/ 414338 w 574357"/>
                <a:gd name="connsiteY25" fmla="*/ 116205 h 218181"/>
                <a:gd name="connsiteX26" fmla="*/ 414338 w 574357"/>
                <a:gd name="connsiteY26" fmla="*/ 62865 h 218181"/>
                <a:gd name="connsiteX27" fmla="*/ 450532 w 574357"/>
                <a:gd name="connsiteY27" fmla="*/ 62865 h 218181"/>
                <a:gd name="connsiteX28" fmla="*/ 450532 w 574357"/>
                <a:gd name="connsiteY28" fmla="*/ 111443 h 218181"/>
                <a:gd name="connsiteX29" fmla="*/ 475297 w 574357"/>
                <a:gd name="connsiteY29" fmla="*/ 137160 h 218181"/>
                <a:gd name="connsiteX30" fmla="*/ 523875 w 574357"/>
                <a:gd name="connsiteY30" fmla="*/ 137160 h 218181"/>
                <a:gd name="connsiteX31" fmla="*/ 539115 w 574357"/>
                <a:gd name="connsiteY31" fmla="*/ 120968 h 218181"/>
                <a:gd name="connsiteX32" fmla="*/ 84772 w 574357"/>
                <a:gd name="connsiteY32" fmla="*/ 86678 h 218181"/>
                <a:gd name="connsiteX33" fmla="*/ 61913 w 574357"/>
                <a:gd name="connsiteY33" fmla="*/ 86678 h 218181"/>
                <a:gd name="connsiteX34" fmla="*/ 37147 w 574357"/>
                <a:gd name="connsiteY34" fmla="*/ 112395 h 218181"/>
                <a:gd name="connsiteX35" fmla="*/ 61913 w 574357"/>
                <a:gd name="connsiteY35" fmla="*/ 137160 h 218181"/>
                <a:gd name="connsiteX36" fmla="*/ 84772 w 574357"/>
                <a:gd name="connsiteY36" fmla="*/ 137160 h 2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4357" h="218181">
                  <a:moveTo>
                    <a:pt x="539115" y="0"/>
                  </a:moveTo>
                  <a:lnTo>
                    <a:pt x="574357" y="0"/>
                  </a:lnTo>
                  <a:lnTo>
                    <a:pt x="574357" y="119063"/>
                  </a:lnTo>
                  <a:cubicBezTo>
                    <a:pt x="574357" y="134303"/>
                    <a:pt x="571500" y="172403"/>
                    <a:pt x="526732" y="172403"/>
                  </a:cubicBezTo>
                  <a:lnTo>
                    <a:pt x="477203" y="172403"/>
                  </a:lnTo>
                  <a:cubicBezTo>
                    <a:pt x="458153" y="172403"/>
                    <a:pt x="446722" y="163830"/>
                    <a:pt x="440055" y="154305"/>
                  </a:cubicBezTo>
                  <a:cubicBezTo>
                    <a:pt x="433388" y="165735"/>
                    <a:pt x="419100" y="172403"/>
                    <a:pt x="402907" y="172403"/>
                  </a:cubicBezTo>
                  <a:lnTo>
                    <a:pt x="120015" y="172403"/>
                  </a:lnTo>
                  <a:cubicBezTo>
                    <a:pt x="115253" y="208598"/>
                    <a:pt x="81915" y="219075"/>
                    <a:pt x="56197" y="218123"/>
                  </a:cubicBezTo>
                  <a:cubicBezTo>
                    <a:pt x="49530" y="218123"/>
                    <a:pt x="41910" y="217170"/>
                    <a:pt x="37147" y="215265"/>
                  </a:cubicBezTo>
                  <a:lnTo>
                    <a:pt x="27622" y="183833"/>
                  </a:lnTo>
                  <a:cubicBezTo>
                    <a:pt x="34290" y="185738"/>
                    <a:pt x="42863" y="187643"/>
                    <a:pt x="51435" y="187643"/>
                  </a:cubicBezTo>
                  <a:cubicBezTo>
                    <a:pt x="57150" y="187643"/>
                    <a:pt x="76200" y="187643"/>
                    <a:pt x="82867" y="172403"/>
                  </a:cubicBezTo>
                  <a:lnTo>
                    <a:pt x="62865" y="172403"/>
                  </a:lnTo>
                  <a:cubicBezTo>
                    <a:pt x="27622" y="172403"/>
                    <a:pt x="0" y="146685"/>
                    <a:pt x="0" y="112395"/>
                  </a:cubicBezTo>
                  <a:cubicBezTo>
                    <a:pt x="0" y="79058"/>
                    <a:pt x="24765" y="54293"/>
                    <a:pt x="62865" y="54293"/>
                  </a:cubicBezTo>
                  <a:lnTo>
                    <a:pt x="120967" y="54293"/>
                  </a:lnTo>
                  <a:lnTo>
                    <a:pt x="120967" y="137160"/>
                  </a:lnTo>
                  <a:lnTo>
                    <a:pt x="293370" y="137160"/>
                  </a:lnTo>
                  <a:cubicBezTo>
                    <a:pt x="293370" y="104775"/>
                    <a:pt x="273368" y="79058"/>
                    <a:pt x="240030" y="79058"/>
                  </a:cubicBezTo>
                  <a:cubicBezTo>
                    <a:pt x="221933" y="79058"/>
                    <a:pt x="207645" y="86678"/>
                    <a:pt x="205740" y="106680"/>
                  </a:cubicBezTo>
                  <a:lnTo>
                    <a:pt x="172403" y="106680"/>
                  </a:lnTo>
                  <a:cubicBezTo>
                    <a:pt x="172403" y="65723"/>
                    <a:pt x="207645" y="47625"/>
                    <a:pt x="240030" y="47625"/>
                  </a:cubicBezTo>
                  <a:cubicBezTo>
                    <a:pt x="288607" y="47625"/>
                    <a:pt x="329565" y="86678"/>
                    <a:pt x="329565" y="137160"/>
                  </a:cubicBezTo>
                  <a:lnTo>
                    <a:pt x="392430" y="137160"/>
                  </a:lnTo>
                  <a:cubicBezTo>
                    <a:pt x="406718" y="137160"/>
                    <a:pt x="414338" y="131445"/>
                    <a:pt x="414338" y="116205"/>
                  </a:cubicBezTo>
                  <a:lnTo>
                    <a:pt x="414338" y="62865"/>
                  </a:lnTo>
                  <a:lnTo>
                    <a:pt x="450532" y="62865"/>
                  </a:lnTo>
                  <a:lnTo>
                    <a:pt x="450532" y="111443"/>
                  </a:lnTo>
                  <a:cubicBezTo>
                    <a:pt x="450532" y="127635"/>
                    <a:pt x="459105" y="137160"/>
                    <a:pt x="475297" y="137160"/>
                  </a:cubicBezTo>
                  <a:lnTo>
                    <a:pt x="523875" y="137160"/>
                  </a:lnTo>
                  <a:cubicBezTo>
                    <a:pt x="533400" y="137160"/>
                    <a:pt x="539115" y="131445"/>
                    <a:pt x="539115" y="120968"/>
                  </a:cubicBezTo>
                  <a:moveTo>
                    <a:pt x="84772" y="86678"/>
                  </a:moveTo>
                  <a:lnTo>
                    <a:pt x="61913" y="86678"/>
                  </a:lnTo>
                  <a:cubicBezTo>
                    <a:pt x="45720" y="86678"/>
                    <a:pt x="37147" y="100013"/>
                    <a:pt x="37147" y="112395"/>
                  </a:cubicBezTo>
                  <a:cubicBezTo>
                    <a:pt x="37147" y="125730"/>
                    <a:pt x="45720" y="137160"/>
                    <a:pt x="61913" y="137160"/>
                  </a:cubicBezTo>
                  <a:lnTo>
                    <a:pt x="84772" y="13716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3213353-EE82-0E4A-2D2D-E818B4C84A5C}"/>
                </a:ext>
              </a:extLst>
            </p:cNvPr>
            <p:cNvSpPr/>
            <p:nvPr/>
          </p:nvSpPr>
          <p:spPr>
            <a:xfrm>
              <a:off x="4573428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3 w 35242"/>
                <a:gd name="connsiteY2" fmla="*/ 172403 h 172402"/>
                <a:gd name="connsiteX3" fmla="*/ 35243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3" y="172403"/>
                  </a:lnTo>
                  <a:lnTo>
                    <a:pt x="3524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8FE981A-8D50-10C9-E7CC-0A2A4C3A3D9A}"/>
                </a:ext>
              </a:extLst>
            </p:cNvPr>
            <p:cNvSpPr/>
            <p:nvPr/>
          </p:nvSpPr>
          <p:spPr>
            <a:xfrm>
              <a:off x="4642009" y="3825875"/>
              <a:ext cx="120967" cy="163830"/>
            </a:xfrm>
            <a:custGeom>
              <a:avLst/>
              <a:gdLst>
                <a:gd name="connsiteX0" fmla="*/ 62865 w 120967"/>
                <a:gd name="connsiteY0" fmla="*/ 0 h 163830"/>
                <a:gd name="connsiteX1" fmla="*/ 120967 w 120967"/>
                <a:gd name="connsiteY1" fmla="*/ 0 h 163830"/>
                <a:gd name="connsiteX2" fmla="*/ 120967 w 120967"/>
                <a:gd name="connsiteY2" fmla="*/ 109538 h 163830"/>
                <a:gd name="connsiteX3" fmla="*/ 59055 w 120967"/>
                <a:gd name="connsiteY3" fmla="*/ 163830 h 163830"/>
                <a:gd name="connsiteX4" fmla="*/ 37147 w 120967"/>
                <a:gd name="connsiteY4" fmla="*/ 160972 h 163830"/>
                <a:gd name="connsiteX5" fmla="*/ 28575 w 120967"/>
                <a:gd name="connsiteY5" fmla="*/ 129540 h 163830"/>
                <a:gd name="connsiteX6" fmla="*/ 51435 w 120967"/>
                <a:gd name="connsiteY6" fmla="*/ 133350 h 163830"/>
                <a:gd name="connsiteX7" fmla="*/ 82867 w 120967"/>
                <a:gd name="connsiteY7" fmla="*/ 118110 h 163830"/>
                <a:gd name="connsiteX8" fmla="*/ 62865 w 120967"/>
                <a:gd name="connsiteY8" fmla="*/ 118110 h 163830"/>
                <a:gd name="connsiteX9" fmla="*/ 0 w 120967"/>
                <a:gd name="connsiteY9" fmla="*/ 58103 h 163830"/>
                <a:gd name="connsiteX10" fmla="*/ 62865 w 120967"/>
                <a:gd name="connsiteY10" fmla="*/ 0 h 163830"/>
                <a:gd name="connsiteX11" fmla="*/ 84772 w 120967"/>
                <a:gd name="connsiteY11" fmla="*/ 32385 h 163830"/>
                <a:gd name="connsiteX12" fmla="*/ 61913 w 120967"/>
                <a:gd name="connsiteY12" fmla="*/ 32385 h 163830"/>
                <a:gd name="connsiteX13" fmla="*/ 37147 w 120967"/>
                <a:gd name="connsiteY13" fmla="*/ 58103 h 163830"/>
                <a:gd name="connsiteX14" fmla="*/ 61913 w 120967"/>
                <a:gd name="connsiteY14" fmla="*/ 82868 h 163830"/>
                <a:gd name="connsiteX15" fmla="*/ 84772 w 120967"/>
                <a:gd name="connsiteY15" fmla="*/ 82868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967" h="163830">
                  <a:moveTo>
                    <a:pt x="62865" y="0"/>
                  </a:moveTo>
                  <a:lnTo>
                    <a:pt x="120967" y="0"/>
                  </a:lnTo>
                  <a:lnTo>
                    <a:pt x="120967" y="109538"/>
                  </a:lnTo>
                  <a:cubicBezTo>
                    <a:pt x="120967" y="151447"/>
                    <a:pt x="86678" y="163830"/>
                    <a:pt x="59055" y="163830"/>
                  </a:cubicBezTo>
                  <a:cubicBezTo>
                    <a:pt x="52388" y="163830"/>
                    <a:pt x="42863" y="162878"/>
                    <a:pt x="37147" y="160972"/>
                  </a:cubicBezTo>
                  <a:lnTo>
                    <a:pt x="28575" y="129540"/>
                  </a:lnTo>
                  <a:cubicBezTo>
                    <a:pt x="34290" y="131445"/>
                    <a:pt x="42863" y="133350"/>
                    <a:pt x="51435" y="133350"/>
                  </a:cubicBezTo>
                  <a:cubicBezTo>
                    <a:pt x="58103" y="133350"/>
                    <a:pt x="77153" y="133350"/>
                    <a:pt x="82867" y="118110"/>
                  </a:cubicBezTo>
                  <a:lnTo>
                    <a:pt x="62865" y="118110"/>
                  </a:lnTo>
                  <a:cubicBezTo>
                    <a:pt x="27622" y="118110"/>
                    <a:pt x="0" y="92393"/>
                    <a:pt x="0" y="58103"/>
                  </a:cubicBezTo>
                  <a:cubicBezTo>
                    <a:pt x="0" y="24765"/>
                    <a:pt x="24765" y="0"/>
                    <a:pt x="62865" y="0"/>
                  </a:cubicBezTo>
                  <a:close/>
                  <a:moveTo>
                    <a:pt x="84772" y="32385"/>
                  </a:moveTo>
                  <a:lnTo>
                    <a:pt x="61913" y="32385"/>
                  </a:lnTo>
                  <a:cubicBezTo>
                    <a:pt x="46672" y="32385"/>
                    <a:pt x="37147" y="45720"/>
                    <a:pt x="37147" y="58103"/>
                  </a:cubicBezTo>
                  <a:cubicBezTo>
                    <a:pt x="37147" y="71438"/>
                    <a:pt x="46672" y="82868"/>
                    <a:pt x="61913" y="82868"/>
                  </a:cubicBezTo>
                  <a:lnTo>
                    <a:pt x="84772" y="82868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FBE861-5AC3-C98E-8DBB-9C0B7348DAD5}"/>
                </a:ext>
              </a:extLst>
            </p:cNvPr>
            <p:cNvSpPr/>
            <p:nvPr/>
          </p:nvSpPr>
          <p:spPr>
            <a:xfrm>
              <a:off x="4847479" y="3825875"/>
              <a:ext cx="215533" cy="118109"/>
            </a:xfrm>
            <a:custGeom>
              <a:avLst/>
              <a:gdLst>
                <a:gd name="connsiteX0" fmla="*/ 179339 w 215533"/>
                <a:gd name="connsiteY0" fmla="*/ 66675 h 118109"/>
                <a:gd name="connsiteX1" fmla="*/ 164099 w 215533"/>
                <a:gd name="connsiteY1" fmla="*/ 82868 h 118109"/>
                <a:gd name="connsiteX2" fmla="*/ 58371 w 215533"/>
                <a:gd name="connsiteY2" fmla="*/ 82868 h 118109"/>
                <a:gd name="connsiteX3" fmla="*/ 34559 w 215533"/>
                <a:gd name="connsiteY3" fmla="*/ 64770 h 118109"/>
                <a:gd name="connsiteX4" fmla="*/ 40274 w 215533"/>
                <a:gd name="connsiteY4" fmla="*/ 42863 h 118109"/>
                <a:gd name="connsiteX5" fmla="*/ 13604 w 215533"/>
                <a:gd name="connsiteY5" fmla="*/ 20003 h 118109"/>
                <a:gd name="connsiteX6" fmla="*/ 269 w 215533"/>
                <a:gd name="connsiteY6" fmla="*/ 64770 h 118109"/>
                <a:gd name="connsiteX7" fmla="*/ 59324 w 215533"/>
                <a:gd name="connsiteY7" fmla="*/ 118110 h 118109"/>
                <a:gd name="connsiteX8" fmla="*/ 167909 w 215533"/>
                <a:gd name="connsiteY8" fmla="*/ 118110 h 118109"/>
                <a:gd name="connsiteX9" fmla="*/ 215534 w 215533"/>
                <a:gd name="connsiteY9" fmla="*/ 64770 h 118109"/>
                <a:gd name="connsiteX10" fmla="*/ 215534 w 215533"/>
                <a:gd name="connsiteY10" fmla="*/ 0 h 118109"/>
                <a:gd name="connsiteX11" fmla="*/ 179339 w 215533"/>
                <a:gd name="connsiteY11" fmla="*/ 0 h 11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33" h="118109">
                  <a:moveTo>
                    <a:pt x="179339" y="66675"/>
                  </a:moveTo>
                  <a:cubicBezTo>
                    <a:pt x="179339" y="77153"/>
                    <a:pt x="174577" y="82868"/>
                    <a:pt x="164099" y="82868"/>
                  </a:cubicBezTo>
                  <a:lnTo>
                    <a:pt x="58371" y="82868"/>
                  </a:lnTo>
                  <a:cubicBezTo>
                    <a:pt x="45989" y="82868"/>
                    <a:pt x="36464" y="74295"/>
                    <a:pt x="34559" y="64770"/>
                  </a:cubicBezTo>
                  <a:cubicBezTo>
                    <a:pt x="31702" y="52388"/>
                    <a:pt x="40274" y="42863"/>
                    <a:pt x="40274" y="42863"/>
                  </a:cubicBezTo>
                  <a:cubicBezTo>
                    <a:pt x="40274" y="42863"/>
                    <a:pt x="29796" y="33338"/>
                    <a:pt x="13604" y="20003"/>
                  </a:cubicBezTo>
                  <a:cubicBezTo>
                    <a:pt x="269" y="38100"/>
                    <a:pt x="-683" y="56197"/>
                    <a:pt x="269" y="64770"/>
                  </a:cubicBezTo>
                  <a:cubicBezTo>
                    <a:pt x="1221" y="92393"/>
                    <a:pt x="26939" y="118110"/>
                    <a:pt x="59324" y="118110"/>
                  </a:cubicBezTo>
                  <a:lnTo>
                    <a:pt x="167909" y="118110"/>
                  </a:lnTo>
                  <a:cubicBezTo>
                    <a:pt x="212677" y="118110"/>
                    <a:pt x="215534" y="80010"/>
                    <a:pt x="215534" y="64770"/>
                  </a:cubicBezTo>
                  <a:lnTo>
                    <a:pt x="215534" y="0"/>
                  </a:lnTo>
                  <a:lnTo>
                    <a:pt x="179339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CF71D24-534D-8B9B-A508-A4277BB047B8}"/>
                </a:ext>
              </a:extLst>
            </p:cNvPr>
            <p:cNvSpPr/>
            <p:nvPr/>
          </p:nvSpPr>
          <p:spPr>
            <a:xfrm>
              <a:off x="4963953" y="3828732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3 h 31432"/>
                <a:gd name="connsiteX2" fmla="*/ 36195 w 36195"/>
                <a:gd name="connsiteY2" fmla="*/ 31433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3"/>
                  </a:lnTo>
                  <a:lnTo>
                    <a:pt x="36195" y="3143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D010E4-4B5B-3EF0-D77F-BA0FCC0C65C9}"/>
                </a:ext>
              </a:extLst>
            </p:cNvPr>
            <p:cNvSpPr/>
            <p:nvPr/>
          </p:nvSpPr>
          <p:spPr>
            <a:xfrm>
              <a:off x="4910613" y="3828732"/>
              <a:ext cx="37147" cy="31432"/>
            </a:xfrm>
            <a:custGeom>
              <a:avLst/>
              <a:gdLst>
                <a:gd name="connsiteX0" fmla="*/ 0 w 37147"/>
                <a:gd name="connsiteY0" fmla="*/ 0 h 31432"/>
                <a:gd name="connsiteX1" fmla="*/ 0 w 37147"/>
                <a:gd name="connsiteY1" fmla="*/ 31433 h 31432"/>
                <a:gd name="connsiteX2" fmla="*/ 37148 w 37147"/>
                <a:gd name="connsiteY2" fmla="*/ 31433 h 31432"/>
                <a:gd name="connsiteX3" fmla="*/ 37148 w 37147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" h="31432">
                  <a:moveTo>
                    <a:pt x="0" y="0"/>
                  </a:moveTo>
                  <a:lnTo>
                    <a:pt x="0" y="31433"/>
                  </a:lnTo>
                  <a:lnTo>
                    <a:pt x="37148" y="31433"/>
                  </a:lnTo>
                  <a:lnTo>
                    <a:pt x="37148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DE45217-C419-CDB5-867B-6C36F4EE53C4}"/>
                </a:ext>
              </a:extLst>
            </p:cNvPr>
            <p:cNvSpPr/>
            <p:nvPr/>
          </p:nvSpPr>
          <p:spPr>
            <a:xfrm>
              <a:off x="5102066" y="3771582"/>
              <a:ext cx="496252" cy="178117"/>
            </a:xfrm>
            <a:custGeom>
              <a:avLst/>
              <a:gdLst>
                <a:gd name="connsiteX0" fmla="*/ 461010 w 496252"/>
                <a:gd name="connsiteY0" fmla="*/ 126683 h 178117"/>
                <a:gd name="connsiteX1" fmla="*/ 439103 w 496252"/>
                <a:gd name="connsiteY1" fmla="*/ 152400 h 178117"/>
                <a:gd name="connsiteX2" fmla="*/ 418147 w 496252"/>
                <a:gd name="connsiteY2" fmla="*/ 124778 h 178117"/>
                <a:gd name="connsiteX3" fmla="*/ 418147 w 496252"/>
                <a:gd name="connsiteY3" fmla="*/ 62865 h 178117"/>
                <a:gd name="connsiteX4" fmla="*/ 381953 w 496252"/>
                <a:gd name="connsiteY4" fmla="*/ 62865 h 178117"/>
                <a:gd name="connsiteX5" fmla="*/ 381953 w 496252"/>
                <a:gd name="connsiteY5" fmla="*/ 126683 h 178117"/>
                <a:gd name="connsiteX6" fmla="*/ 360997 w 496252"/>
                <a:gd name="connsiteY6" fmla="*/ 152400 h 178117"/>
                <a:gd name="connsiteX7" fmla="*/ 339090 w 496252"/>
                <a:gd name="connsiteY7" fmla="*/ 124778 h 178117"/>
                <a:gd name="connsiteX8" fmla="*/ 339090 w 496252"/>
                <a:gd name="connsiteY8" fmla="*/ 62865 h 178117"/>
                <a:gd name="connsiteX9" fmla="*/ 302895 w 496252"/>
                <a:gd name="connsiteY9" fmla="*/ 62865 h 178117"/>
                <a:gd name="connsiteX10" fmla="*/ 302895 w 496252"/>
                <a:gd name="connsiteY10" fmla="*/ 120968 h 178117"/>
                <a:gd name="connsiteX11" fmla="*/ 287655 w 496252"/>
                <a:gd name="connsiteY11" fmla="*/ 137160 h 178117"/>
                <a:gd name="connsiteX12" fmla="*/ 257175 w 496252"/>
                <a:gd name="connsiteY12" fmla="*/ 137160 h 178117"/>
                <a:gd name="connsiteX13" fmla="*/ 71438 w 496252"/>
                <a:gd name="connsiteY13" fmla="*/ 137160 h 178117"/>
                <a:gd name="connsiteX14" fmla="*/ 50483 w 496252"/>
                <a:gd name="connsiteY14" fmla="*/ 137160 h 178117"/>
                <a:gd name="connsiteX15" fmla="*/ 35243 w 496252"/>
                <a:gd name="connsiteY15" fmla="*/ 120968 h 178117"/>
                <a:gd name="connsiteX16" fmla="*/ 35243 w 496252"/>
                <a:gd name="connsiteY16" fmla="*/ 0 h 178117"/>
                <a:gd name="connsiteX17" fmla="*/ 0 w 496252"/>
                <a:gd name="connsiteY17" fmla="*/ 0 h 178117"/>
                <a:gd name="connsiteX18" fmla="*/ 0 w 496252"/>
                <a:gd name="connsiteY18" fmla="*/ 119063 h 178117"/>
                <a:gd name="connsiteX19" fmla="*/ 47625 w 496252"/>
                <a:gd name="connsiteY19" fmla="*/ 172403 h 178117"/>
                <a:gd name="connsiteX20" fmla="*/ 71438 w 496252"/>
                <a:gd name="connsiteY20" fmla="*/ 172403 h 178117"/>
                <a:gd name="connsiteX21" fmla="*/ 257175 w 496252"/>
                <a:gd name="connsiteY21" fmla="*/ 172403 h 178117"/>
                <a:gd name="connsiteX22" fmla="*/ 290513 w 496252"/>
                <a:gd name="connsiteY22" fmla="*/ 172403 h 178117"/>
                <a:gd name="connsiteX23" fmla="*/ 331470 w 496252"/>
                <a:gd name="connsiteY23" fmla="*/ 151448 h 178117"/>
                <a:gd name="connsiteX24" fmla="*/ 376238 w 496252"/>
                <a:gd name="connsiteY24" fmla="*/ 178118 h 178117"/>
                <a:gd name="connsiteX25" fmla="*/ 414338 w 496252"/>
                <a:gd name="connsiteY25" fmla="*/ 155258 h 178117"/>
                <a:gd name="connsiteX26" fmla="*/ 454343 w 496252"/>
                <a:gd name="connsiteY26" fmla="*/ 178118 h 178117"/>
                <a:gd name="connsiteX27" fmla="*/ 496253 w 496252"/>
                <a:gd name="connsiteY27" fmla="*/ 126683 h 178117"/>
                <a:gd name="connsiteX28" fmla="*/ 496253 w 496252"/>
                <a:gd name="connsiteY28" fmla="*/ 54293 h 178117"/>
                <a:gd name="connsiteX29" fmla="*/ 461010 w 496252"/>
                <a:gd name="connsiteY29" fmla="*/ 54293 h 17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6252" h="178117">
                  <a:moveTo>
                    <a:pt x="461010" y="126683"/>
                  </a:moveTo>
                  <a:cubicBezTo>
                    <a:pt x="461010" y="140018"/>
                    <a:pt x="457200" y="152400"/>
                    <a:pt x="439103" y="152400"/>
                  </a:cubicBezTo>
                  <a:cubicBezTo>
                    <a:pt x="427672" y="152400"/>
                    <a:pt x="418147" y="142875"/>
                    <a:pt x="418147" y="124778"/>
                  </a:cubicBezTo>
                  <a:lnTo>
                    <a:pt x="418147" y="62865"/>
                  </a:lnTo>
                  <a:lnTo>
                    <a:pt x="381953" y="62865"/>
                  </a:lnTo>
                  <a:lnTo>
                    <a:pt x="381953" y="126683"/>
                  </a:lnTo>
                  <a:cubicBezTo>
                    <a:pt x="381953" y="140018"/>
                    <a:pt x="378143" y="152400"/>
                    <a:pt x="360997" y="152400"/>
                  </a:cubicBezTo>
                  <a:cubicBezTo>
                    <a:pt x="349568" y="152400"/>
                    <a:pt x="339090" y="142875"/>
                    <a:pt x="339090" y="124778"/>
                  </a:cubicBezTo>
                  <a:lnTo>
                    <a:pt x="339090" y="62865"/>
                  </a:lnTo>
                  <a:lnTo>
                    <a:pt x="302895" y="62865"/>
                  </a:lnTo>
                  <a:lnTo>
                    <a:pt x="302895" y="120968"/>
                  </a:lnTo>
                  <a:cubicBezTo>
                    <a:pt x="302895" y="131445"/>
                    <a:pt x="297180" y="137160"/>
                    <a:pt x="287655" y="137160"/>
                  </a:cubicBezTo>
                  <a:lnTo>
                    <a:pt x="257175" y="137160"/>
                  </a:lnTo>
                  <a:cubicBezTo>
                    <a:pt x="195580" y="137160"/>
                    <a:pt x="133667" y="137160"/>
                    <a:pt x="71438" y="137160"/>
                  </a:cubicBezTo>
                  <a:lnTo>
                    <a:pt x="50483" y="137160"/>
                  </a:lnTo>
                  <a:cubicBezTo>
                    <a:pt x="40958" y="137160"/>
                    <a:pt x="35243" y="131445"/>
                    <a:pt x="35243" y="120968"/>
                  </a:cubicBezTo>
                  <a:lnTo>
                    <a:pt x="35243" y="0"/>
                  </a:lnTo>
                  <a:lnTo>
                    <a:pt x="0" y="0"/>
                  </a:lnTo>
                  <a:lnTo>
                    <a:pt x="0" y="119063"/>
                  </a:lnTo>
                  <a:cubicBezTo>
                    <a:pt x="0" y="134303"/>
                    <a:pt x="2858" y="172403"/>
                    <a:pt x="47625" y="172403"/>
                  </a:cubicBezTo>
                  <a:lnTo>
                    <a:pt x="71438" y="172403"/>
                  </a:lnTo>
                  <a:cubicBezTo>
                    <a:pt x="133667" y="172403"/>
                    <a:pt x="195580" y="172403"/>
                    <a:pt x="257175" y="172403"/>
                  </a:cubicBezTo>
                  <a:lnTo>
                    <a:pt x="290513" y="172403"/>
                  </a:lnTo>
                  <a:cubicBezTo>
                    <a:pt x="313372" y="172403"/>
                    <a:pt x="324803" y="162878"/>
                    <a:pt x="331470" y="151448"/>
                  </a:cubicBezTo>
                  <a:cubicBezTo>
                    <a:pt x="342900" y="173355"/>
                    <a:pt x="358140" y="178118"/>
                    <a:pt x="376238" y="178118"/>
                  </a:cubicBezTo>
                  <a:cubicBezTo>
                    <a:pt x="389572" y="178118"/>
                    <a:pt x="409575" y="168593"/>
                    <a:pt x="414338" y="155258"/>
                  </a:cubicBezTo>
                  <a:cubicBezTo>
                    <a:pt x="425768" y="171450"/>
                    <a:pt x="436245" y="178118"/>
                    <a:pt x="454343" y="178118"/>
                  </a:cubicBezTo>
                  <a:cubicBezTo>
                    <a:pt x="486728" y="178118"/>
                    <a:pt x="496253" y="153353"/>
                    <a:pt x="496253" y="126683"/>
                  </a:cubicBezTo>
                  <a:lnTo>
                    <a:pt x="496253" y="54293"/>
                  </a:lnTo>
                  <a:lnTo>
                    <a:pt x="461010" y="54293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CA594C-C138-41E5-F955-81B8BC7AB588}"/>
                </a:ext>
              </a:extLst>
            </p:cNvPr>
            <p:cNvSpPr/>
            <p:nvPr/>
          </p:nvSpPr>
          <p:spPr>
            <a:xfrm>
              <a:off x="5636419" y="3771582"/>
              <a:ext cx="36194" cy="172402"/>
            </a:xfrm>
            <a:custGeom>
              <a:avLst/>
              <a:gdLst>
                <a:gd name="connsiteX0" fmla="*/ 0 w 36194"/>
                <a:gd name="connsiteY0" fmla="*/ 0 h 172402"/>
                <a:gd name="connsiteX1" fmla="*/ 0 w 36194"/>
                <a:gd name="connsiteY1" fmla="*/ 172403 h 172402"/>
                <a:gd name="connsiteX2" fmla="*/ 36195 w 36194"/>
                <a:gd name="connsiteY2" fmla="*/ 172403 h 172402"/>
                <a:gd name="connsiteX3" fmla="*/ 36195 w 36194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172402">
                  <a:moveTo>
                    <a:pt x="0" y="0"/>
                  </a:moveTo>
                  <a:lnTo>
                    <a:pt x="0" y="172403"/>
                  </a:lnTo>
                  <a:lnTo>
                    <a:pt x="36195" y="17240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EA91C24-AB29-567D-7423-C98030A2E22C}"/>
                </a:ext>
              </a:extLst>
            </p:cNvPr>
            <p:cNvSpPr/>
            <p:nvPr/>
          </p:nvSpPr>
          <p:spPr>
            <a:xfrm>
              <a:off x="5684044" y="3825875"/>
              <a:ext cx="100012" cy="164077"/>
            </a:xfrm>
            <a:custGeom>
              <a:avLst/>
              <a:gdLst>
                <a:gd name="connsiteX0" fmla="*/ 63818 w 100012"/>
                <a:gd name="connsiteY0" fmla="*/ 100013 h 164077"/>
                <a:gd name="connsiteX1" fmla="*/ 31432 w 100012"/>
                <a:gd name="connsiteY1" fmla="*/ 133350 h 164077"/>
                <a:gd name="connsiteX2" fmla="*/ 0 w 100012"/>
                <a:gd name="connsiteY2" fmla="*/ 126682 h 164077"/>
                <a:gd name="connsiteX3" fmla="*/ 6668 w 100012"/>
                <a:gd name="connsiteY3" fmla="*/ 156210 h 164077"/>
                <a:gd name="connsiteX4" fmla="*/ 36195 w 100012"/>
                <a:gd name="connsiteY4" fmla="*/ 163830 h 164077"/>
                <a:gd name="connsiteX5" fmla="*/ 100013 w 100012"/>
                <a:gd name="connsiteY5" fmla="*/ 100965 h 164077"/>
                <a:gd name="connsiteX6" fmla="*/ 100013 w 100012"/>
                <a:gd name="connsiteY6" fmla="*/ 0 h 164077"/>
                <a:gd name="connsiteX7" fmla="*/ 63818 w 100012"/>
                <a:gd name="connsiteY7" fmla="*/ 0 h 16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12" h="164077">
                  <a:moveTo>
                    <a:pt x="63818" y="100013"/>
                  </a:moveTo>
                  <a:cubicBezTo>
                    <a:pt x="63818" y="124778"/>
                    <a:pt x="43815" y="133350"/>
                    <a:pt x="31432" y="133350"/>
                  </a:cubicBezTo>
                  <a:cubicBezTo>
                    <a:pt x="15240" y="133350"/>
                    <a:pt x="0" y="126682"/>
                    <a:pt x="0" y="126682"/>
                  </a:cubicBezTo>
                  <a:lnTo>
                    <a:pt x="6668" y="156210"/>
                  </a:lnTo>
                  <a:cubicBezTo>
                    <a:pt x="6668" y="156210"/>
                    <a:pt x="19050" y="162878"/>
                    <a:pt x="36195" y="163830"/>
                  </a:cubicBezTo>
                  <a:cubicBezTo>
                    <a:pt x="67628" y="166688"/>
                    <a:pt x="100013" y="144780"/>
                    <a:pt x="100013" y="100965"/>
                  </a:cubicBezTo>
                  <a:lnTo>
                    <a:pt x="100013" y="0"/>
                  </a:lnTo>
                  <a:lnTo>
                    <a:pt x="63818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B1D19F-9496-38EE-D20F-F02CAE8DB840}"/>
                </a:ext>
              </a:extLst>
            </p:cNvPr>
            <p:cNvSpPr/>
            <p:nvPr/>
          </p:nvSpPr>
          <p:spPr>
            <a:xfrm>
              <a:off x="5818346" y="3771582"/>
              <a:ext cx="350519" cy="172402"/>
            </a:xfrm>
            <a:custGeom>
              <a:avLst/>
              <a:gdLst>
                <a:gd name="connsiteX0" fmla="*/ 314325 w 350519"/>
                <a:gd name="connsiteY0" fmla="*/ 120968 h 172402"/>
                <a:gd name="connsiteX1" fmla="*/ 299085 w 350519"/>
                <a:gd name="connsiteY1" fmla="*/ 137160 h 172402"/>
                <a:gd name="connsiteX2" fmla="*/ 251460 w 350519"/>
                <a:gd name="connsiteY2" fmla="*/ 137160 h 172402"/>
                <a:gd name="connsiteX3" fmla="*/ 225742 w 350519"/>
                <a:gd name="connsiteY3" fmla="*/ 111443 h 172402"/>
                <a:gd name="connsiteX4" fmla="*/ 225742 w 350519"/>
                <a:gd name="connsiteY4" fmla="*/ 0 h 172402"/>
                <a:gd name="connsiteX5" fmla="*/ 189547 w 350519"/>
                <a:gd name="connsiteY5" fmla="*/ 0 h 172402"/>
                <a:gd name="connsiteX6" fmla="*/ 189547 w 350519"/>
                <a:gd name="connsiteY6" fmla="*/ 116205 h 172402"/>
                <a:gd name="connsiteX7" fmla="*/ 168592 w 350519"/>
                <a:gd name="connsiteY7" fmla="*/ 137160 h 172402"/>
                <a:gd name="connsiteX8" fmla="*/ 106680 w 350519"/>
                <a:gd name="connsiteY8" fmla="*/ 137160 h 172402"/>
                <a:gd name="connsiteX9" fmla="*/ 106680 w 350519"/>
                <a:gd name="connsiteY9" fmla="*/ 97155 h 172402"/>
                <a:gd name="connsiteX10" fmla="*/ 54292 w 350519"/>
                <a:gd name="connsiteY10" fmla="*/ 51435 h 172402"/>
                <a:gd name="connsiteX11" fmla="*/ 4763 w 350519"/>
                <a:gd name="connsiteY11" fmla="*/ 91440 h 172402"/>
                <a:gd name="connsiteX12" fmla="*/ 39053 w 350519"/>
                <a:gd name="connsiteY12" fmla="*/ 91440 h 172402"/>
                <a:gd name="connsiteX13" fmla="*/ 55245 w 350519"/>
                <a:gd name="connsiteY13" fmla="*/ 76200 h 172402"/>
                <a:gd name="connsiteX14" fmla="*/ 70485 w 350519"/>
                <a:gd name="connsiteY14" fmla="*/ 88583 h 172402"/>
                <a:gd name="connsiteX15" fmla="*/ 70485 w 350519"/>
                <a:gd name="connsiteY15" fmla="*/ 137160 h 172402"/>
                <a:gd name="connsiteX16" fmla="*/ 0 w 350519"/>
                <a:gd name="connsiteY16" fmla="*/ 137160 h 172402"/>
                <a:gd name="connsiteX17" fmla="*/ 0 w 350519"/>
                <a:gd name="connsiteY17" fmla="*/ 172403 h 172402"/>
                <a:gd name="connsiteX18" fmla="*/ 179070 w 350519"/>
                <a:gd name="connsiteY18" fmla="*/ 172403 h 172402"/>
                <a:gd name="connsiteX19" fmla="*/ 215265 w 350519"/>
                <a:gd name="connsiteY19" fmla="*/ 154305 h 172402"/>
                <a:gd name="connsiteX20" fmla="*/ 253365 w 350519"/>
                <a:gd name="connsiteY20" fmla="*/ 172403 h 172402"/>
                <a:gd name="connsiteX21" fmla="*/ 301942 w 350519"/>
                <a:gd name="connsiteY21" fmla="*/ 172403 h 172402"/>
                <a:gd name="connsiteX22" fmla="*/ 350520 w 350519"/>
                <a:gd name="connsiteY22" fmla="*/ 119063 h 172402"/>
                <a:gd name="connsiteX23" fmla="*/ 350520 w 350519"/>
                <a:gd name="connsiteY23" fmla="*/ 0 h 172402"/>
                <a:gd name="connsiteX24" fmla="*/ 314325 w 350519"/>
                <a:gd name="connsiteY24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0519" h="172402">
                  <a:moveTo>
                    <a:pt x="314325" y="120968"/>
                  </a:moveTo>
                  <a:cubicBezTo>
                    <a:pt x="314325" y="131445"/>
                    <a:pt x="308610" y="137160"/>
                    <a:pt x="299085" y="137160"/>
                  </a:cubicBezTo>
                  <a:lnTo>
                    <a:pt x="251460" y="137160"/>
                  </a:lnTo>
                  <a:cubicBezTo>
                    <a:pt x="235267" y="137160"/>
                    <a:pt x="225742" y="127635"/>
                    <a:pt x="225742" y="111443"/>
                  </a:cubicBezTo>
                  <a:lnTo>
                    <a:pt x="225742" y="0"/>
                  </a:lnTo>
                  <a:lnTo>
                    <a:pt x="189547" y="0"/>
                  </a:lnTo>
                  <a:lnTo>
                    <a:pt x="189547" y="116205"/>
                  </a:lnTo>
                  <a:cubicBezTo>
                    <a:pt x="189547" y="131445"/>
                    <a:pt x="181928" y="137160"/>
                    <a:pt x="168592" y="137160"/>
                  </a:cubicBezTo>
                  <a:lnTo>
                    <a:pt x="106680" y="137160"/>
                  </a:lnTo>
                  <a:lnTo>
                    <a:pt x="106680" y="97155"/>
                  </a:lnTo>
                  <a:cubicBezTo>
                    <a:pt x="106680" y="65723"/>
                    <a:pt x="88582" y="51435"/>
                    <a:pt x="54292" y="51435"/>
                  </a:cubicBezTo>
                  <a:cubicBezTo>
                    <a:pt x="39053" y="51435"/>
                    <a:pt x="6667" y="57150"/>
                    <a:pt x="4763" y="91440"/>
                  </a:cubicBezTo>
                  <a:lnTo>
                    <a:pt x="39053" y="91440"/>
                  </a:lnTo>
                  <a:cubicBezTo>
                    <a:pt x="40005" y="79058"/>
                    <a:pt x="48578" y="76200"/>
                    <a:pt x="55245" y="76200"/>
                  </a:cubicBezTo>
                  <a:cubicBezTo>
                    <a:pt x="70485" y="76200"/>
                    <a:pt x="70485" y="88583"/>
                    <a:pt x="70485" y="88583"/>
                  </a:cubicBezTo>
                  <a:lnTo>
                    <a:pt x="70485" y="137160"/>
                  </a:lnTo>
                  <a:lnTo>
                    <a:pt x="0" y="137160"/>
                  </a:lnTo>
                  <a:lnTo>
                    <a:pt x="0" y="172403"/>
                  </a:lnTo>
                  <a:lnTo>
                    <a:pt x="179070" y="172403"/>
                  </a:lnTo>
                  <a:cubicBezTo>
                    <a:pt x="195263" y="172403"/>
                    <a:pt x="208597" y="165735"/>
                    <a:pt x="215265" y="154305"/>
                  </a:cubicBezTo>
                  <a:cubicBezTo>
                    <a:pt x="221932" y="163830"/>
                    <a:pt x="234315" y="172403"/>
                    <a:pt x="253365" y="172403"/>
                  </a:cubicBezTo>
                  <a:lnTo>
                    <a:pt x="301942" y="172403"/>
                  </a:lnTo>
                  <a:cubicBezTo>
                    <a:pt x="346710" y="172403"/>
                    <a:pt x="350520" y="134303"/>
                    <a:pt x="350520" y="119063"/>
                  </a:cubicBezTo>
                  <a:lnTo>
                    <a:pt x="350520" y="0"/>
                  </a:lnTo>
                  <a:lnTo>
                    <a:pt x="314325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AF043-6BD3-BD43-A20C-036099DC8D58}"/>
                </a:ext>
              </a:extLst>
            </p:cNvPr>
            <p:cNvSpPr/>
            <p:nvPr/>
          </p:nvSpPr>
          <p:spPr>
            <a:xfrm>
              <a:off x="6414611" y="3723957"/>
              <a:ext cx="60959" cy="37236"/>
            </a:xfrm>
            <a:custGeom>
              <a:avLst/>
              <a:gdLst>
                <a:gd name="connsiteX0" fmla="*/ 18097 w 60959"/>
                <a:gd name="connsiteY0" fmla="*/ 37148 h 37236"/>
                <a:gd name="connsiteX1" fmla="*/ 29527 w 60959"/>
                <a:gd name="connsiteY1" fmla="*/ 32385 h 37236"/>
                <a:gd name="connsiteX2" fmla="*/ 41910 w 60959"/>
                <a:gd name="connsiteY2" fmla="*/ 37148 h 37236"/>
                <a:gd name="connsiteX3" fmla="*/ 60960 w 60959"/>
                <a:gd name="connsiteY3" fmla="*/ 21908 h 37236"/>
                <a:gd name="connsiteX4" fmla="*/ 60960 w 60959"/>
                <a:gd name="connsiteY4" fmla="*/ 0 h 37236"/>
                <a:gd name="connsiteX5" fmla="*/ 48577 w 60959"/>
                <a:gd name="connsiteY5" fmla="*/ 0 h 37236"/>
                <a:gd name="connsiteX6" fmla="*/ 48577 w 60959"/>
                <a:gd name="connsiteY6" fmla="*/ 21908 h 37236"/>
                <a:gd name="connsiteX7" fmla="*/ 42863 w 60959"/>
                <a:gd name="connsiteY7" fmla="*/ 24765 h 37236"/>
                <a:gd name="connsiteX8" fmla="*/ 37147 w 60959"/>
                <a:gd name="connsiteY8" fmla="*/ 16193 h 37236"/>
                <a:gd name="connsiteX9" fmla="*/ 37147 w 60959"/>
                <a:gd name="connsiteY9" fmla="*/ 0 h 37236"/>
                <a:gd name="connsiteX10" fmla="*/ 24765 w 60959"/>
                <a:gd name="connsiteY10" fmla="*/ 0 h 37236"/>
                <a:gd name="connsiteX11" fmla="*/ 24765 w 60959"/>
                <a:gd name="connsiteY11" fmla="*/ 21908 h 37236"/>
                <a:gd name="connsiteX12" fmla="*/ 19050 w 60959"/>
                <a:gd name="connsiteY12" fmla="*/ 24765 h 37236"/>
                <a:gd name="connsiteX13" fmla="*/ 13335 w 60959"/>
                <a:gd name="connsiteY13" fmla="*/ 16193 h 37236"/>
                <a:gd name="connsiteX14" fmla="*/ 13335 w 60959"/>
                <a:gd name="connsiteY14" fmla="*/ 0 h 37236"/>
                <a:gd name="connsiteX15" fmla="*/ 0 w 60959"/>
                <a:gd name="connsiteY15" fmla="*/ 0 h 37236"/>
                <a:gd name="connsiteX16" fmla="*/ 0 w 60959"/>
                <a:gd name="connsiteY16" fmla="*/ 17145 h 37236"/>
                <a:gd name="connsiteX17" fmla="*/ 18097 w 60959"/>
                <a:gd name="connsiteY17" fmla="*/ 37148 h 3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59" h="37236">
                  <a:moveTo>
                    <a:pt x="18097" y="37148"/>
                  </a:moveTo>
                  <a:cubicBezTo>
                    <a:pt x="22543" y="36513"/>
                    <a:pt x="26352" y="34925"/>
                    <a:pt x="29527" y="32385"/>
                  </a:cubicBezTo>
                  <a:cubicBezTo>
                    <a:pt x="33338" y="36195"/>
                    <a:pt x="38100" y="37148"/>
                    <a:pt x="41910" y="37148"/>
                  </a:cubicBezTo>
                  <a:cubicBezTo>
                    <a:pt x="49530" y="37148"/>
                    <a:pt x="58102" y="32385"/>
                    <a:pt x="60960" y="21908"/>
                  </a:cubicBezTo>
                  <a:lnTo>
                    <a:pt x="60960" y="0"/>
                  </a:lnTo>
                  <a:lnTo>
                    <a:pt x="48577" y="0"/>
                  </a:lnTo>
                  <a:lnTo>
                    <a:pt x="48577" y="21908"/>
                  </a:lnTo>
                  <a:cubicBezTo>
                    <a:pt x="46672" y="23813"/>
                    <a:pt x="44767" y="24765"/>
                    <a:pt x="42863" y="24765"/>
                  </a:cubicBezTo>
                  <a:cubicBezTo>
                    <a:pt x="39052" y="24765"/>
                    <a:pt x="37147" y="21908"/>
                    <a:pt x="37147" y="16193"/>
                  </a:cubicBezTo>
                  <a:lnTo>
                    <a:pt x="37147" y="0"/>
                  </a:lnTo>
                  <a:lnTo>
                    <a:pt x="24765" y="0"/>
                  </a:lnTo>
                  <a:lnTo>
                    <a:pt x="24765" y="21908"/>
                  </a:lnTo>
                  <a:cubicBezTo>
                    <a:pt x="22860" y="23813"/>
                    <a:pt x="20955" y="24765"/>
                    <a:pt x="19050" y="24765"/>
                  </a:cubicBezTo>
                  <a:cubicBezTo>
                    <a:pt x="15240" y="24765"/>
                    <a:pt x="13335" y="21908"/>
                    <a:pt x="13335" y="16193"/>
                  </a:cubicBezTo>
                  <a:lnTo>
                    <a:pt x="13335" y="0"/>
                  </a:lnTo>
                  <a:lnTo>
                    <a:pt x="0" y="0"/>
                  </a:lnTo>
                  <a:lnTo>
                    <a:pt x="0" y="17145"/>
                  </a:lnTo>
                  <a:cubicBezTo>
                    <a:pt x="0" y="31433"/>
                    <a:pt x="10477" y="38100"/>
                    <a:pt x="18097" y="3714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60C5B2A-6403-2615-2B49-D1C12A88C974}"/>
                </a:ext>
              </a:extLst>
            </p:cNvPr>
            <p:cNvSpPr/>
            <p:nvPr/>
          </p:nvSpPr>
          <p:spPr>
            <a:xfrm>
              <a:off x="6253618" y="3771582"/>
              <a:ext cx="307678" cy="172402"/>
            </a:xfrm>
            <a:custGeom>
              <a:avLst/>
              <a:gdLst>
                <a:gd name="connsiteX0" fmla="*/ 272436 w 307678"/>
                <a:gd name="connsiteY0" fmla="*/ 0 h 172402"/>
                <a:gd name="connsiteX1" fmla="*/ 307678 w 307678"/>
                <a:gd name="connsiteY1" fmla="*/ 0 h 172402"/>
                <a:gd name="connsiteX2" fmla="*/ 307678 w 307678"/>
                <a:gd name="connsiteY2" fmla="*/ 119063 h 172402"/>
                <a:gd name="connsiteX3" fmla="*/ 260053 w 307678"/>
                <a:gd name="connsiteY3" fmla="*/ 172403 h 172402"/>
                <a:gd name="connsiteX4" fmla="*/ 239098 w 307678"/>
                <a:gd name="connsiteY4" fmla="*/ 172403 h 172402"/>
                <a:gd name="connsiteX5" fmla="*/ 200998 w 307678"/>
                <a:gd name="connsiteY5" fmla="*/ 154305 h 172402"/>
                <a:gd name="connsiteX6" fmla="*/ 164803 w 307678"/>
                <a:gd name="connsiteY6" fmla="*/ 172403 h 172402"/>
                <a:gd name="connsiteX7" fmla="*/ 123845 w 307678"/>
                <a:gd name="connsiteY7" fmla="*/ 172403 h 172402"/>
                <a:gd name="connsiteX8" fmla="*/ 80031 w 307678"/>
                <a:gd name="connsiteY8" fmla="*/ 146685 h 172402"/>
                <a:gd name="connsiteX9" fmla="*/ 45741 w 307678"/>
                <a:gd name="connsiteY9" fmla="*/ 160973 h 172402"/>
                <a:gd name="connsiteX10" fmla="*/ 20 w 307678"/>
                <a:gd name="connsiteY10" fmla="*/ 114300 h 172402"/>
                <a:gd name="connsiteX11" fmla="*/ 75268 w 307678"/>
                <a:gd name="connsiteY11" fmla="*/ 57150 h 172402"/>
                <a:gd name="connsiteX12" fmla="*/ 75268 w 307678"/>
                <a:gd name="connsiteY12" fmla="*/ 47625 h 172402"/>
                <a:gd name="connsiteX13" fmla="*/ 111463 w 307678"/>
                <a:gd name="connsiteY13" fmla="*/ 39053 h 172402"/>
                <a:gd name="connsiteX14" fmla="*/ 111463 w 307678"/>
                <a:gd name="connsiteY14" fmla="*/ 120968 h 172402"/>
                <a:gd name="connsiteX15" fmla="*/ 126703 w 307678"/>
                <a:gd name="connsiteY15" fmla="*/ 137160 h 172402"/>
                <a:gd name="connsiteX16" fmla="*/ 154326 w 307678"/>
                <a:gd name="connsiteY16" fmla="*/ 137160 h 172402"/>
                <a:gd name="connsiteX17" fmla="*/ 176233 w 307678"/>
                <a:gd name="connsiteY17" fmla="*/ 116205 h 172402"/>
                <a:gd name="connsiteX18" fmla="*/ 176233 w 307678"/>
                <a:gd name="connsiteY18" fmla="*/ 0 h 172402"/>
                <a:gd name="connsiteX19" fmla="*/ 211476 w 307678"/>
                <a:gd name="connsiteY19" fmla="*/ 0 h 172402"/>
                <a:gd name="connsiteX20" fmla="*/ 211476 w 307678"/>
                <a:gd name="connsiteY20" fmla="*/ 111443 h 172402"/>
                <a:gd name="connsiteX21" fmla="*/ 237193 w 307678"/>
                <a:gd name="connsiteY21" fmla="*/ 137160 h 172402"/>
                <a:gd name="connsiteX22" fmla="*/ 256243 w 307678"/>
                <a:gd name="connsiteY22" fmla="*/ 137160 h 172402"/>
                <a:gd name="connsiteX23" fmla="*/ 272436 w 307678"/>
                <a:gd name="connsiteY23" fmla="*/ 120968 h 172402"/>
                <a:gd name="connsiteX24" fmla="*/ 75268 w 307678"/>
                <a:gd name="connsiteY24" fmla="*/ 79058 h 172402"/>
                <a:gd name="connsiteX25" fmla="*/ 34311 w 307678"/>
                <a:gd name="connsiteY25" fmla="*/ 111443 h 172402"/>
                <a:gd name="connsiteX26" fmla="*/ 54313 w 307678"/>
                <a:gd name="connsiteY26" fmla="*/ 136208 h 172402"/>
                <a:gd name="connsiteX27" fmla="*/ 75268 w 307678"/>
                <a:gd name="connsiteY27" fmla="*/ 11049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7678" h="172402">
                  <a:moveTo>
                    <a:pt x="272436" y="0"/>
                  </a:moveTo>
                  <a:lnTo>
                    <a:pt x="307678" y="0"/>
                  </a:lnTo>
                  <a:lnTo>
                    <a:pt x="307678" y="119063"/>
                  </a:lnTo>
                  <a:cubicBezTo>
                    <a:pt x="307678" y="134303"/>
                    <a:pt x="304820" y="172403"/>
                    <a:pt x="260053" y="172403"/>
                  </a:cubicBezTo>
                  <a:lnTo>
                    <a:pt x="239098" y="172403"/>
                  </a:lnTo>
                  <a:cubicBezTo>
                    <a:pt x="220048" y="172403"/>
                    <a:pt x="208618" y="163830"/>
                    <a:pt x="200998" y="154305"/>
                  </a:cubicBezTo>
                  <a:cubicBezTo>
                    <a:pt x="195283" y="165735"/>
                    <a:pt x="180995" y="172403"/>
                    <a:pt x="164803" y="172403"/>
                  </a:cubicBezTo>
                  <a:lnTo>
                    <a:pt x="123845" y="172403"/>
                  </a:lnTo>
                  <a:cubicBezTo>
                    <a:pt x="98128" y="172403"/>
                    <a:pt x="85745" y="160020"/>
                    <a:pt x="80031" y="146685"/>
                  </a:cubicBezTo>
                  <a:cubicBezTo>
                    <a:pt x="75268" y="153353"/>
                    <a:pt x="63838" y="161925"/>
                    <a:pt x="45741" y="160973"/>
                  </a:cubicBezTo>
                  <a:cubicBezTo>
                    <a:pt x="20023" y="160020"/>
                    <a:pt x="20" y="137160"/>
                    <a:pt x="20" y="114300"/>
                  </a:cubicBezTo>
                  <a:cubicBezTo>
                    <a:pt x="-932" y="72390"/>
                    <a:pt x="31453" y="57150"/>
                    <a:pt x="75268" y="57150"/>
                  </a:cubicBezTo>
                  <a:lnTo>
                    <a:pt x="75268" y="47625"/>
                  </a:lnTo>
                  <a:lnTo>
                    <a:pt x="111463" y="39053"/>
                  </a:lnTo>
                  <a:lnTo>
                    <a:pt x="111463" y="120968"/>
                  </a:lnTo>
                  <a:cubicBezTo>
                    <a:pt x="111463" y="131445"/>
                    <a:pt x="117178" y="137160"/>
                    <a:pt x="126703" y="137160"/>
                  </a:cubicBezTo>
                  <a:lnTo>
                    <a:pt x="154326" y="137160"/>
                  </a:lnTo>
                  <a:cubicBezTo>
                    <a:pt x="168613" y="137160"/>
                    <a:pt x="176233" y="131445"/>
                    <a:pt x="176233" y="116205"/>
                  </a:cubicBezTo>
                  <a:lnTo>
                    <a:pt x="176233" y="0"/>
                  </a:lnTo>
                  <a:lnTo>
                    <a:pt x="211476" y="0"/>
                  </a:lnTo>
                  <a:lnTo>
                    <a:pt x="211476" y="111443"/>
                  </a:lnTo>
                  <a:cubicBezTo>
                    <a:pt x="211476" y="127635"/>
                    <a:pt x="221001" y="137160"/>
                    <a:pt x="237193" y="137160"/>
                  </a:cubicBezTo>
                  <a:lnTo>
                    <a:pt x="256243" y="137160"/>
                  </a:lnTo>
                  <a:cubicBezTo>
                    <a:pt x="265768" y="137160"/>
                    <a:pt x="272436" y="131445"/>
                    <a:pt x="272436" y="120968"/>
                  </a:cubicBezTo>
                  <a:moveTo>
                    <a:pt x="75268" y="79058"/>
                  </a:moveTo>
                  <a:cubicBezTo>
                    <a:pt x="57170" y="79058"/>
                    <a:pt x="35263" y="86678"/>
                    <a:pt x="34311" y="111443"/>
                  </a:cubicBezTo>
                  <a:cubicBezTo>
                    <a:pt x="33358" y="120015"/>
                    <a:pt x="39073" y="135255"/>
                    <a:pt x="54313" y="136208"/>
                  </a:cubicBezTo>
                  <a:cubicBezTo>
                    <a:pt x="65743" y="136208"/>
                    <a:pt x="75268" y="127635"/>
                    <a:pt x="75268" y="1104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2DFEB8-A648-5386-26EC-E2D44768ABCB}"/>
                </a:ext>
              </a:extLst>
            </p:cNvPr>
            <p:cNvSpPr/>
            <p:nvPr/>
          </p:nvSpPr>
          <p:spPr>
            <a:xfrm>
              <a:off x="6600349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3 w 35242"/>
                <a:gd name="connsiteY2" fmla="*/ 172403 h 172402"/>
                <a:gd name="connsiteX3" fmla="*/ 35243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3" y="172403"/>
                  </a:lnTo>
                  <a:lnTo>
                    <a:pt x="3524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0F581C6-6EF7-17E1-7882-DD43E7737A91}"/>
                </a:ext>
              </a:extLst>
            </p:cNvPr>
            <p:cNvSpPr/>
            <p:nvPr/>
          </p:nvSpPr>
          <p:spPr>
            <a:xfrm>
              <a:off x="7043261" y="3959225"/>
              <a:ext cx="36194" cy="31432"/>
            </a:xfrm>
            <a:custGeom>
              <a:avLst/>
              <a:gdLst>
                <a:gd name="connsiteX0" fmla="*/ 0 w 36194"/>
                <a:gd name="connsiteY0" fmla="*/ 0 h 31432"/>
                <a:gd name="connsiteX1" fmla="*/ 0 w 36194"/>
                <a:gd name="connsiteY1" fmla="*/ 31432 h 31432"/>
                <a:gd name="connsiteX2" fmla="*/ 36195 w 36194"/>
                <a:gd name="connsiteY2" fmla="*/ 31432 h 31432"/>
                <a:gd name="connsiteX3" fmla="*/ 36195 w 36194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774312-C406-19B6-BC36-3FA85730B151}"/>
                </a:ext>
              </a:extLst>
            </p:cNvPr>
            <p:cNvSpPr/>
            <p:nvPr/>
          </p:nvSpPr>
          <p:spPr>
            <a:xfrm>
              <a:off x="6668929" y="3819207"/>
              <a:ext cx="601979" cy="124777"/>
            </a:xfrm>
            <a:custGeom>
              <a:avLst/>
              <a:gdLst>
                <a:gd name="connsiteX0" fmla="*/ 516255 w 601979"/>
                <a:gd name="connsiteY0" fmla="*/ 66675 h 124777"/>
                <a:gd name="connsiteX1" fmla="*/ 540067 w 601979"/>
                <a:gd name="connsiteY1" fmla="*/ 35243 h 124777"/>
                <a:gd name="connsiteX2" fmla="*/ 561975 w 601979"/>
                <a:gd name="connsiteY2" fmla="*/ 56198 h 124777"/>
                <a:gd name="connsiteX3" fmla="*/ 598170 w 601979"/>
                <a:gd name="connsiteY3" fmla="*/ 56198 h 124777"/>
                <a:gd name="connsiteX4" fmla="*/ 541972 w 601979"/>
                <a:gd name="connsiteY4" fmla="*/ 0 h 124777"/>
                <a:gd name="connsiteX5" fmla="*/ 479107 w 601979"/>
                <a:gd name="connsiteY5" fmla="*/ 67628 h 124777"/>
                <a:gd name="connsiteX6" fmla="*/ 479107 w 601979"/>
                <a:gd name="connsiteY6" fmla="*/ 89535 h 124777"/>
                <a:gd name="connsiteX7" fmla="*/ 436245 w 601979"/>
                <a:gd name="connsiteY7" fmla="*/ 89535 h 124777"/>
                <a:gd name="connsiteX8" fmla="*/ 410527 w 601979"/>
                <a:gd name="connsiteY8" fmla="*/ 63818 h 124777"/>
                <a:gd name="connsiteX9" fmla="*/ 410527 w 601979"/>
                <a:gd name="connsiteY9" fmla="*/ 15240 h 124777"/>
                <a:gd name="connsiteX10" fmla="*/ 374332 w 601979"/>
                <a:gd name="connsiteY10" fmla="*/ 15240 h 124777"/>
                <a:gd name="connsiteX11" fmla="*/ 374332 w 601979"/>
                <a:gd name="connsiteY11" fmla="*/ 68580 h 124777"/>
                <a:gd name="connsiteX12" fmla="*/ 353377 w 601979"/>
                <a:gd name="connsiteY12" fmla="*/ 89535 h 124777"/>
                <a:gd name="connsiteX13" fmla="*/ 329565 w 601979"/>
                <a:gd name="connsiteY13" fmla="*/ 89535 h 124777"/>
                <a:gd name="connsiteX14" fmla="*/ 142875 w 601979"/>
                <a:gd name="connsiteY14" fmla="*/ 89535 h 124777"/>
                <a:gd name="connsiteX15" fmla="*/ 107632 w 601979"/>
                <a:gd name="connsiteY15" fmla="*/ 89535 h 124777"/>
                <a:gd name="connsiteX16" fmla="*/ 107632 w 601979"/>
                <a:gd name="connsiteY16" fmla="*/ 49530 h 124777"/>
                <a:gd name="connsiteX17" fmla="*/ 55245 w 601979"/>
                <a:gd name="connsiteY17" fmla="*/ 3810 h 124777"/>
                <a:gd name="connsiteX18" fmla="*/ 5715 w 601979"/>
                <a:gd name="connsiteY18" fmla="*/ 43815 h 124777"/>
                <a:gd name="connsiteX19" fmla="*/ 39052 w 601979"/>
                <a:gd name="connsiteY19" fmla="*/ 43815 h 124777"/>
                <a:gd name="connsiteX20" fmla="*/ 55245 w 601979"/>
                <a:gd name="connsiteY20" fmla="*/ 28575 h 124777"/>
                <a:gd name="connsiteX21" fmla="*/ 71438 w 601979"/>
                <a:gd name="connsiteY21" fmla="*/ 40958 h 124777"/>
                <a:gd name="connsiteX22" fmla="*/ 71438 w 601979"/>
                <a:gd name="connsiteY22" fmla="*/ 89535 h 124777"/>
                <a:gd name="connsiteX23" fmla="*/ 0 w 601979"/>
                <a:gd name="connsiteY23" fmla="*/ 89535 h 124777"/>
                <a:gd name="connsiteX24" fmla="*/ 0 w 601979"/>
                <a:gd name="connsiteY24" fmla="*/ 124778 h 124777"/>
                <a:gd name="connsiteX25" fmla="*/ 142875 w 601979"/>
                <a:gd name="connsiteY25" fmla="*/ 124778 h 124777"/>
                <a:gd name="connsiteX26" fmla="*/ 329565 w 601979"/>
                <a:gd name="connsiteY26" fmla="*/ 124778 h 124777"/>
                <a:gd name="connsiteX27" fmla="*/ 362902 w 601979"/>
                <a:gd name="connsiteY27" fmla="*/ 124778 h 124777"/>
                <a:gd name="connsiteX28" fmla="*/ 400050 w 601979"/>
                <a:gd name="connsiteY28" fmla="*/ 106680 h 124777"/>
                <a:gd name="connsiteX29" fmla="*/ 438150 w 601979"/>
                <a:gd name="connsiteY29" fmla="*/ 124778 h 124777"/>
                <a:gd name="connsiteX30" fmla="*/ 601980 w 601979"/>
                <a:gd name="connsiteY30" fmla="*/ 124778 h 124777"/>
                <a:gd name="connsiteX31" fmla="*/ 601980 w 601979"/>
                <a:gd name="connsiteY31" fmla="*/ 89535 h 124777"/>
                <a:gd name="connsiteX32" fmla="*/ 516255 w 601979"/>
                <a:gd name="connsiteY32" fmla="*/ 89535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1979" h="124777">
                  <a:moveTo>
                    <a:pt x="516255" y="66675"/>
                  </a:moveTo>
                  <a:cubicBezTo>
                    <a:pt x="516255" y="46673"/>
                    <a:pt x="524827" y="35243"/>
                    <a:pt x="540067" y="35243"/>
                  </a:cubicBezTo>
                  <a:cubicBezTo>
                    <a:pt x="553402" y="35243"/>
                    <a:pt x="561022" y="40958"/>
                    <a:pt x="561975" y="56198"/>
                  </a:cubicBezTo>
                  <a:lnTo>
                    <a:pt x="598170" y="56198"/>
                  </a:lnTo>
                  <a:cubicBezTo>
                    <a:pt x="598170" y="20955"/>
                    <a:pt x="572452" y="0"/>
                    <a:pt x="541972" y="0"/>
                  </a:cubicBezTo>
                  <a:cubicBezTo>
                    <a:pt x="498157" y="0"/>
                    <a:pt x="479107" y="33338"/>
                    <a:pt x="479107" y="67628"/>
                  </a:cubicBezTo>
                  <a:lnTo>
                    <a:pt x="479107" y="89535"/>
                  </a:lnTo>
                  <a:lnTo>
                    <a:pt x="436245" y="89535"/>
                  </a:lnTo>
                  <a:cubicBezTo>
                    <a:pt x="420052" y="89535"/>
                    <a:pt x="410527" y="80010"/>
                    <a:pt x="410527" y="63818"/>
                  </a:cubicBezTo>
                  <a:lnTo>
                    <a:pt x="410527" y="15240"/>
                  </a:lnTo>
                  <a:lnTo>
                    <a:pt x="374332" y="15240"/>
                  </a:lnTo>
                  <a:lnTo>
                    <a:pt x="374332" y="68580"/>
                  </a:lnTo>
                  <a:cubicBezTo>
                    <a:pt x="374332" y="83820"/>
                    <a:pt x="366713" y="89535"/>
                    <a:pt x="353377" y="89535"/>
                  </a:cubicBezTo>
                  <a:lnTo>
                    <a:pt x="329565" y="89535"/>
                  </a:lnTo>
                  <a:cubicBezTo>
                    <a:pt x="267335" y="89535"/>
                    <a:pt x="205105" y="89535"/>
                    <a:pt x="142875" y="89535"/>
                  </a:cubicBezTo>
                  <a:lnTo>
                    <a:pt x="107632" y="89535"/>
                  </a:lnTo>
                  <a:lnTo>
                    <a:pt x="107632" y="49530"/>
                  </a:lnTo>
                  <a:cubicBezTo>
                    <a:pt x="107632" y="18098"/>
                    <a:pt x="88582" y="3810"/>
                    <a:pt x="55245" y="3810"/>
                  </a:cubicBezTo>
                  <a:cubicBezTo>
                    <a:pt x="39052" y="3810"/>
                    <a:pt x="6667" y="9525"/>
                    <a:pt x="5715" y="43815"/>
                  </a:cubicBezTo>
                  <a:lnTo>
                    <a:pt x="39052" y="43815"/>
                  </a:lnTo>
                  <a:cubicBezTo>
                    <a:pt x="40957" y="31433"/>
                    <a:pt x="49530" y="28575"/>
                    <a:pt x="55245" y="28575"/>
                  </a:cubicBezTo>
                  <a:cubicBezTo>
                    <a:pt x="71438" y="28575"/>
                    <a:pt x="71438" y="40958"/>
                    <a:pt x="71438" y="40958"/>
                  </a:cubicBezTo>
                  <a:lnTo>
                    <a:pt x="71438" y="89535"/>
                  </a:lnTo>
                  <a:lnTo>
                    <a:pt x="0" y="89535"/>
                  </a:lnTo>
                  <a:lnTo>
                    <a:pt x="0" y="124778"/>
                  </a:lnTo>
                  <a:lnTo>
                    <a:pt x="142875" y="124778"/>
                  </a:lnTo>
                  <a:cubicBezTo>
                    <a:pt x="205105" y="124778"/>
                    <a:pt x="267335" y="124778"/>
                    <a:pt x="329565" y="124778"/>
                  </a:cubicBezTo>
                  <a:lnTo>
                    <a:pt x="362902" y="124778"/>
                  </a:lnTo>
                  <a:cubicBezTo>
                    <a:pt x="380047" y="124778"/>
                    <a:pt x="393382" y="118110"/>
                    <a:pt x="400050" y="106680"/>
                  </a:cubicBezTo>
                  <a:cubicBezTo>
                    <a:pt x="406717" y="116205"/>
                    <a:pt x="419100" y="124778"/>
                    <a:pt x="438150" y="124778"/>
                  </a:cubicBezTo>
                  <a:lnTo>
                    <a:pt x="601980" y="124778"/>
                  </a:lnTo>
                  <a:lnTo>
                    <a:pt x="601980" y="89535"/>
                  </a:lnTo>
                  <a:lnTo>
                    <a:pt x="516255" y="8953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427BF6-892A-5A77-4DEE-B7A27926636A}"/>
                </a:ext>
              </a:extLst>
            </p:cNvPr>
            <p:cNvSpPr/>
            <p:nvPr/>
          </p:nvSpPr>
          <p:spPr>
            <a:xfrm>
              <a:off x="7423308" y="3795394"/>
              <a:ext cx="75247" cy="59055"/>
            </a:xfrm>
            <a:custGeom>
              <a:avLst/>
              <a:gdLst>
                <a:gd name="connsiteX0" fmla="*/ 75248 w 75247"/>
                <a:gd name="connsiteY0" fmla="*/ 46673 h 59055"/>
                <a:gd name="connsiteX1" fmla="*/ 61913 w 75247"/>
                <a:gd name="connsiteY1" fmla="*/ 34290 h 59055"/>
                <a:gd name="connsiteX2" fmla="*/ 54293 w 75247"/>
                <a:gd name="connsiteY2" fmla="*/ 39053 h 59055"/>
                <a:gd name="connsiteX3" fmla="*/ 36195 w 75247"/>
                <a:gd name="connsiteY3" fmla="*/ 39053 h 59055"/>
                <a:gd name="connsiteX4" fmla="*/ 36195 w 75247"/>
                <a:gd name="connsiteY4" fmla="*/ 30480 h 59055"/>
                <a:gd name="connsiteX5" fmla="*/ 43815 w 75247"/>
                <a:gd name="connsiteY5" fmla="*/ 20003 h 59055"/>
                <a:gd name="connsiteX6" fmla="*/ 50483 w 75247"/>
                <a:gd name="connsiteY6" fmla="*/ 26670 h 59055"/>
                <a:gd name="connsiteX7" fmla="*/ 70485 w 75247"/>
                <a:gd name="connsiteY7" fmla="*/ 26670 h 59055"/>
                <a:gd name="connsiteX8" fmla="*/ 43815 w 75247"/>
                <a:gd name="connsiteY8" fmla="*/ 0 h 59055"/>
                <a:gd name="connsiteX9" fmla="*/ 17145 w 75247"/>
                <a:gd name="connsiteY9" fmla="*/ 30480 h 59055"/>
                <a:gd name="connsiteX10" fmla="*/ 17145 w 75247"/>
                <a:gd name="connsiteY10" fmla="*/ 39053 h 59055"/>
                <a:gd name="connsiteX11" fmla="*/ 6668 w 75247"/>
                <a:gd name="connsiteY11" fmla="*/ 39053 h 59055"/>
                <a:gd name="connsiteX12" fmla="*/ 0 w 75247"/>
                <a:gd name="connsiteY12" fmla="*/ 59055 h 59055"/>
                <a:gd name="connsiteX13" fmla="*/ 52388 w 75247"/>
                <a:gd name="connsiteY13" fmla="*/ 59055 h 59055"/>
                <a:gd name="connsiteX14" fmla="*/ 75248 w 75247"/>
                <a:gd name="connsiteY14" fmla="*/ 46673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247" h="59055">
                  <a:moveTo>
                    <a:pt x="75248" y="46673"/>
                  </a:moveTo>
                  <a:lnTo>
                    <a:pt x="61913" y="34290"/>
                  </a:lnTo>
                  <a:cubicBezTo>
                    <a:pt x="60008" y="40005"/>
                    <a:pt x="54293" y="39053"/>
                    <a:pt x="54293" y="39053"/>
                  </a:cubicBezTo>
                  <a:lnTo>
                    <a:pt x="36195" y="39053"/>
                  </a:lnTo>
                  <a:lnTo>
                    <a:pt x="36195" y="30480"/>
                  </a:lnTo>
                  <a:cubicBezTo>
                    <a:pt x="36195" y="24765"/>
                    <a:pt x="38100" y="20003"/>
                    <a:pt x="43815" y="20003"/>
                  </a:cubicBezTo>
                  <a:cubicBezTo>
                    <a:pt x="46673" y="20003"/>
                    <a:pt x="50483" y="20955"/>
                    <a:pt x="50483" y="26670"/>
                  </a:cubicBezTo>
                  <a:lnTo>
                    <a:pt x="70485" y="26670"/>
                  </a:lnTo>
                  <a:cubicBezTo>
                    <a:pt x="68580" y="8573"/>
                    <a:pt x="60008" y="0"/>
                    <a:pt x="43815" y="0"/>
                  </a:cubicBezTo>
                  <a:cubicBezTo>
                    <a:pt x="24765" y="0"/>
                    <a:pt x="17145" y="14288"/>
                    <a:pt x="17145" y="30480"/>
                  </a:cubicBezTo>
                  <a:lnTo>
                    <a:pt x="17145" y="39053"/>
                  </a:lnTo>
                  <a:lnTo>
                    <a:pt x="6668" y="39053"/>
                  </a:lnTo>
                  <a:lnTo>
                    <a:pt x="0" y="59055"/>
                  </a:lnTo>
                  <a:lnTo>
                    <a:pt x="52388" y="59055"/>
                  </a:lnTo>
                  <a:cubicBezTo>
                    <a:pt x="60008" y="59055"/>
                    <a:pt x="70485" y="56198"/>
                    <a:pt x="75248" y="4667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2D850AA-24E3-3749-DEC6-101EA6B0DCB2}"/>
                </a:ext>
              </a:extLst>
            </p:cNvPr>
            <p:cNvSpPr/>
            <p:nvPr/>
          </p:nvSpPr>
          <p:spPr>
            <a:xfrm>
              <a:off x="7355416" y="3772534"/>
              <a:ext cx="889899" cy="186690"/>
            </a:xfrm>
            <a:custGeom>
              <a:avLst/>
              <a:gdLst>
                <a:gd name="connsiteX0" fmla="*/ 853704 w 889899"/>
                <a:gd name="connsiteY0" fmla="*/ 0 h 186690"/>
                <a:gd name="connsiteX1" fmla="*/ 889900 w 889899"/>
                <a:gd name="connsiteY1" fmla="*/ 0 h 186690"/>
                <a:gd name="connsiteX2" fmla="*/ 889900 w 889899"/>
                <a:gd name="connsiteY2" fmla="*/ 118110 h 186690"/>
                <a:gd name="connsiteX3" fmla="*/ 841322 w 889899"/>
                <a:gd name="connsiteY3" fmla="*/ 171450 h 186690"/>
                <a:gd name="connsiteX4" fmla="*/ 791792 w 889899"/>
                <a:gd name="connsiteY4" fmla="*/ 171450 h 186690"/>
                <a:gd name="connsiteX5" fmla="*/ 759407 w 889899"/>
                <a:gd name="connsiteY5" fmla="*/ 160020 h 186690"/>
                <a:gd name="connsiteX6" fmla="*/ 709877 w 889899"/>
                <a:gd name="connsiteY6" fmla="*/ 186690 h 186690"/>
                <a:gd name="connsiteX7" fmla="*/ 662252 w 889899"/>
                <a:gd name="connsiteY7" fmla="*/ 163830 h 186690"/>
                <a:gd name="connsiteX8" fmla="*/ 632725 w 889899"/>
                <a:gd name="connsiteY8" fmla="*/ 171450 h 186690"/>
                <a:gd name="connsiteX9" fmla="*/ 598434 w 889899"/>
                <a:gd name="connsiteY9" fmla="*/ 171450 h 186690"/>
                <a:gd name="connsiteX10" fmla="*/ 560334 w 889899"/>
                <a:gd name="connsiteY10" fmla="*/ 153353 h 186690"/>
                <a:gd name="connsiteX11" fmla="*/ 523187 w 889899"/>
                <a:gd name="connsiteY11" fmla="*/ 171450 h 186690"/>
                <a:gd name="connsiteX12" fmla="*/ 244104 w 889899"/>
                <a:gd name="connsiteY12" fmla="*/ 171450 h 186690"/>
                <a:gd name="connsiteX13" fmla="*/ 206004 w 889899"/>
                <a:gd name="connsiteY13" fmla="*/ 154305 h 186690"/>
                <a:gd name="connsiteX14" fmla="*/ 167904 w 889899"/>
                <a:gd name="connsiteY14" fmla="*/ 171450 h 186690"/>
                <a:gd name="connsiteX15" fmla="*/ 59320 w 889899"/>
                <a:gd name="connsiteY15" fmla="*/ 171450 h 186690"/>
                <a:gd name="connsiteX16" fmla="*/ 265 w 889899"/>
                <a:gd name="connsiteY16" fmla="*/ 118110 h 186690"/>
                <a:gd name="connsiteX17" fmla="*/ 14552 w 889899"/>
                <a:gd name="connsiteY17" fmla="*/ 73343 h 186690"/>
                <a:gd name="connsiteX18" fmla="*/ 40270 w 889899"/>
                <a:gd name="connsiteY18" fmla="*/ 96203 h 186690"/>
                <a:gd name="connsiteX19" fmla="*/ 34554 w 889899"/>
                <a:gd name="connsiteY19" fmla="*/ 118110 h 186690"/>
                <a:gd name="connsiteX20" fmla="*/ 58367 w 889899"/>
                <a:gd name="connsiteY20" fmla="*/ 136208 h 186690"/>
                <a:gd name="connsiteX21" fmla="*/ 165047 w 889899"/>
                <a:gd name="connsiteY21" fmla="*/ 136208 h 186690"/>
                <a:gd name="connsiteX22" fmla="*/ 180287 w 889899"/>
                <a:gd name="connsiteY22" fmla="*/ 120015 h 186690"/>
                <a:gd name="connsiteX23" fmla="*/ 180287 w 889899"/>
                <a:gd name="connsiteY23" fmla="*/ 0 h 186690"/>
                <a:gd name="connsiteX24" fmla="*/ 216482 w 889899"/>
                <a:gd name="connsiteY24" fmla="*/ 0 h 186690"/>
                <a:gd name="connsiteX25" fmla="*/ 216482 w 889899"/>
                <a:gd name="connsiteY25" fmla="*/ 110490 h 186690"/>
                <a:gd name="connsiteX26" fmla="*/ 241247 w 889899"/>
                <a:gd name="connsiteY26" fmla="*/ 136208 h 186690"/>
                <a:gd name="connsiteX27" fmla="*/ 513662 w 889899"/>
                <a:gd name="connsiteY27" fmla="*/ 136208 h 186690"/>
                <a:gd name="connsiteX28" fmla="*/ 534617 w 889899"/>
                <a:gd name="connsiteY28" fmla="*/ 115253 h 186690"/>
                <a:gd name="connsiteX29" fmla="*/ 534617 w 889899"/>
                <a:gd name="connsiteY29" fmla="*/ 0 h 186690"/>
                <a:gd name="connsiteX30" fmla="*/ 570812 w 889899"/>
                <a:gd name="connsiteY30" fmla="*/ 0 h 186690"/>
                <a:gd name="connsiteX31" fmla="*/ 570812 w 889899"/>
                <a:gd name="connsiteY31" fmla="*/ 110490 h 186690"/>
                <a:gd name="connsiteX32" fmla="*/ 596529 w 889899"/>
                <a:gd name="connsiteY32" fmla="*/ 136208 h 186690"/>
                <a:gd name="connsiteX33" fmla="*/ 630820 w 889899"/>
                <a:gd name="connsiteY33" fmla="*/ 136208 h 186690"/>
                <a:gd name="connsiteX34" fmla="*/ 647012 w 889899"/>
                <a:gd name="connsiteY34" fmla="*/ 120015 h 186690"/>
                <a:gd name="connsiteX35" fmla="*/ 709877 w 889899"/>
                <a:gd name="connsiteY35" fmla="*/ 56197 h 186690"/>
                <a:gd name="connsiteX36" fmla="*/ 772742 w 889899"/>
                <a:gd name="connsiteY36" fmla="*/ 118110 h 186690"/>
                <a:gd name="connsiteX37" fmla="*/ 789887 w 889899"/>
                <a:gd name="connsiteY37" fmla="*/ 136208 h 186690"/>
                <a:gd name="connsiteX38" fmla="*/ 838465 w 889899"/>
                <a:gd name="connsiteY38" fmla="*/ 136208 h 186690"/>
                <a:gd name="connsiteX39" fmla="*/ 853704 w 889899"/>
                <a:gd name="connsiteY39" fmla="*/ 120015 h 186690"/>
                <a:gd name="connsiteX40" fmla="*/ 735595 w 889899"/>
                <a:gd name="connsiteY40" fmla="*/ 119063 h 186690"/>
                <a:gd name="connsiteX41" fmla="*/ 709877 w 889899"/>
                <a:gd name="connsiteY41" fmla="*/ 84772 h 186690"/>
                <a:gd name="connsiteX42" fmla="*/ 684159 w 889899"/>
                <a:gd name="connsiteY42" fmla="*/ 119063 h 186690"/>
                <a:gd name="connsiteX43" fmla="*/ 709877 w 889899"/>
                <a:gd name="connsiteY43" fmla="*/ 155258 h 186690"/>
                <a:gd name="connsiteX44" fmla="*/ 735595 w 889899"/>
                <a:gd name="connsiteY44" fmla="*/ 119063 h 18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9899" h="186690">
                  <a:moveTo>
                    <a:pt x="853704" y="0"/>
                  </a:moveTo>
                  <a:lnTo>
                    <a:pt x="889900" y="0"/>
                  </a:lnTo>
                  <a:lnTo>
                    <a:pt x="889900" y="118110"/>
                  </a:lnTo>
                  <a:cubicBezTo>
                    <a:pt x="889900" y="133350"/>
                    <a:pt x="886090" y="171450"/>
                    <a:pt x="841322" y="171450"/>
                  </a:cubicBezTo>
                  <a:lnTo>
                    <a:pt x="791792" y="171450"/>
                  </a:lnTo>
                  <a:cubicBezTo>
                    <a:pt x="779409" y="171450"/>
                    <a:pt x="767979" y="166688"/>
                    <a:pt x="759407" y="160020"/>
                  </a:cubicBezTo>
                  <a:cubicBezTo>
                    <a:pt x="748929" y="175260"/>
                    <a:pt x="732737" y="186690"/>
                    <a:pt x="709877" y="186690"/>
                  </a:cubicBezTo>
                  <a:cubicBezTo>
                    <a:pt x="688922" y="186690"/>
                    <a:pt x="672729" y="177165"/>
                    <a:pt x="662252" y="163830"/>
                  </a:cubicBezTo>
                  <a:cubicBezTo>
                    <a:pt x="655584" y="168593"/>
                    <a:pt x="645107" y="171450"/>
                    <a:pt x="632725" y="171450"/>
                  </a:cubicBezTo>
                  <a:lnTo>
                    <a:pt x="598434" y="171450"/>
                  </a:lnTo>
                  <a:cubicBezTo>
                    <a:pt x="578432" y="171450"/>
                    <a:pt x="567002" y="162878"/>
                    <a:pt x="560334" y="153353"/>
                  </a:cubicBezTo>
                  <a:cubicBezTo>
                    <a:pt x="553667" y="164783"/>
                    <a:pt x="540332" y="171450"/>
                    <a:pt x="523187" y="171450"/>
                  </a:cubicBezTo>
                  <a:cubicBezTo>
                    <a:pt x="446034" y="171450"/>
                    <a:pt x="321257" y="171450"/>
                    <a:pt x="244104" y="171450"/>
                  </a:cubicBezTo>
                  <a:cubicBezTo>
                    <a:pt x="225054" y="171450"/>
                    <a:pt x="213625" y="163830"/>
                    <a:pt x="206004" y="154305"/>
                  </a:cubicBezTo>
                  <a:cubicBezTo>
                    <a:pt x="199337" y="163830"/>
                    <a:pt x="187907" y="171450"/>
                    <a:pt x="167904" y="171450"/>
                  </a:cubicBezTo>
                  <a:lnTo>
                    <a:pt x="59320" y="171450"/>
                  </a:lnTo>
                  <a:cubicBezTo>
                    <a:pt x="26934" y="171450"/>
                    <a:pt x="1217" y="145733"/>
                    <a:pt x="265" y="118110"/>
                  </a:cubicBezTo>
                  <a:cubicBezTo>
                    <a:pt x="-688" y="109538"/>
                    <a:pt x="265" y="91440"/>
                    <a:pt x="14552" y="73343"/>
                  </a:cubicBezTo>
                  <a:cubicBezTo>
                    <a:pt x="29792" y="86678"/>
                    <a:pt x="40270" y="96203"/>
                    <a:pt x="40270" y="96203"/>
                  </a:cubicBezTo>
                  <a:cubicBezTo>
                    <a:pt x="40270" y="96203"/>
                    <a:pt x="32650" y="105728"/>
                    <a:pt x="34554" y="118110"/>
                  </a:cubicBezTo>
                  <a:cubicBezTo>
                    <a:pt x="36459" y="127635"/>
                    <a:pt x="45984" y="136208"/>
                    <a:pt x="58367" y="136208"/>
                  </a:cubicBezTo>
                  <a:lnTo>
                    <a:pt x="165047" y="136208"/>
                  </a:lnTo>
                  <a:cubicBezTo>
                    <a:pt x="174572" y="136208"/>
                    <a:pt x="180287" y="130493"/>
                    <a:pt x="180287" y="120015"/>
                  </a:cubicBezTo>
                  <a:lnTo>
                    <a:pt x="180287" y="0"/>
                  </a:lnTo>
                  <a:lnTo>
                    <a:pt x="216482" y="0"/>
                  </a:lnTo>
                  <a:lnTo>
                    <a:pt x="216482" y="110490"/>
                  </a:lnTo>
                  <a:cubicBezTo>
                    <a:pt x="216482" y="126683"/>
                    <a:pt x="225054" y="136208"/>
                    <a:pt x="241247" y="136208"/>
                  </a:cubicBezTo>
                  <a:cubicBezTo>
                    <a:pt x="319352" y="136208"/>
                    <a:pt x="435557" y="136208"/>
                    <a:pt x="513662" y="136208"/>
                  </a:cubicBezTo>
                  <a:cubicBezTo>
                    <a:pt x="526997" y="136208"/>
                    <a:pt x="534617" y="130493"/>
                    <a:pt x="534617" y="115253"/>
                  </a:cubicBezTo>
                  <a:lnTo>
                    <a:pt x="534617" y="0"/>
                  </a:lnTo>
                  <a:lnTo>
                    <a:pt x="570812" y="0"/>
                  </a:lnTo>
                  <a:lnTo>
                    <a:pt x="570812" y="110490"/>
                  </a:lnTo>
                  <a:cubicBezTo>
                    <a:pt x="570812" y="126683"/>
                    <a:pt x="580337" y="136208"/>
                    <a:pt x="596529" y="136208"/>
                  </a:cubicBezTo>
                  <a:lnTo>
                    <a:pt x="630820" y="136208"/>
                  </a:lnTo>
                  <a:cubicBezTo>
                    <a:pt x="635582" y="136208"/>
                    <a:pt x="646059" y="133350"/>
                    <a:pt x="647012" y="120015"/>
                  </a:cubicBezTo>
                  <a:cubicBezTo>
                    <a:pt x="647012" y="88583"/>
                    <a:pt x="668920" y="56197"/>
                    <a:pt x="709877" y="56197"/>
                  </a:cubicBezTo>
                  <a:cubicBezTo>
                    <a:pt x="750834" y="56197"/>
                    <a:pt x="772742" y="87630"/>
                    <a:pt x="772742" y="118110"/>
                  </a:cubicBezTo>
                  <a:cubicBezTo>
                    <a:pt x="773695" y="128588"/>
                    <a:pt x="778457" y="136208"/>
                    <a:pt x="789887" y="136208"/>
                  </a:cubicBezTo>
                  <a:lnTo>
                    <a:pt x="838465" y="136208"/>
                  </a:lnTo>
                  <a:cubicBezTo>
                    <a:pt x="847990" y="136208"/>
                    <a:pt x="853704" y="130493"/>
                    <a:pt x="853704" y="120015"/>
                  </a:cubicBezTo>
                  <a:moveTo>
                    <a:pt x="735595" y="119063"/>
                  </a:moveTo>
                  <a:cubicBezTo>
                    <a:pt x="735595" y="100013"/>
                    <a:pt x="729879" y="84772"/>
                    <a:pt x="709877" y="84772"/>
                  </a:cubicBezTo>
                  <a:cubicBezTo>
                    <a:pt x="689875" y="84772"/>
                    <a:pt x="684159" y="100013"/>
                    <a:pt x="684159" y="119063"/>
                  </a:cubicBezTo>
                  <a:cubicBezTo>
                    <a:pt x="684159" y="140018"/>
                    <a:pt x="689875" y="155258"/>
                    <a:pt x="709877" y="155258"/>
                  </a:cubicBezTo>
                  <a:cubicBezTo>
                    <a:pt x="729879" y="155258"/>
                    <a:pt x="735595" y="140018"/>
                    <a:pt x="735595" y="11906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5DC804-8BEB-32E0-7CCB-46C5197A39CA}"/>
                </a:ext>
              </a:extLst>
            </p:cNvPr>
            <p:cNvSpPr/>
            <p:nvPr/>
          </p:nvSpPr>
          <p:spPr>
            <a:xfrm>
              <a:off x="8283416" y="3771582"/>
              <a:ext cx="36194" cy="172402"/>
            </a:xfrm>
            <a:custGeom>
              <a:avLst/>
              <a:gdLst>
                <a:gd name="connsiteX0" fmla="*/ 0 w 36194"/>
                <a:gd name="connsiteY0" fmla="*/ 0 h 172402"/>
                <a:gd name="connsiteX1" fmla="*/ 0 w 36194"/>
                <a:gd name="connsiteY1" fmla="*/ 172403 h 172402"/>
                <a:gd name="connsiteX2" fmla="*/ 36195 w 36194"/>
                <a:gd name="connsiteY2" fmla="*/ 172403 h 172402"/>
                <a:gd name="connsiteX3" fmla="*/ 36195 w 36194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172402">
                  <a:moveTo>
                    <a:pt x="0" y="0"/>
                  </a:moveTo>
                  <a:lnTo>
                    <a:pt x="0" y="172403"/>
                  </a:lnTo>
                  <a:lnTo>
                    <a:pt x="36195" y="17240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AC9F44-C578-5F0C-6C4C-24AA0668D140}"/>
                </a:ext>
              </a:extLst>
            </p:cNvPr>
            <p:cNvSpPr/>
            <p:nvPr/>
          </p:nvSpPr>
          <p:spPr>
            <a:xfrm>
              <a:off x="8394858" y="3781107"/>
              <a:ext cx="36195" cy="30480"/>
            </a:xfrm>
            <a:custGeom>
              <a:avLst/>
              <a:gdLst>
                <a:gd name="connsiteX0" fmla="*/ 0 w 36195"/>
                <a:gd name="connsiteY0" fmla="*/ 0 h 30480"/>
                <a:gd name="connsiteX1" fmla="*/ 0 w 36195"/>
                <a:gd name="connsiteY1" fmla="*/ 30480 h 30480"/>
                <a:gd name="connsiteX2" fmla="*/ 36195 w 36195"/>
                <a:gd name="connsiteY2" fmla="*/ 30480 h 30480"/>
                <a:gd name="connsiteX3" fmla="*/ 36195 w 36195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36D31CB-1603-D2CD-84C8-726CD6BCA821}"/>
                </a:ext>
              </a:extLst>
            </p:cNvPr>
            <p:cNvSpPr/>
            <p:nvPr/>
          </p:nvSpPr>
          <p:spPr>
            <a:xfrm>
              <a:off x="8331041" y="3772534"/>
              <a:ext cx="539114" cy="217450"/>
            </a:xfrm>
            <a:custGeom>
              <a:avLst/>
              <a:gdLst>
                <a:gd name="connsiteX0" fmla="*/ 477202 w 539114"/>
                <a:gd name="connsiteY0" fmla="*/ 50483 h 217450"/>
                <a:gd name="connsiteX1" fmla="*/ 399097 w 539114"/>
                <a:gd name="connsiteY1" fmla="*/ 50483 h 217450"/>
                <a:gd name="connsiteX2" fmla="*/ 436245 w 539114"/>
                <a:gd name="connsiteY2" fmla="*/ 33338 h 217450"/>
                <a:gd name="connsiteX3" fmla="*/ 476250 w 539114"/>
                <a:gd name="connsiteY3" fmla="*/ 33338 h 217450"/>
                <a:gd name="connsiteX4" fmla="*/ 476250 w 539114"/>
                <a:gd name="connsiteY4" fmla="*/ 0 h 217450"/>
                <a:gd name="connsiteX5" fmla="*/ 434340 w 539114"/>
                <a:gd name="connsiteY5" fmla="*/ 0 h 217450"/>
                <a:gd name="connsiteX6" fmla="*/ 352425 w 539114"/>
                <a:gd name="connsiteY6" fmla="*/ 85725 h 217450"/>
                <a:gd name="connsiteX7" fmla="*/ 477202 w 539114"/>
                <a:gd name="connsiteY7" fmla="*/ 85725 h 217450"/>
                <a:gd name="connsiteX8" fmla="*/ 502920 w 539114"/>
                <a:gd name="connsiteY8" fmla="*/ 111443 h 217450"/>
                <a:gd name="connsiteX9" fmla="*/ 477202 w 539114"/>
                <a:gd name="connsiteY9" fmla="*/ 136208 h 217450"/>
                <a:gd name="connsiteX10" fmla="*/ 327660 w 539114"/>
                <a:gd name="connsiteY10" fmla="*/ 136208 h 217450"/>
                <a:gd name="connsiteX11" fmla="*/ 140970 w 539114"/>
                <a:gd name="connsiteY11" fmla="*/ 136208 h 217450"/>
                <a:gd name="connsiteX12" fmla="*/ 125730 w 539114"/>
                <a:gd name="connsiteY12" fmla="*/ 136208 h 217450"/>
                <a:gd name="connsiteX13" fmla="*/ 100013 w 539114"/>
                <a:gd name="connsiteY13" fmla="*/ 112395 h 217450"/>
                <a:gd name="connsiteX14" fmla="*/ 100013 w 539114"/>
                <a:gd name="connsiteY14" fmla="*/ 61913 h 217450"/>
                <a:gd name="connsiteX15" fmla="*/ 63817 w 539114"/>
                <a:gd name="connsiteY15" fmla="*/ 61913 h 217450"/>
                <a:gd name="connsiteX16" fmla="*/ 63817 w 539114"/>
                <a:gd name="connsiteY16" fmla="*/ 153353 h 217450"/>
                <a:gd name="connsiteX17" fmla="*/ 30480 w 539114"/>
                <a:gd name="connsiteY17" fmla="*/ 186690 h 217450"/>
                <a:gd name="connsiteX18" fmla="*/ 0 w 539114"/>
                <a:gd name="connsiteY18" fmla="*/ 180022 h 217450"/>
                <a:gd name="connsiteX19" fmla="*/ 5715 w 539114"/>
                <a:gd name="connsiteY19" fmla="*/ 209550 h 217450"/>
                <a:gd name="connsiteX20" fmla="*/ 35242 w 539114"/>
                <a:gd name="connsiteY20" fmla="*/ 217170 h 217450"/>
                <a:gd name="connsiteX21" fmla="*/ 99060 w 539114"/>
                <a:gd name="connsiteY21" fmla="*/ 163830 h 217450"/>
                <a:gd name="connsiteX22" fmla="*/ 127635 w 539114"/>
                <a:gd name="connsiteY22" fmla="*/ 171450 h 217450"/>
                <a:gd name="connsiteX23" fmla="*/ 140970 w 539114"/>
                <a:gd name="connsiteY23" fmla="*/ 171450 h 217450"/>
                <a:gd name="connsiteX24" fmla="*/ 327660 w 539114"/>
                <a:gd name="connsiteY24" fmla="*/ 171450 h 217450"/>
                <a:gd name="connsiteX25" fmla="*/ 477202 w 539114"/>
                <a:gd name="connsiteY25" fmla="*/ 171450 h 217450"/>
                <a:gd name="connsiteX26" fmla="*/ 539115 w 539114"/>
                <a:gd name="connsiteY26" fmla="*/ 111443 h 217450"/>
                <a:gd name="connsiteX27" fmla="*/ 477202 w 539114"/>
                <a:gd name="connsiteY27" fmla="*/ 50483 h 21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114" h="217450">
                  <a:moveTo>
                    <a:pt x="477202" y="50483"/>
                  </a:moveTo>
                  <a:lnTo>
                    <a:pt x="399097" y="50483"/>
                  </a:lnTo>
                  <a:cubicBezTo>
                    <a:pt x="404813" y="41910"/>
                    <a:pt x="415290" y="33338"/>
                    <a:pt x="436245" y="33338"/>
                  </a:cubicBezTo>
                  <a:lnTo>
                    <a:pt x="476250" y="33338"/>
                  </a:lnTo>
                  <a:lnTo>
                    <a:pt x="476250" y="0"/>
                  </a:lnTo>
                  <a:lnTo>
                    <a:pt x="434340" y="0"/>
                  </a:lnTo>
                  <a:cubicBezTo>
                    <a:pt x="389572" y="0"/>
                    <a:pt x="352425" y="31433"/>
                    <a:pt x="352425" y="85725"/>
                  </a:cubicBezTo>
                  <a:lnTo>
                    <a:pt x="477202" y="85725"/>
                  </a:lnTo>
                  <a:cubicBezTo>
                    <a:pt x="492442" y="85725"/>
                    <a:pt x="502920" y="97155"/>
                    <a:pt x="502920" y="111443"/>
                  </a:cubicBezTo>
                  <a:cubicBezTo>
                    <a:pt x="502920" y="125730"/>
                    <a:pt x="490538" y="136208"/>
                    <a:pt x="477202" y="136208"/>
                  </a:cubicBezTo>
                  <a:lnTo>
                    <a:pt x="327660" y="136208"/>
                  </a:lnTo>
                  <a:cubicBezTo>
                    <a:pt x="265430" y="136208"/>
                    <a:pt x="203200" y="136208"/>
                    <a:pt x="140970" y="136208"/>
                  </a:cubicBezTo>
                  <a:lnTo>
                    <a:pt x="125730" y="136208"/>
                  </a:lnTo>
                  <a:cubicBezTo>
                    <a:pt x="109538" y="136208"/>
                    <a:pt x="100965" y="126683"/>
                    <a:pt x="100013" y="112395"/>
                  </a:cubicBezTo>
                  <a:lnTo>
                    <a:pt x="100013" y="61913"/>
                  </a:lnTo>
                  <a:lnTo>
                    <a:pt x="63817" y="61913"/>
                  </a:lnTo>
                  <a:lnTo>
                    <a:pt x="63817" y="153353"/>
                  </a:lnTo>
                  <a:cubicBezTo>
                    <a:pt x="63817" y="178118"/>
                    <a:pt x="43815" y="186690"/>
                    <a:pt x="30480" y="186690"/>
                  </a:cubicBezTo>
                  <a:cubicBezTo>
                    <a:pt x="15240" y="186690"/>
                    <a:pt x="0" y="180022"/>
                    <a:pt x="0" y="180022"/>
                  </a:cubicBezTo>
                  <a:lnTo>
                    <a:pt x="5715" y="209550"/>
                  </a:lnTo>
                  <a:cubicBezTo>
                    <a:pt x="5715" y="209550"/>
                    <a:pt x="19050" y="216218"/>
                    <a:pt x="35242" y="217170"/>
                  </a:cubicBezTo>
                  <a:cubicBezTo>
                    <a:pt x="65722" y="220028"/>
                    <a:pt x="95250" y="200978"/>
                    <a:pt x="99060" y="163830"/>
                  </a:cubicBezTo>
                  <a:cubicBezTo>
                    <a:pt x="106680" y="168593"/>
                    <a:pt x="115252" y="171450"/>
                    <a:pt x="127635" y="171450"/>
                  </a:cubicBezTo>
                  <a:lnTo>
                    <a:pt x="140970" y="171450"/>
                  </a:lnTo>
                  <a:cubicBezTo>
                    <a:pt x="203200" y="171450"/>
                    <a:pt x="265430" y="171450"/>
                    <a:pt x="327660" y="171450"/>
                  </a:cubicBezTo>
                  <a:lnTo>
                    <a:pt x="477202" y="171450"/>
                  </a:lnTo>
                  <a:cubicBezTo>
                    <a:pt x="513397" y="171450"/>
                    <a:pt x="539115" y="145733"/>
                    <a:pt x="539115" y="111443"/>
                  </a:cubicBezTo>
                  <a:cubicBezTo>
                    <a:pt x="539115" y="78105"/>
                    <a:pt x="515302" y="50483"/>
                    <a:pt x="477202" y="5048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068398E-D912-4350-37C2-3330FF629FA6}"/>
                </a:ext>
              </a:extLst>
            </p:cNvPr>
            <p:cNvSpPr/>
            <p:nvPr/>
          </p:nvSpPr>
          <p:spPr>
            <a:xfrm>
              <a:off x="8882538" y="3817302"/>
              <a:ext cx="312419" cy="172683"/>
            </a:xfrm>
            <a:custGeom>
              <a:avLst/>
              <a:gdLst>
                <a:gd name="connsiteX0" fmla="*/ 312420 w 312419"/>
                <a:gd name="connsiteY0" fmla="*/ 62865 h 172683"/>
                <a:gd name="connsiteX1" fmla="*/ 249555 w 312419"/>
                <a:gd name="connsiteY1" fmla="*/ 129540 h 172683"/>
                <a:gd name="connsiteX2" fmla="*/ 205740 w 312419"/>
                <a:gd name="connsiteY2" fmla="*/ 113347 h 172683"/>
                <a:gd name="connsiteX3" fmla="*/ 173355 w 312419"/>
                <a:gd name="connsiteY3" fmla="*/ 126682 h 172683"/>
                <a:gd name="connsiteX4" fmla="*/ 127635 w 312419"/>
                <a:gd name="connsiteY4" fmla="*/ 126682 h 172683"/>
                <a:gd name="connsiteX5" fmla="*/ 99060 w 312419"/>
                <a:gd name="connsiteY5" fmla="*/ 119063 h 172683"/>
                <a:gd name="connsiteX6" fmla="*/ 35243 w 312419"/>
                <a:gd name="connsiteY6" fmla="*/ 172403 h 172683"/>
                <a:gd name="connsiteX7" fmla="*/ 5715 w 312419"/>
                <a:gd name="connsiteY7" fmla="*/ 164782 h 172683"/>
                <a:gd name="connsiteX8" fmla="*/ 0 w 312419"/>
                <a:gd name="connsiteY8" fmla="*/ 135255 h 172683"/>
                <a:gd name="connsiteX9" fmla="*/ 30480 w 312419"/>
                <a:gd name="connsiteY9" fmla="*/ 141922 h 172683"/>
                <a:gd name="connsiteX10" fmla="*/ 63818 w 312419"/>
                <a:gd name="connsiteY10" fmla="*/ 108585 h 172683"/>
                <a:gd name="connsiteX11" fmla="*/ 63818 w 312419"/>
                <a:gd name="connsiteY11" fmla="*/ 17145 h 172683"/>
                <a:gd name="connsiteX12" fmla="*/ 100013 w 312419"/>
                <a:gd name="connsiteY12" fmla="*/ 17145 h 172683"/>
                <a:gd name="connsiteX13" fmla="*/ 100013 w 312419"/>
                <a:gd name="connsiteY13" fmla="*/ 67628 h 172683"/>
                <a:gd name="connsiteX14" fmla="*/ 125730 w 312419"/>
                <a:gd name="connsiteY14" fmla="*/ 91440 h 172683"/>
                <a:gd name="connsiteX15" fmla="*/ 172403 w 312419"/>
                <a:gd name="connsiteY15" fmla="*/ 91440 h 172683"/>
                <a:gd name="connsiteX16" fmla="*/ 187643 w 312419"/>
                <a:gd name="connsiteY16" fmla="*/ 75247 h 172683"/>
                <a:gd name="connsiteX17" fmla="*/ 187643 w 312419"/>
                <a:gd name="connsiteY17" fmla="*/ 62865 h 172683"/>
                <a:gd name="connsiteX18" fmla="*/ 249555 w 312419"/>
                <a:gd name="connsiteY18" fmla="*/ 0 h 172683"/>
                <a:gd name="connsiteX19" fmla="*/ 312420 w 312419"/>
                <a:gd name="connsiteY19" fmla="*/ 62865 h 172683"/>
                <a:gd name="connsiteX20" fmla="*/ 275273 w 312419"/>
                <a:gd name="connsiteY20" fmla="*/ 62865 h 172683"/>
                <a:gd name="connsiteX21" fmla="*/ 249555 w 312419"/>
                <a:gd name="connsiteY21" fmla="*/ 28575 h 172683"/>
                <a:gd name="connsiteX22" fmla="*/ 223838 w 312419"/>
                <a:gd name="connsiteY22" fmla="*/ 62865 h 172683"/>
                <a:gd name="connsiteX23" fmla="*/ 249555 w 312419"/>
                <a:gd name="connsiteY23" fmla="*/ 99060 h 172683"/>
                <a:gd name="connsiteX24" fmla="*/ 275273 w 312419"/>
                <a:gd name="connsiteY24" fmla="*/ 62865 h 17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2419" h="172683">
                  <a:moveTo>
                    <a:pt x="312420" y="62865"/>
                  </a:moveTo>
                  <a:cubicBezTo>
                    <a:pt x="312420" y="94297"/>
                    <a:pt x="290513" y="129540"/>
                    <a:pt x="249555" y="129540"/>
                  </a:cubicBezTo>
                  <a:cubicBezTo>
                    <a:pt x="228600" y="129540"/>
                    <a:pt x="215265" y="121920"/>
                    <a:pt x="205740" y="113347"/>
                  </a:cubicBezTo>
                  <a:cubicBezTo>
                    <a:pt x="200978" y="119063"/>
                    <a:pt x="189548" y="126682"/>
                    <a:pt x="173355" y="126682"/>
                  </a:cubicBezTo>
                  <a:lnTo>
                    <a:pt x="127635" y="126682"/>
                  </a:lnTo>
                  <a:cubicBezTo>
                    <a:pt x="115253" y="126682"/>
                    <a:pt x="105728" y="123825"/>
                    <a:pt x="99060" y="119063"/>
                  </a:cubicBezTo>
                  <a:cubicBezTo>
                    <a:pt x="95250" y="156210"/>
                    <a:pt x="64770" y="175260"/>
                    <a:pt x="35243" y="172403"/>
                  </a:cubicBezTo>
                  <a:cubicBezTo>
                    <a:pt x="19050" y="171450"/>
                    <a:pt x="5715" y="164782"/>
                    <a:pt x="5715" y="164782"/>
                  </a:cubicBezTo>
                  <a:lnTo>
                    <a:pt x="0" y="135255"/>
                  </a:lnTo>
                  <a:cubicBezTo>
                    <a:pt x="0" y="135255"/>
                    <a:pt x="15240" y="141922"/>
                    <a:pt x="30480" y="141922"/>
                  </a:cubicBezTo>
                  <a:cubicBezTo>
                    <a:pt x="43815" y="141922"/>
                    <a:pt x="63818" y="133350"/>
                    <a:pt x="63818" y="108585"/>
                  </a:cubicBezTo>
                  <a:lnTo>
                    <a:pt x="63818" y="17145"/>
                  </a:lnTo>
                  <a:lnTo>
                    <a:pt x="100013" y="17145"/>
                  </a:lnTo>
                  <a:lnTo>
                    <a:pt x="100013" y="67628"/>
                  </a:lnTo>
                  <a:cubicBezTo>
                    <a:pt x="100013" y="81915"/>
                    <a:pt x="109538" y="91440"/>
                    <a:pt x="125730" y="91440"/>
                  </a:cubicBezTo>
                  <a:lnTo>
                    <a:pt x="172403" y="91440"/>
                  </a:lnTo>
                  <a:cubicBezTo>
                    <a:pt x="181928" y="91440"/>
                    <a:pt x="187643" y="85725"/>
                    <a:pt x="187643" y="75247"/>
                  </a:cubicBezTo>
                  <a:lnTo>
                    <a:pt x="187643" y="62865"/>
                  </a:lnTo>
                  <a:cubicBezTo>
                    <a:pt x="187643" y="32385"/>
                    <a:pt x="208598" y="0"/>
                    <a:pt x="249555" y="0"/>
                  </a:cubicBezTo>
                  <a:cubicBezTo>
                    <a:pt x="290513" y="0"/>
                    <a:pt x="312420" y="32385"/>
                    <a:pt x="312420" y="62865"/>
                  </a:cubicBezTo>
                  <a:close/>
                  <a:moveTo>
                    <a:pt x="275273" y="62865"/>
                  </a:moveTo>
                  <a:cubicBezTo>
                    <a:pt x="275273" y="43815"/>
                    <a:pt x="268605" y="28575"/>
                    <a:pt x="249555" y="28575"/>
                  </a:cubicBezTo>
                  <a:cubicBezTo>
                    <a:pt x="230505" y="28575"/>
                    <a:pt x="223838" y="45720"/>
                    <a:pt x="223838" y="62865"/>
                  </a:cubicBezTo>
                  <a:cubicBezTo>
                    <a:pt x="223838" y="81915"/>
                    <a:pt x="230505" y="99060"/>
                    <a:pt x="249555" y="99060"/>
                  </a:cubicBezTo>
                  <a:cubicBezTo>
                    <a:pt x="268605" y="99060"/>
                    <a:pt x="275273" y="83820"/>
                    <a:pt x="275273" y="6286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1D511D6-A073-3723-C2A8-F7EFCFA06BA4}"/>
                </a:ext>
              </a:extLst>
            </p:cNvPr>
            <p:cNvSpPr/>
            <p:nvPr/>
          </p:nvSpPr>
          <p:spPr>
            <a:xfrm>
              <a:off x="2319923" y="2167198"/>
              <a:ext cx="1012792" cy="329075"/>
            </a:xfrm>
            <a:custGeom>
              <a:avLst/>
              <a:gdLst>
                <a:gd name="connsiteX0" fmla="*/ 297071 w 1012792"/>
                <a:gd name="connsiteY0" fmla="*/ 328986 h 329075"/>
                <a:gd name="connsiteX1" fmla="*/ 384701 w 1012792"/>
                <a:gd name="connsiteY1" fmla="*/ 310889 h 329075"/>
                <a:gd name="connsiteX2" fmla="*/ 1011446 w 1012792"/>
                <a:gd name="connsiteY2" fmla="*/ 5136 h 329075"/>
                <a:gd name="connsiteX3" fmla="*/ 1012398 w 1012792"/>
                <a:gd name="connsiteY3" fmla="*/ 2279 h 329075"/>
                <a:gd name="connsiteX4" fmla="*/ 1009541 w 1012792"/>
                <a:gd name="connsiteY4" fmla="*/ 374 h 329075"/>
                <a:gd name="connsiteX5" fmla="*/ 2748 w 1012792"/>
                <a:gd name="connsiteY5" fmla="*/ 313746 h 329075"/>
                <a:gd name="connsiteX6" fmla="*/ 3701 w 1012792"/>
                <a:gd name="connsiteY6" fmla="*/ 321366 h 32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792" h="329075">
                  <a:moveTo>
                    <a:pt x="297071" y="328986"/>
                  </a:moveTo>
                  <a:cubicBezTo>
                    <a:pt x="327551" y="329939"/>
                    <a:pt x="357078" y="323271"/>
                    <a:pt x="384701" y="310889"/>
                  </a:cubicBezTo>
                  <a:lnTo>
                    <a:pt x="1011446" y="5136"/>
                  </a:lnTo>
                  <a:cubicBezTo>
                    <a:pt x="1012398" y="5136"/>
                    <a:pt x="1013351" y="3231"/>
                    <a:pt x="1012398" y="2279"/>
                  </a:cubicBezTo>
                  <a:cubicBezTo>
                    <a:pt x="1012398" y="374"/>
                    <a:pt x="1010493" y="-579"/>
                    <a:pt x="1009541" y="374"/>
                  </a:cubicBezTo>
                  <a:lnTo>
                    <a:pt x="2748" y="313746"/>
                  </a:lnTo>
                  <a:cubicBezTo>
                    <a:pt x="-1062" y="315651"/>
                    <a:pt x="-1062" y="321366"/>
                    <a:pt x="3701" y="321366"/>
                  </a:cubicBez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DCF8EB-1DBE-47F8-54CD-C3B26EC3950C}"/>
                </a:ext>
              </a:extLst>
            </p:cNvPr>
            <p:cNvSpPr/>
            <p:nvPr/>
          </p:nvSpPr>
          <p:spPr>
            <a:xfrm>
              <a:off x="3456725" y="2164715"/>
              <a:ext cx="993235" cy="335279"/>
            </a:xfrm>
            <a:custGeom>
              <a:avLst/>
              <a:gdLst>
                <a:gd name="connsiteX0" fmla="*/ 4184 w 993235"/>
                <a:gd name="connsiteY0" fmla="*/ 0 h 335279"/>
                <a:gd name="connsiteX1" fmla="*/ 374 w 993235"/>
                <a:gd name="connsiteY1" fmla="*/ 1905 h 335279"/>
                <a:gd name="connsiteX2" fmla="*/ 2279 w 993235"/>
                <a:gd name="connsiteY2" fmla="*/ 5715 h 335279"/>
                <a:gd name="connsiteX3" fmla="*/ 429951 w 993235"/>
                <a:gd name="connsiteY3" fmla="*/ 222885 h 335279"/>
                <a:gd name="connsiteX4" fmla="*/ 513771 w 993235"/>
                <a:gd name="connsiteY4" fmla="*/ 250507 h 335279"/>
                <a:gd name="connsiteX5" fmla="*/ 988116 w 993235"/>
                <a:gd name="connsiteY5" fmla="*/ 335280 h 335279"/>
                <a:gd name="connsiteX6" fmla="*/ 992879 w 993235"/>
                <a:gd name="connsiteY6" fmla="*/ 331470 h 335279"/>
                <a:gd name="connsiteX7" fmla="*/ 990021 w 993235"/>
                <a:gd name="connsiteY7" fmla="*/ 325755 h 335279"/>
                <a:gd name="connsiteX8" fmla="*/ 486149 w 993235"/>
                <a:gd name="connsiteY8" fmla="*/ 139065 h 33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235" h="335279">
                  <a:moveTo>
                    <a:pt x="4184" y="0"/>
                  </a:moveTo>
                  <a:cubicBezTo>
                    <a:pt x="2279" y="0"/>
                    <a:pt x="1326" y="0"/>
                    <a:pt x="374" y="1905"/>
                  </a:cubicBezTo>
                  <a:cubicBezTo>
                    <a:pt x="-579" y="2857"/>
                    <a:pt x="374" y="4763"/>
                    <a:pt x="2279" y="5715"/>
                  </a:cubicBezTo>
                  <a:lnTo>
                    <a:pt x="429951" y="222885"/>
                  </a:lnTo>
                  <a:cubicBezTo>
                    <a:pt x="456621" y="236220"/>
                    <a:pt x="484244" y="245745"/>
                    <a:pt x="513771" y="250507"/>
                  </a:cubicBezTo>
                  <a:lnTo>
                    <a:pt x="988116" y="335280"/>
                  </a:lnTo>
                  <a:cubicBezTo>
                    <a:pt x="990021" y="335280"/>
                    <a:pt x="992879" y="333375"/>
                    <a:pt x="992879" y="331470"/>
                  </a:cubicBezTo>
                  <a:cubicBezTo>
                    <a:pt x="993831" y="329565"/>
                    <a:pt x="992879" y="326707"/>
                    <a:pt x="990021" y="325755"/>
                  </a:cubicBezTo>
                  <a:lnTo>
                    <a:pt x="486149" y="13906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2241041-FD06-6569-318E-C3227E1A921E}"/>
                </a:ext>
              </a:extLst>
            </p:cNvPr>
            <p:cNvSpPr/>
            <p:nvPr/>
          </p:nvSpPr>
          <p:spPr>
            <a:xfrm>
              <a:off x="4084543" y="2478682"/>
              <a:ext cx="726431" cy="374110"/>
            </a:xfrm>
            <a:custGeom>
              <a:avLst/>
              <a:gdLst>
                <a:gd name="connsiteX0" fmla="*/ 253 w 726431"/>
                <a:gd name="connsiteY0" fmla="*/ 3215 h 374110"/>
                <a:gd name="connsiteX1" fmla="*/ 3111 w 726431"/>
                <a:gd name="connsiteY1" fmla="*/ 9882 h 374110"/>
                <a:gd name="connsiteX2" fmla="*/ 721296 w 726431"/>
                <a:gd name="connsiteY2" fmla="*/ 373737 h 374110"/>
                <a:gd name="connsiteX3" fmla="*/ 726058 w 726431"/>
                <a:gd name="connsiteY3" fmla="*/ 371832 h 374110"/>
                <a:gd name="connsiteX4" fmla="*/ 724153 w 726431"/>
                <a:gd name="connsiteY4" fmla="*/ 364212 h 374110"/>
                <a:gd name="connsiteX5" fmla="*/ 544131 w 726431"/>
                <a:gd name="connsiteY5" fmla="*/ 168950 h 374110"/>
                <a:gd name="connsiteX6" fmla="*/ 470788 w 726431"/>
                <a:gd name="connsiteY6" fmla="*/ 124182 h 374110"/>
                <a:gd name="connsiteX7" fmla="*/ 5968 w 726431"/>
                <a:gd name="connsiteY7" fmla="*/ 357 h 374110"/>
                <a:gd name="connsiteX8" fmla="*/ 253 w 726431"/>
                <a:gd name="connsiteY8" fmla="*/ 3215 h 3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6431" h="374110">
                  <a:moveTo>
                    <a:pt x="253" y="3215"/>
                  </a:moveTo>
                  <a:cubicBezTo>
                    <a:pt x="-699" y="6072"/>
                    <a:pt x="1206" y="8930"/>
                    <a:pt x="3111" y="9882"/>
                  </a:cubicBezTo>
                  <a:lnTo>
                    <a:pt x="721296" y="373737"/>
                  </a:lnTo>
                  <a:cubicBezTo>
                    <a:pt x="723201" y="374690"/>
                    <a:pt x="726058" y="373737"/>
                    <a:pt x="726058" y="371832"/>
                  </a:cubicBezTo>
                  <a:cubicBezTo>
                    <a:pt x="727011" y="368975"/>
                    <a:pt x="726058" y="366117"/>
                    <a:pt x="724153" y="364212"/>
                  </a:cubicBezTo>
                  <a:lnTo>
                    <a:pt x="544131" y="168950"/>
                  </a:lnTo>
                  <a:cubicBezTo>
                    <a:pt x="525081" y="147995"/>
                    <a:pt x="499363" y="131802"/>
                    <a:pt x="470788" y="124182"/>
                  </a:cubicBezTo>
                  <a:lnTo>
                    <a:pt x="5968" y="357"/>
                  </a:lnTo>
                  <a:cubicBezTo>
                    <a:pt x="3111" y="-595"/>
                    <a:pt x="1206" y="357"/>
                    <a:pt x="253" y="32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F5CED4-52D6-5C72-B07F-E91A3B79B4A3}"/>
                </a:ext>
              </a:extLst>
            </p:cNvPr>
            <p:cNvSpPr/>
            <p:nvPr/>
          </p:nvSpPr>
          <p:spPr>
            <a:xfrm>
              <a:off x="2679858" y="2198052"/>
              <a:ext cx="675322" cy="944879"/>
            </a:xfrm>
            <a:custGeom>
              <a:avLst/>
              <a:gdLst>
                <a:gd name="connsiteX0" fmla="*/ 237173 w 675322"/>
                <a:gd name="connsiteY0" fmla="*/ 944880 h 944879"/>
                <a:gd name="connsiteX1" fmla="*/ 282893 w 675322"/>
                <a:gd name="connsiteY1" fmla="*/ 880110 h 944879"/>
                <a:gd name="connsiteX2" fmla="*/ 675323 w 675322"/>
                <a:gd name="connsiteY2" fmla="*/ 0 h 944879"/>
                <a:gd name="connsiteX3" fmla="*/ 0 w 675322"/>
                <a:gd name="connsiteY3" fmla="*/ 600075 h 94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322" h="944879">
                  <a:moveTo>
                    <a:pt x="237173" y="944880"/>
                  </a:moveTo>
                  <a:cubicBezTo>
                    <a:pt x="256223" y="926782"/>
                    <a:pt x="272415" y="904875"/>
                    <a:pt x="282893" y="880110"/>
                  </a:cubicBezTo>
                  <a:lnTo>
                    <a:pt x="675323" y="0"/>
                  </a:lnTo>
                  <a:lnTo>
                    <a:pt x="0" y="60007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0AD5AB-4022-BDA5-7088-6940007296BB}"/>
                </a:ext>
              </a:extLst>
            </p:cNvPr>
            <p:cNvSpPr/>
            <p:nvPr/>
          </p:nvSpPr>
          <p:spPr>
            <a:xfrm>
              <a:off x="3453289" y="2199004"/>
              <a:ext cx="1062989" cy="654367"/>
            </a:xfrm>
            <a:custGeom>
              <a:avLst/>
              <a:gdLst>
                <a:gd name="connsiteX0" fmla="*/ 451485 w 1062989"/>
                <a:gd name="connsiteY0" fmla="*/ 588645 h 654367"/>
                <a:gd name="connsiteX1" fmla="*/ 1062990 w 1062989"/>
                <a:gd name="connsiteY1" fmla="*/ 654368 h 654367"/>
                <a:gd name="connsiteX2" fmla="*/ 0 w 1062989"/>
                <a:gd name="connsiteY2" fmla="*/ 0 h 65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989" h="654367">
                  <a:moveTo>
                    <a:pt x="451485" y="588645"/>
                  </a:moveTo>
                  <a:lnTo>
                    <a:pt x="1062990" y="654368"/>
                  </a:lnTo>
                  <a:lnTo>
                    <a:pt x="0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5B38C7F-93F4-A695-2F36-ACC36A5E9DEC}"/>
                </a:ext>
              </a:extLst>
            </p:cNvPr>
            <p:cNvSpPr/>
            <p:nvPr/>
          </p:nvSpPr>
          <p:spPr>
            <a:xfrm>
              <a:off x="2353151" y="2832417"/>
              <a:ext cx="540067" cy="490537"/>
            </a:xfrm>
            <a:custGeom>
              <a:avLst/>
              <a:gdLst>
                <a:gd name="connsiteX0" fmla="*/ 0 w 540067"/>
                <a:gd name="connsiteY0" fmla="*/ 488633 h 490537"/>
                <a:gd name="connsiteX1" fmla="*/ 1905 w 540067"/>
                <a:gd name="connsiteY1" fmla="*/ 490538 h 490537"/>
                <a:gd name="connsiteX2" fmla="*/ 2857 w 540067"/>
                <a:gd name="connsiteY2" fmla="*/ 490538 h 490537"/>
                <a:gd name="connsiteX3" fmla="*/ 461963 w 540067"/>
                <a:gd name="connsiteY3" fmla="*/ 376238 h 490537"/>
                <a:gd name="connsiteX4" fmla="*/ 540068 w 540067"/>
                <a:gd name="connsiteY4" fmla="*/ 339090 h 490537"/>
                <a:gd name="connsiteX5" fmla="*/ 288608 w 540067"/>
                <a:gd name="connsiteY5" fmla="*/ 0 h 490537"/>
                <a:gd name="connsiteX6" fmla="*/ 0 w 540067"/>
                <a:gd name="connsiteY6" fmla="*/ 487680 h 490537"/>
                <a:gd name="connsiteX7" fmla="*/ 0 w 540067"/>
                <a:gd name="connsiteY7" fmla="*/ 488633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067" h="490537">
                  <a:moveTo>
                    <a:pt x="0" y="488633"/>
                  </a:moveTo>
                  <a:cubicBezTo>
                    <a:pt x="0" y="489585"/>
                    <a:pt x="953" y="490538"/>
                    <a:pt x="1905" y="490538"/>
                  </a:cubicBezTo>
                  <a:cubicBezTo>
                    <a:pt x="1905" y="490538"/>
                    <a:pt x="2223" y="490538"/>
                    <a:pt x="2857" y="490538"/>
                  </a:cubicBezTo>
                  <a:lnTo>
                    <a:pt x="461963" y="376238"/>
                  </a:lnTo>
                  <a:cubicBezTo>
                    <a:pt x="490538" y="369570"/>
                    <a:pt x="517208" y="356235"/>
                    <a:pt x="540068" y="339090"/>
                  </a:cubicBezTo>
                  <a:lnTo>
                    <a:pt x="288608" y="0"/>
                  </a:lnTo>
                  <a:lnTo>
                    <a:pt x="0" y="487680"/>
                  </a:lnTo>
                  <a:cubicBezTo>
                    <a:pt x="0" y="488315"/>
                    <a:pt x="0" y="488633"/>
                    <a:pt x="0" y="48863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011281-8598-B3A8-43F8-CE5B949BD0BF}"/>
                </a:ext>
              </a:extLst>
            </p:cNvPr>
            <p:cNvSpPr/>
            <p:nvPr/>
          </p:nvSpPr>
          <p:spPr>
            <a:xfrm>
              <a:off x="3330416" y="2187575"/>
              <a:ext cx="531495" cy="1054417"/>
            </a:xfrm>
            <a:custGeom>
              <a:avLst/>
              <a:gdLst>
                <a:gd name="connsiteX0" fmla="*/ 0 w 531495"/>
                <a:gd name="connsiteY0" fmla="*/ 990600 h 1054417"/>
                <a:gd name="connsiteX1" fmla="*/ 0 w 531495"/>
                <a:gd name="connsiteY1" fmla="*/ 1001078 h 1054417"/>
                <a:gd name="connsiteX2" fmla="*/ 12383 w 531495"/>
                <a:gd name="connsiteY2" fmla="*/ 1054418 h 1054417"/>
                <a:gd name="connsiteX3" fmla="*/ 531495 w 531495"/>
                <a:gd name="connsiteY3" fmla="*/ 611505 h 1054417"/>
                <a:gd name="connsiteX4" fmla="*/ 87630 w 531495"/>
                <a:gd name="connsiteY4" fmla="*/ 0 h 1054417"/>
                <a:gd name="connsiteX5" fmla="*/ 8573 w 531495"/>
                <a:gd name="connsiteY5" fmla="*/ 890588 h 10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" h="1054417">
                  <a:moveTo>
                    <a:pt x="0" y="990600"/>
                  </a:moveTo>
                  <a:cubicBezTo>
                    <a:pt x="0" y="993775"/>
                    <a:pt x="0" y="997268"/>
                    <a:pt x="0" y="1001078"/>
                  </a:cubicBezTo>
                  <a:cubicBezTo>
                    <a:pt x="0" y="1020128"/>
                    <a:pt x="3810" y="1038225"/>
                    <a:pt x="12383" y="1054418"/>
                  </a:cubicBezTo>
                  <a:lnTo>
                    <a:pt x="531495" y="611505"/>
                  </a:lnTo>
                  <a:lnTo>
                    <a:pt x="87630" y="0"/>
                  </a:lnTo>
                  <a:lnTo>
                    <a:pt x="8573" y="890588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402E5C-C2D4-005C-857C-56CC45AFFAF3}"/>
                </a:ext>
              </a:extLst>
            </p:cNvPr>
            <p:cNvSpPr/>
            <p:nvPr/>
          </p:nvSpPr>
          <p:spPr>
            <a:xfrm>
              <a:off x="2330291" y="2234247"/>
              <a:ext cx="948689" cy="570547"/>
            </a:xfrm>
            <a:custGeom>
              <a:avLst/>
              <a:gdLst>
                <a:gd name="connsiteX0" fmla="*/ 305753 w 948689"/>
                <a:gd name="connsiteY0" fmla="*/ 550545 h 570547"/>
                <a:gd name="connsiteX1" fmla="*/ 948690 w 948689"/>
                <a:gd name="connsiteY1" fmla="*/ 0 h 570547"/>
                <a:gd name="connsiteX2" fmla="*/ 0 w 948689"/>
                <a:gd name="connsiteY2" fmla="*/ 570548 h 57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8689" h="570547">
                  <a:moveTo>
                    <a:pt x="305753" y="550545"/>
                  </a:moveTo>
                  <a:lnTo>
                    <a:pt x="948690" y="0"/>
                  </a:lnTo>
                  <a:lnTo>
                    <a:pt x="0" y="570548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F70C138-3947-E911-D69B-91EE0699FBCF}"/>
                </a:ext>
              </a:extLst>
            </p:cNvPr>
            <p:cNvSpPr/>
            <p:nvPr/>
          </p:nvSpPr>
          <p:spPr>
            <a:xfrm>
              <a:off x="3360896" y="2835275"/>
              <a:ext cx="806767" cy="696277"/>
            </a:xfrm>
            <a:custGeom>
              <a:avLst/>
              <a:gdLst>
                <a:gd name="connsiteX0" fmla="*/ 61913 w 806767"/>
                <a:gd name="connsiteY0" fmla="*/ 479107 h 696277"/>
                <a:gd name="connsiteX1" fmla="*/ 801052 w 806767"/>
                <a:gd name="connsiteY1" fmla="*/ 695325 h 696277"/>
                <a:gd name="connsiteX2" fmla="*/ 802005 w 806767"/>
                <a:gd name="connsiteY2" fmla="*/ 696278 h 696277"/>
                <a:gd name="connsiteX3" fmla="*/ 806768 w 806767"/>
                <a:gd name="connsiteY3" fmla="*/ 691515 h 696277"/>
                <a:gd name="connsiteX4" fmla="*/ 805815 w 806767"/>
                <a:gd name="connsiteY4" fmla="*/ 690563 h 696277"/>
                <a:gd name="connsiteX5" fmla="*/ 529590 w 806767"/>
                <a:gd name="connsiteY5" fmla="*/ 0 h 696277"/>
                <a:gd name="connsiteX6" fmla="*/ 0 w 806767"/>
                <a:gd name="connsiteY6" fmla="*/ 436245 h 696277"/>
                <a:gd name="connsiteX7" fmla="*/ 61913 w 806767"/>
                <a:gd name="connsiteY7" fmla="*/ 479107 h 69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767" h="696277">
                  <a:moveTo>
                    <a:pt x="61913" y="479107"/>
                  </a:moveTo>
                  <a:lnTo>
                    <a:pt x="801052" y="695325"/>
                  </a:lnTo>
                  <a:cubicBezTo>
                    <a:pt x="801052" y="695960"/>
                    <a:pt x="801370" y="696278"/>
                    <a:pt x="802005" y="696278"/>
                  </a:cubicBezTo>
                  <a:cubicBezTo>
                    <a:pt x="803910" y="696278"/>
                    <a:pt x="806768" y="693420"/>
                    <a:pt x="806768" y="691515"/>
                  </a:cubicBezTo>
                  <a:cubicBezTo>
                    <a:pt x="806768" y="690880"/>
                    <a:pt x="806450" y="690563"/>
                    <a:pt x="805815" y="690563"/>
                  </a:cubicBezTo>
                  <a:lnTo>
                    <a:pt x="529590" y="0"/>
                  </a:lnTo>
                  <a:lnTo>
                    <a:pt x="0" y="436245"/>
                  </a:lnTo>
                  <a:cubicBezTo>
                    <a:pt x="15240" y="456247"/>
                    <a:pt x="36195" y="471488"/>
                    <a:pt x="61913" y="47910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0F0BA0D-E19E-B3BD-8D44-9209C9921ABA}"/>
                </a:ext>
              </a:extLst>
            </p:cNvPr>
            <p:cNvSpPr/>
            <p:nvPr/>
          </p:nvSpPr>
          <p:spPr>
            <a:xfrm>
              <a:off x="5302835" y="2978149"/>
              <a:ext cx="688660" cy="525780"/>
            </a:xfrm>
            <a:custGeom>
              <a:avLst/>
              <a:gdLst>
                <a:gd name="connsiteX0" fmla="*/ 687914 w 688660"/>
                <a:gd name="connsiteY0" fmla="*/ 518160 h 525780"/>
                <a:gd name="connsiteX1" fmla="*/ 684103 w 688660"/>
                <a:gd name="connsiteY1" fmla="*/ 525780 h 525780"/>
                <a:gd name="connsiteX2" fmla="*/ 566946 w 688660"/>
                <a:gd name="connsiteY2" fmla="*/ 525780 h 525780"/>
                <a:gd name="connsiteX3" fmla="*/ 553611 w 688660"/>
                <a:gd name="connsiteY3" fmla="*/ 518160 h 525780"/>
                <a:gd name="connsiteX4" fmla="*/ 471696 w 688660"/>
                <a:gd name="connsiteY4" fmla="*/ 393382 h 525780"/>
                <a:gd name="connsiteX5" fmla="*/ 217378 w 688660"/>
                <a:gd name="connsiteY5" fmla="*/ 393382 h 525780"/>
                <a:gd name="connsiteX6" fmla="*/ 135463 w 688660"/>
                <a:gd name="connsiteY6" fmla="*/ 518160 h 525780"/>
                <a:gd name="connsiteX7" fmla="*/ 122128 w 688660"/>
                <a:gd name="connsiteY7" fmla="*/ 525780 h 525780"/>
                <a:gd name="connsiteX8" fmla="*/ 4971 w 688660"/>
                <a:gd name="connsiteY8" fmla="*/ 525780 h 525780"/>
                <a:gd name="connsiteX9" fmla="*/ 1161 w 688660"/>
                <a:gd name="connsiteY9" fmla="*/ 518160 h 525780"/>
                <a:gd name="connsiteX10" fmla="*/ 339298 w 688660"/>
                <a:gd name="connsiteY10" fmla="*/ 2857 h 525780"/>
                <a:gd name="connsiteX11" fmla="*/ 348823 w 688660"/>
                <a:gd name="connsiteY11" fmla="*/ 2857 h 525780"/>
                <a:gd name="connsiteX12" fmla="*/ 415498 w 688660"/>
                <a:gd name="connsiteY12" fmla="*/ 307657 h 525780"/>
                <a:gd name="connsiteX13" fmla="*/ 344061 w 688660"/>
                <a:gd name="connsiteY13" fmla="*/ 200025 h 525780"/>
                <a:gd name="connsiteX14" fmla="*/ 273576 w 688660"/>
                <a:gd name="connsiteY14" fmla="*/ 307657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8660" h="525780">
                  <a:moveTo>
                    <a:pt x="687914" y="518160"/>
                  </a:moveTo>
                  <a:cubicBezTo>
                    <a:pt x="689818" y="521970"/>
                    <a:pt x="687914" y="525780"/>
                    <a:pt x="684103" y="525780"/>
                  </a:cubicBezTo>
                  <a:lnTo>
                    <a:pt x="566946" y="525780"/>
                  </a:lnTo>
                  <a:cubicBezTo>
                    <a:pt x="561231" y="525780"/>
                    <a:pt x="556468" y="522923"/>
                    <a:pt x="553611" y="518160"/>
                  </a:cubicBezTo>
                  <a:lnTo>
                    <a:pt x="471696" y="393382"/>
                  </a:lnTo>
                  <a:lnTo>
                    <a:pt x="217378" y="393382"/>
                  </a:lnTo>
                  <a:lnTo>
                    <a:pt x="135463" y="518160"/>
                  </a:lnTo>
                  <a:cubicBezTo>
                    <a:pt x="131653" y="522923"/>
                    <a:pt x="126891" y="525780"/>
                    <a:pt x="122128" y="525780"/>
                  </a:cubicBezTo>
                  <a:lnTo>
                    <a:pt x="4971" y="525780"/>
                  </a:lnTo>
                  <a:cubicBezTo>
                    <a:pt x="1161" y="525780"/>
                    <a:pt x="-1697" y="521970"/>
                    <a:pt x="1161" y="518160"/>
                  </a:cubicBezTo>
                  <a:lnTo>
                    <a:pt x="339298" y="2857"/>
                  </a:lnTo>
                  <a:cubicBezTo>
                    <a:pt x="342156" y="-952"/>
                    <a:pt x="346918" y="-952"/>
                    <a:pt x="348823" y="2857"/>
                  </a:cubicBezTo>
                  <a:moveTo>
                    <a:pt x="415498" y="307657"/>
                  </a:moveTo>
                  <a:lnTo>
                    <a:pt x="344061" y="200025"/>
                  </a:lnTo>
                  <a:lnTo>
                    <a:pt x="273576" y="307657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4FFA792-13C6-D63E-FCFA-4E571D5187DD}"/>
                </a:ext>
              </a:extLst>
            </p:cNvPr>
            <p:cNvSpPr/>
            <p:nvPr/>
          </p:nvSpPr>
          <p:spPr>
            <a:xfrm>
              <a:off x="7268795" y="2978149"/>
              <a:ext cx="688660" cy="525780"/>
            </a:xfrm>
            <a:custGeom>
              <a:avLst/>
              <a:gdLst>
                <a:gd name="connsiteX0" fmla="*/ 687913 w 688660"/>
                <a:gd name="connsiteY0" fmla="*/ 518160 h 525780"/>
                <a:gd name="connsiteX1" fmla="*/ 684103 w 688660"/>
                <a:gd name="connsiteY1" fmla="*/ 525780 h 525780"/>
                <a:gd name="connsiteX2" fmla="*/ 566946 w 688660"/>
                <a:gd name="connsiteY2" fmla="*/ 525780 h 525780"/>
                <a:gd name="connsiteX3" fmla="*/ 553611 w 688660"/>
                <a:gd name="connsiteY3" fmla="*/ 518160 h 525780"/>
                <a:gd name="connsiteX4" fmla="*/ 471696 w 688660"/>
                <a:gd name="connsiteY4" fmla="*/ 393382 h 525780"/>
                <a:gd name="connsiteX5" fmla="*/ 217378 w 688660"/>
                <a:gd name="connsiteY5" fmla="*/ 393382 h 525780"/>
                <a:gd name="connsiteX6" fmla="*/ 135463 w 688660"/>
                <a:gd name="connsiteY6" fmla="*/ 518160 h 525780"/>
                <a:gd name="connsiteX7" fmla="*/ 122128 w 688660"/>
                <a:gd name="connsiteY7" fmla="*/ 525780 h 525780"/>
                <a:gd name="connsiteX8" fmla="*/ 4971 w 688660"/>
                <a:gd name="connsiteY8" fmla="*/ 525780 h 525780"/>
                <a:gd name="connsiteX9" fmla="*/ 1161 w 688660"/>
                <a:gd name="connsiteY9" fmla="*/ 518160 h 525780"/>
                <a:gd name="connsiteX10" fmla="*/ 340251 w 688660"/>
                <a:gd name="connsiteY10" fmla="*/ 2857 h 525780"/>
                <a:gd name="connsiteX11" fmla="*/ 349776 w 688660"/>
                <a:gd name="connsiteY11" fmla="*/ 2857 h 525780"/>
                <a:gd name="connsiteX12" fmla="*/ 415498 w 688660"/>
                <a:gd name="connsiteY12" fmla="*/ 307657 h 525780"/>
                <a:gd name="connsiteX13" fmla="*/ 345013 w 688660"/>
                <a:gd name="connsiteY13" fmla="*/ 200025 h 525780"/>
                <a:gd name="connsiteX14" fmla="*/ 274528 w 688660"/>
                <a:gd name="connsiteY14" fmla="*/ 307657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8660" h="525780">
                  <a:moveTo>
                    <a:pt x="687913" y="518160"/>
                  </a:moveTo>
                  <a:cubicBezTo>
                    <a:pt x="689818" y="521970"/>
                    <a:pt x="687913" y="525780"/>
                    <a:pt x="684103" y="525780"/>
                  </a:cubicBezTo>
                  <a:lnTo>
                    <a:pt x="566946" y="525780"/>
                  </a:lnTo>
                  <a:cubicBezTo>
                    <a:pt x="562184" y="525780"/>
                    <a:pt x="556468" y="522923"/>
                    <a:pt x="553611" y="518160"/>
                  </a:cubicBezTo>
                  <a:lnTo>
                    <a:pt x="471696" y="393382"/>
                  </a:lnTo>
                  <a:lnTo>
                    <a:pt x="217378" y="393382"/>
                  </a:lnTo>
                  <a:lnTo>
                    <a:pt x="135463" y="518160"/>
                  </a:lnTo>
                  <a:cubicBezTo>
                    <a:pt x="132606" y="522923"/>
                    <a:pt x="127843" y="525780"/>
                    <a:pt x="122128" y="525780"/>
                  </a:cubicBezTo>
                  <a:lnTo>
                    <a:pt x="4971" y="525780"/>
                  </a:lnTo>
                  <a:cubicBezTo>
                    <a:pt x="1161" y="525780"/>
                    <a:pt x="-1697" y="521970"/>
                    <a:pt x="1161" y="518160"/>
                  </a:cubicBezTo>
                  <a:lnTo>
                    <a:pt x="340251" y="2857"/>
                  </a:lnTo>
                  <a:cubicBezTo>
                    <a:pt x="342156" y="-952"/>
                    <a:pt x="346918" y="-952"/>
                    <a:pt x="349776" y="2857"/>
                  </a:cubicBezTo>
                  <a:moveTo>
                    <a:pt x="415498" y="307657"/>
                  </a:moveTo>
                  <a:lnTo>
                    <a:pt x="345013" y="200025"/>
                  </a:lnTo>
                  <a:lnTo>
                    <a:pt x="274528" y="307657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543AD6F-CFE1-504D-F1F4-45561B1E486D}"/>
                </a:ext>
              </a:extLst>
            </p:cNvPr>
            <p:cNvSpPr/>
            <p:nvPr/>
          </p:nvSpPr>
          <p:spPr>
            <a:xfrm>
              <a:off x="8639651" y="3003867"/>
              <a:ext cx="560069" cy="500062"/>
            </a:xfrm>
            <a:custGeom>
              <a:avLst/>
              <a:gdLst>
                <a:gd name="connsiteX0" fmla="*/ 304800 w 560069"/>
                <a:gd name="connsiteY0" fmla="*/ 85725 h 500062"/>
                <a:gd name="connsiteX1" fmla="*/ 551498 w 560069"/>
                <a:gd name="connsiteY1" fmla="*/ 85725 h 500062"/>
                <a:gd name="connsiteX2" fmla="*/ 560070 w 560069"/>
                <a:gd name="connsiteY2" fmla="*/ 77152 h 500062"/>
                <a:gd name="connsiteX3" fmla="*/ 560070 w 560069"/>
                <a:gd name="connsiteY3" fmla="*/ 8572 h 500062"/>
                <a:gd name="connsiteX4" fmla="*/ 551498 w 560069"/>
                <a:gd name="connsiteY4" fmla="*/ 0 h 500062"/>
                <a:gd name="connsiteX5" fmla="*/ 250507 w 560069"/>
                <a:gd name="connsiteY5" fmla="*/ 0 h 500062"/>
                <a:gd name="connsiteX6" fmla="*/ 0 w 560069"/>
                <a:gd name="connsiteY6" fmla="*/ 250507 h 500062"/>
                <a:gd name="connsiteX7" fmla="*/ 250507 w 560069"/>
                <a:gd name="connsiteY7" fmla="*/ 500063 h 500062"/>
                <a:gd name="connsiteX8" fmla="*/ 551498 w 560069"/>
                <a:gd name="connsiteY8" fmla="*/ 500063 h 500062"/>
                <a:gd name="connsiteX9" fmla="*/ 560070 w 560069"/>
                <a:gd name="connsiteY9" fmla="*/ 491490 h 500062"/>
                <a:gd name="connsiteX10" fmla="*/ 560070 w 560069"/>
                <a:gd name="connsiteY10" fmla="*/ 422910 h 500062"/>
                <a:gd name="connsiteX11" fmla="*/ 551498 w 560069"/>
                <a:gd name="connsiteY11" fmla="*/ 414338 h 500062"/>
                <a:gd name="connsiteX12" fmla="*/ 304800 w 560069"/>
                <a:gd name="connsiteY12" fmla="*/ 414338 h 500062"/>
                <a:gd name="connsiteX13" fmla="*/ 140018 w 560069"/>
                <a:gd name="connsiteY13" fmla="*/ 250507 h 500062"/>
                <a:gd name="connsiteX14" fmla="*/ 304800 w 560069"/>
                <a:gd name="connsiteY14" fmla="*/ 85725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069" h="500062">
                  <a:moveTo>
                    <a:pt x="304800" y="85725"/>
                  </a:moveTo>
                  <a:lnTo>
                    <a:pt x="551498" y="85725"/>
                  </a:lnTo>
                  <a:cubicBezTo>
                    <a:pt x="556260" y="85725"/>
                    <a:pt x="560070" y="81915"/>
                    <a:pt x="560070" y="77152"/>
                  </a:cubicBezTo>
                  <a:lnTo>
                    <a:pt x="560070" y="8572"/>
                  </a:lnTo>
                  <a:cubicBezTo>
                    <a:pt x="560070" y="3810"/>
                    <a:pt x="556260" y="0"/>
                    <a:pt x="551498" y="0"/>
                  </a:cubicBezTo>
                  <a:lnTo>
                    <a:pt x="250507" y="0"/>
                  </a:lnTo>
                  <a:cubicBezTo>
                    <a:pt x="112395" y="0"/>
                    <a:pt x="0" y="112395"/>
                    <a:pt x="0" y="250507"/>
                  </a:cubicBezTo>
                  <a:cubicBezTo>
                    <a:pt x="0" y="387667"/>
                    <a:pt x="112395" y="500063"/>
                    <a:pt x="250507" y="500063"/>
                  </a:cubicBezTo>
                  <a:lnTo>
                    <a:pt x="551498" y="500063"/>
                  </a:lnTo>
                  <a:cubicBezTo>
                    <a:pt x="556260" y="500063"/>
                    <a:pt x="560070" y="496252"/>
                    <a:pt x="560070" y="491490"/>
                  </a:cubicBezTo>
                  <a:lnTo>
                    <a:pt x="560070" y="422910"/>
                  </a:lnTo>
                  <a:cubicBezTo>
                    <a:pt x="560070" y="418147"/>
                    <a:pt x="556260" y="414338"/>
                    <a:pt x="551498" y="414338"/>
                  </a:cubicBezTo>
                  <a:lnTo>
                    <a:pt x="304800" y="414338"/>
                  </a:lnTo>
                  <a:cubicBezTo>
                    <a:pt x="213360" y="414338"/>
                    <a:pt x="140018" y="340995"/>
                    <a:pt x="140018" y="250507"/>
                  </a:cubicBezTo>
                  <a:cubicBezTo>
                    <a:pt x="140018" y="159067"/>
                    <a:pt x="213360" y="85725"/>
                    <a:pt x="304800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DC5E743-753D-0A8A-510D-E1759190BA33}"/>
                </a:ext>
              </a:extLst>
            </p:cNvPr>
            <p:cNvSpPr/>
            <p:nvPr/>
          </p:nvSpPr>
          <p:spPr>
            <a:xfrm>
              <a:off x="4680109" y="3003867"/>
              <a:ext cx="606781" cy="527499"/>
            </a:xfrm>
            <a:custGeom>
              <a:avLst/>
              <a:gdLst>
                <a:gd name="connsiteX0" fmla="*/ 458153 w 606781"/>
                <a:gd name="connsiteY0" fmla="*/ 0 h 527499"/>
                <a:gd name="connsiteX1" fmla="*/ 443865 w 606781"/>
                <a:gd name="connsiteY1" fmla="*/ 5715 h 527499"/>
                <a:gd name="connsiteX2" fmla="*/ 130492 w 606781"/>
                <a:gd name="connsiteY2" fmla="*/ 282892 h 527499"/>
                <a:gd name="connsiteX3" fmla="*/ 130492 w 606781"/>
                <a:gd name="connsiteY3" fmla="*/ 8572 h 527499"/>
                <a:gd name="connsiteX4" fmla="*/ 121920 w 606781"/>
                <a:gd name="connsiteY4" fmla="*/ 0 h 527499"/>
                <a:gd name="connsiteX5" fmla="*/ 8572 w 606781"/>
                <a:gd name="connsiteY5" fmla="*/ 0 h 527499"/>
                <a:gd name="connsiteX6" fmla="*/ 0 w 606781"/>
                <a:gd name="connsiteY6" fmla="*/ 8572 h 527499"/>
                <a:gd name="connsiteX7" fmla="*/ 0 w 606781"/>
                <a:gd name="connsiteY7" fmla="*/ 523875 h 527499"/>
                <a:gd name="connsiteX8" fmla="*/ 5715 w 606781"/>
                <a:gd name="connsiteY8" fmla="*/ 526732 h 527499"/>
                <a:gd name="connsiteX9" fmla="*/ 270510 w 606781"/>
                <a:gd name="connsiteY9" fmla="*/ 297180 h 527499"/>
                <a:gd name="connsiteX10" fmla="*/ 431482 w 606781"/>
                <a:gd name="connsiteY10" fmla="*/ 493395 h 527499"/>
                <a:gd name="connsiteX11" fmla="*/ 445770 w 606781"/>
                <a:gd name="connsiteY11" fmla="*/ 500063 h 527499"/>
                <a:gd name="connsiteX12" fmla="*/ 592455 w 606781"/>
                <a:gd name="connsiteY12" fmla="*/ 500063 h 527499"/>
                <a:gd name="connsiteX13" fmla="*/ 595313 w 606781"/>
                <a:gd name="connsiteY13" fmla="*/ 493395 h 527499"/>
                <a:gd name="connsiteX14" fmla="*/ 359092 w 606781"/>
                <a:gd name="connsiteY14" fmla="*/ 220980 h 527499"/>
                <a:gd name="connsiteX15" fmla="*/ 605790 w 606781"/>
                <a:gd name="connsiteY15" fmla="*/ 5715 h 527499"/>
                <a:gd name="connsiteX16" fmla="*/ 603885 w 606781"/>
                <a:gd name="connsiteY16" fmla="*/ 0 h 52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781" h="527499">
                  <a:moveTo>
                    <a:pt x="458153" y="0"/>
                  </a:moveTo>
                  <a:cubicBezTo>
                    <a:pt x="453390" y="0"/>
                    <a:pt x="447675" y="1905"/>
                    <a:pt x="443865" y="5715"/>
                  </a:cubicBezTo>
                  <a:lnTo>
                    <a:pt x="130492" y="282892"/>
                  </a:lnTo>
                  <a:lnTo>
                    <a:pt x="130492" y="8572"/>
                  </a:lnTo>
                  <a:cubicBezTo>
                    <a:pt x="130492" y="3810"/>
                    <a:pt x="126682" y="0"/>
                    <a:pt x="121920" y="0"/>
                  </a:cubicBezTo>
                  <a:lnTo>
                    <a:pt x="8572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523875"/>
                  </a:lnTo>
                  <a:cubicBezTo>
                    <a:pt x="0" y="526732"/>
                    <a:pt x="3810" y="528638"/>
                    <a:pt x="5715" y="526732"/>
                  </a:cubicBezTo>
                  <a:lnTo>
                    <a:pt x="270510" y="297180"/>
                  </a:lnTo>
                  <a:lnTo>
                    <a:pt x="431482" y="493395"/>
                  </a:lnTo>
                  <a:cubicBezTo>
                    <a:pt x="435292" y="497205"/>
                    <a:pt x="441007" y="500063"/>
                    <a:pt x="445770" y="500063"/>
                  </a:cubicBezTo>
                  <a:lnTo>
                    <a:pt x="592455" y="500063"/>
                  </a:lnTo>
                  <a:cubicBezTo>
                    <a:pt x="595313" y="500063"/>
                    <a:pt x="597217" y="496252"/>
                    <a:pt x="595313" y="493395"/>
                  </a:cubicBezTo>
                  <a:lnTo>
                    <a:pt x="359092" y="220980"/>
                  </a:lnTo>
                  <a:lnTo>
                    <a:pt x="605790" y="5715"/>
                  </a:lnTo>
                  <a:cubicBezTo>
                    <a:pt x="607695" y="3810"/>
                    <a:pt x="606742" y="0"/>
                    <a:pt x="603885" y="0"/>
                  </a:cubicBez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9DED1-6907-EEF1-F339-FF4A885FEA91}"/>
                </a:ext>
              </a:extLst>
            </p:cNvPr>
            <p:cNvSpPr/>
            <p:nvPr/>
          </p:nvSpPr>
          <p:spPr>
            <a:xfrm>
              <a:off x="8009096" y="3003867"/>
              <a:ext cx="584630" cy="500062"/>
            </a:xfrm>
            <a:custGeom>
              <a:avLst/>
              <a:gdLst>
                <a:gd name="connsiteX0" fmla="*/ 583883 w 584630"/>
                <a:gd name="connsiteY0" fmla="*/ 493395 h 500062"/>
                <a:gd name="connsiteX1" fmla="*/ 580073 w 584630"/>
                <a:gd name="connsiteY1" fmla="*/ 500063 h 500062"/>
                <a:gd name="connsiteX2" fmla="*/ 446723 w 584630"/>
                <a:gd name="connsiteY2" fmla="*/ 500063 h 500062"/>
                <a:gd name="connsiteX3" fmla="*/ 433388 w 584630"/>
                <a:gd name="connsiteY3" fmla="*/ 492442 h 500062"/>
                <a:gd name="connsiteX4" fmla="*/ 298133 w 584630"/>
                <a:gd name="connsiteY4" fmla="*/ 293370 h 500062"/>
                <a:gd name="connsiteX5" fmla="*/ 131445 w 584630"/>
                <a:gd name="connsiteY5" fmla="*/ 293370 h 500062"/>
                <a:gd name="connsiteX6" fmla="*/ 131445 w 584630"/>
                <a:gd name="connsiteY6" fmla="*/ 491490 h 500062"/>
                <a:gd name="connsiteX7" fmla="*/ 121920 w 584630"/>
                <a:gd name="connsiteY7" fmla="*/ 500063 h 500062"/>
                <a:gd name="connsiteX8" fmla="*/ 8573 w 584630"/>
                <a:gd name="connsiteY8" fmla="*/ 500063 h 500062"/>
                <a:gd name="connsiteX9" fmla="*/ 0 w 584630"/>
                <a:gd name="connsiteY9" fmla="*/ 491490 h 500062"/>
                <a:gd name="connsiteX10" fmla="*/ 0 w 584630"/>
                <a:gd name="connsiteY10" fmla="*/ 8572 h 500062"/>
                <a:gd name="connsiteX11" fmla="*/ 8573 w 584630"/>
                <a:gd name="connsiteY11" fmla="*/ 0 h 500062"/>
                <a:gd name="connsiteX12" fmla="*/ 391478 w 584630"/>
                <a:gd name="connsiteY12" fmla="*/ 0 h 500062"/>
                <a:gd name="connsiteX13" fmla="*/ 539115 w 584630"/>
                <a:gd name="connsiteY13" fmla="*/ 46672 h 500062"/>
                <a:gd name="connsiteX14" fmla="*/ 578168 w 584630"/>
                <a:gd name="connsiteY14" fmla="*/ 146685 h 500062"/>
                <a:gd name="connsiteX15" fmla="*/ 501968 w 584630"/>
                <a:gd name="connsiteY15" fmla="*/ 276225 h 500062"/>
                <a:gd name="connsiteX16" fmla="*/ 436245 w 584630"/>
                <a:gd name="connsiteY16" fmla="*/ 290513 h 500062"/>
                <a:gd name="connsiteX17" fmla="*/ 450533 w 584630"/>
                <a:gd name="connsiteY17" fmla="*/ 145732 h 500062"/>
                <a:gd name="connsiteX18" fmla="*/ 367665 w 584630"/>
                <a:gd name="connsiteY18" fmla="*/ 85725 h 500062"/>
                <a:gd name="connsiteX19" fmla="*/ 140018 w 584630"/>
                <a:gd name="connsiteY19" fmla="*/ 85725 h 500062"/>
                <a:gd name="connsiteX20" fmla="*/ 131445 w 584630"/>
                <a:gd name="connsiteY20" fmla="*/ 94297 h 500062"/>
                <a:gd name="connsiteX21" fmla="*/ 131445 w 584630"/>
                <a:gd name="connsiteY21" fmla="*/ 199072 h 500062"/>
                <a:gd name="connsiteX22" fmla="*/ 140018 w 584630"/>
                <a:gd name="connsiteY22" fmla="*/ 207645 h 500062"/>
                <a:gd name="connsiteX23" fmla="*/ 347663 w 584630"/>
                <a:gd name="connsiteY23" fmla="*/ 207645 h 500062"/>
                <a:gd name="connsiteX24" fmla="*/ 450533 w 584630"/>
                <a:gd name="connsiteY24" fmla="*/ 14573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30" h="500062">
                  <a:moveTo>
                    <a:pt x="583883" y="493395"/>
                  </a:moveTo>
                  <a:cubicBezTo>
                    <a:pt x="585788" y="496252"/>
                    <a:pt x="583883" y="500063"/>
                    <a:pt x="580073" y="500063"/>
                  </a:cubicBezTo>
                  <a:lnTo>
                    <a:pt x="446723" y="500063"/>
                  </a:lnTo>
                  <a:cubicBezTo>
                    <a:pt x="441960" y="500063"/>
                    <a:pt x="436245" y="497205"/>
                    <a:pt x="433388" y="492442"/>
                  </a:cubicBezTo>
                  <a:lnTo>
                    <a:pt x="298133" y="293370"/>
                  </a:lnTo>
                  <a:lnTo>
                    <a:pt x="131445" y="293370"/>
                  </a:lnTo>
                  <a:lnTo>
                    <a:pt x="131445" y="491490"/>
                  </a:lnTo>
                  <a:cubicBezTo>
                    <a:pt x="131445" y="496252"/>
                    <a:pt x="126683" y="500063"/>
                    <a:pt x="121920" y="500063"/>
                  </a:cubicBezTo>
                  <a:lnTo>
                    <a:pt x="8573" y="500063"/>
                  </a:lnTo>
                  <a:cubicBezTo>
                    <a:pt x="3810" y="500063"/>
                    <a:pt x="0" y="496252"/>
                    <a:pt x="0" y="49149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3" y="0"/>
                  </a:cubicBezTo>
                  <a:lnTo>
                    <a:pt x="391478" y="0"/>
                  </a:lnTo>
                  <a:cubicBezTo>
                    <a:pt x="464820" y="0"/>
                    <a:pt x="506730" y="12382"/>
                    <a:pt x="539115" y="46672"/>
                  </a:cubicBezTo>
                  <a:cubicBezTo>
                    <a:pt x="564833" y="72390"/>
                    <a:pt x="578168" y="106680"/>
                    <a:pt x="578168" y="146685"/>
                  </a:cubicBezTo>
                  <a:cubicBezTo>
                    <a:pt x="578168" y="208597"/>
                    <a:pt x="550545" y="255270"/>
                    <a:pt x="501968" y="276225"/>
                  </a:cubicBezTo>
                  <a:cubicBezTo>
                    <a:pt x="481965" y="283845"/>
                    <a:pt x="461963" y="288607"/>
                    <a:pt x="436245" y="290513"/>
                  </a:cubicBezTo>
                  <a:moveTo>
                    <a:pt x="450533" y="145732"/>
                  </a:moveTo>
                  <a:cubicBezTo>
                    <a:pt x="450533" y="105727"/>
                    <a:pt x="422910" y="85725"/>
                    <a:pt x="367665" y="85725"/>
                  </a:cubicBezTo>
                  <a:lnTo>
                    <a:pt x="140018" y="85725"/>
                  </a:lnTo>
                  <a:cubicBezTo>
                    <a:pt x="135255" y="85725"/>
                    <a:pt x="131445" y="89535"/>
                    <a:pt x="131445" y="94297"/>
                  </a:cubicBezTo>
                  <a:lnTo>
                    <a:pt x="131445" y="199072"/>
                  </a:lnTo>
                  <a:cubicBezTo>
                    <a:pt x="131445" y="203835"/>
                    <a:pt x="135255" y="207645"/>
                    <a:pt x="140018" y="207645"/>
                  </a:cubicBezTo>
                  <a:lnTo>
                    <a:pt x="347663" y="207645"/>
                  </a:lnTo>
                  <a:cubicBezTo>
                    <a:pt x="422910" y="207645"/>
                    <a:pt x="450533" y="191452"/>
                    <a:pt x="450533" y="1457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03A315D-F388-33B4-0B70-F7BA5D8C8205}"/>
                </a:ext>
              </a:extLst>
            </p:cNvPr>
            <p:cNvSpPr/>
            <p:nvPr/>
          </p:nvSpPr>
          <p:spPr>
            <a:xfrm>
              <a:off x="6041231" y="3003867"/>
              <a:ext cx="578167" cy="500062"/>
            </a:xfrm>
            <a:custGeom>
              <a:avLst/>
              <a:gdLst>
                <a:gd name="connsiteX0" fmla="*/ 539115 w 578167"/>
                <a:gd name="connsiteY0" fmla="*/ 46672 h 500062"/>
                <a:gd name="connsiteX1" fmla="*/ 578168 w 578167"/>
                <a:gd name="connsiteY1" fmla="*/ 146685 h 500062"/>
                <a:gd name="connsiteX2" fmla="*/ 501015 w 578167"/>
                <a:gd name="connsiteY2" fmla="*/ 276225 h 500062"/>
                <a:gd name="connsiteX3" fmla="*/ 391478 w 578167"/>
                <a:gd name="connsiteY3" fmla="*/ 292417 h 500062"/>
                <a:gd name="connsiteX4" fmla="*/ 131445 w 578167"/>
                <a:gd name="connsiteY4" fmla="*/ 292417 h 500062"/>
                <a:gd name="connsiteX5" fmla="*/ 131445 w 578167"/>
                <a:gd name="connsiteY5" fmla="*/ 491490 h 500062"/>
                <a:gd name="connsiteX6" fmla="*/ 122872 w 578167"/>
                <a:gd name="connsiteY6" fmla="*/ 500063 h 500062"/>
                <a:gd name="connsiteX7" fmla="*/ 8572 w 578167"/>
                <a:gd name="connsiteY7" fmla="*/ 500063 h 500062"/>
                <a:gd name="connsiteX8" fmla="*/ 0 w 578167"/>
                <a:gd name="connsiteY8" fmla="*/ 491490 h 500062"/>
                <a:gd name="connsiteX9" fmla="*/ 0 w 578167"/>
                <a:gd name="connsiteY9" fmla="*/ 8572 h 500062"/>
                <a:gd name="connsiteX10" fmla="*/ 8572 w 578167"/>
                <a:gd name="connsiteY10" fmla="*/ 0 h 500062"/>
                <a:gd name="connsiteX11" fmla="*/ 391478 w 578167"/>
                <a:gd name="connsiteY11" fmla="*/ 0 h 500062"/>
                <a:gd name="connsiteX12" fmla="*/ 539115 w 578167"/>
                <a:gd name="connsiteY12" fmla="*/ 46672 h 500062"/>
                <a:gd name="connsiteX13" fmla="*/ 450532 w 578167"/>
                <a:gd name="connsiteY13" fmla="*/ 145732 h 500062"/>
                <a:gd name="connsiteX14" fmla="*/ 367665 w 578167"/>
                <a:gd name="connsiteY14" fmla="*/ 85725 h 500062"/>
                <a:gd name="connsiteX15" fmla="*/ 140018 w 578167"/>
                <a:gd name="connsiteY15" fmla="*/ 85725 h 500062"/>
                <a:gd name="connsiteX16" fmla="*/ 131445 w 578167"/>
                <a:gd name="connsiteY16" fmla="*/ 94297 h 500062"/>
                <a:gd name="connsiteX17" fmla="*/ 131445 w 578167"/>
                <a:gd name="connsiteY17" fmla="*/ 199072 h 500062"/>
                <a:gd name="connsiteX18" fmla="*/ 140018 w 578167"/>
                <a:gd name="connsiteY18" fmla="*/ 207645 h 500062"/>
                <a:gd name="connsiteX19" fmla="*/ 347663 w 578167"/>
                <a:gd name="connsiteY19" fmla="*/ 207645 h 500062"/>
                <a:gd name="connsiteX20" fmla="*/ 450532 w 578167"/>
                <a:gd name="connsiteY20" fmla="*/ 14573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167" h="500062">
                  <a:moveTo>
                    <a:pt x="539115" y="46672"/>
                  </a:moveTo>
                  <a:cubicBezTo>
                    <a:pt x="564832" y="72390"/>
                    <a:pt x="578168" y="106680"/>
                    <a:pt x="578168" y="146685"/>
                  </a:cubicBezTo>
                  <a:cubicBezTo>
                    <a:pt x="578168" y="208597"/>
                    <a:pt x="550545" y="255270"/>
                    <a:pt x="501015" y="276225"/>
                  </a:cubicBezTo>
                  <a:cubicBezTo>
                    <a:pt x="471488" y="287655"/>
                    <a:pt x="440055" y="292417"/>
                    <a:pt x="391478" y="292417"/>
                  </a:cubicBezTo>
                  <a:lnTo>
                    <a:pt x="131445" y="292417"/>
                  </a:lnTo>
                  <a:lnTo>
                    <a:pt x="131445" y="491490"/>
                  </a:lnTo>
                  <a:cubicBezTo>
                    <a:pt x="131445" y="496252"/>
                    <a:pt x="127635" y="500063"/>
                    <a:pt x="122872" y="500063"/>
                  </a:cubicBezTo>
                  <a:lnTo>
                    <a:pt x="8572" y="500063"/>
                  </a:lnTo>
                  <a:cubicBezTo>
                    <a:pt x="3810" y="500063"/>
                    <a:pt x="0" y="496252"/>
                    <a:pt x="0" y="49149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2" y="0"/>
                  </a:cubicBezTo>
                  <a:lnTo>
                    <a:pt x="391478" y="0"/>
                  </a:lnTo>
                  <a:cubicBezTo>
                    <a:pt x="464820" y="0"/>
                    <a:pt x="506730" y="12382"/>
                    <a:pt x="539115" y="46672"/>
                  </a:cubicBezTo>
                  <a:close/>
                  <a:moveTo>
                    <a:pt x="450532" y="145732"/>
                  </a:moveTo>
                  <a:cubicBezTo>
                    <a:pt x="450532" y="105727"/>
                    <a:pt x="422910" y="85725"/>
                    <a:pt x="367665" y="85725"/>
                  </a:cubicBezTo>
                  <a:lnTo>
                    <a:pt x="140018" y="85725"/>
                  </a:lnTo>
                  <a:cubicBezTo>
                    <a:pt x="135255" y="85725"/>
                    <a:pt x="131445" y="89535"/>
                    <a:pt x="131445" y="94297"/>
                  </a:cubicBezTo>
                  <a:lnTo>
                    <a:pt x="131445" y="199072"/>
                  </a:lnTo>
                  <a:cubicBezTo>
                    <a:pt x="131445" y="203835"/>
                    <a:pt x="135255" y="207645"/>
                    <a:pt x="140018" y="207645"/>
                  </a:cubicBezTo>
                  <a:lnTo>
                    <a:pt x="347663" y="207645"/>
                  </a:lnTo>
                  <a:cubicBezTo>
                    <a:pt x="422910" y="207645"/>
                    <a:pt x="450532" y="191452"/>
                    <a:pt x="450532" y="1457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CADA92D-081E-F97C-7C3D-8A460F765E1A}"/>
                </a:ext>
              </a:extLst>
            </p:cNvPr>
            <p:cNvSpPr/>
            <p:nvPr/>
          </p:nvSpPr>
          <p:spPr>
            <a:xfrm>
              <a:off x="6685121" y="3003867"/>
              <a:ext cx="561022" cy="500062"/>
            </a:xfrm>
            <a:custGeom>
              <a:avLst/>
              <a:gdLst>
                <a:gd name="connsiteX0" fmla="*/ 374333 w 561022"/>
                <a:gd name="connsiteY0" fmla="*/ 206692 h 500062"/>
                <a:gd name="connsiteX1" fmla="*/ 209550 w 561022"/>
                <a:gd name="connsiteY1" fmla="*/ 206692 h 500062"/>
                <a:gd name="connsiteX2" fmla="*/ 127635 w 561022"/>
                <a:gd name="connsiteY2" fmla="*/ 147638 h 500062"/>
                <a:gd name="connsiteX3" fmla="*/ 230505 w 561022"/>
                <a:gd name="connsiteY3" fmla="*/ 85725 h 500062"/>
                <a:gd name="connsiteX4" fmla="*/ 509588 w 561022"/>
                <a:gd name="connsiteY4" fmla="*/ 85725 h 500062"/>
                <a:gd name="connsiteX5" fmla="*/ 518160 w 561022"/>
                <a:gd name="connsiteY5" fmla="*/ 77152 h 500062"/>
                <a:gd name="connsiteX6" fmla="*/ 518160 w 561022"/>
                <a:gd name="connsiteY6" fmla="*/ 8572 h 500062"/>
                <a:gd name="connsiteX7" fmla="*/ 509588 w 561022"/>
                <a:gd name="connsiteY7" fmla="*/ 0 h 500062"/>
                <a:gd name="connsiteX8" fmla="*/ 186690 w 561022"/>
                <a:gd name="connsiteY8" fmla="*/ 0 h 500062"/>
                <a:gd name="connsiteX9" fmla="*/ 76200 w 561022"/>
                <a:gd name="connsiteY9" fmla="*/ 17145 h 500062"/>
                <a:gd name="connsiteX10" fmla="*/ 0 w 561022"/>
                <a:gd name="connsiteY10" fmla="*/ 145732 h 500062"/>
                <a:gd name="connsiteX11" fmla="*/ 39053 w 561022"/>
                <a:gd name="connsiteY11" fmla="*/ 246697 h 500062"/>
                <a:gd name="connsiteX12" fmla="*/ 186690 w 561022"/>
                <a:gd name="connsiteY12" fmla="*/ 293370 h 500062"/>
                <a:gd name="connsiteX13" fmla="*/ 351473 w 561022"/>
                <a:gd name="connsiteY13" fmla="*/ 293370 h 500062"/>
                <a:gd name="connsiteX14" fmla="*/ 433388 w 561022"/>
                <a:gd name="connsiteY14" fmla="*/ 352425 h 500062"/>
                <a:gd name="connsiteX15" fmla="*/ 330518 w 561022"/>
                <a:gd name="connsiteY15" fmla="*/ 414338 h 500062"/>
                <a:gd name="connsiteX16" fmla="*/ 17145 w 561022"/>
                <a:gd name="connsiteY16" fmla="*/ 414338 h 500062"/>
                <a:gd name="connsiteX17" fmla="*/ 8573 w 561022"/>
                <a:gd name="connsiteY17" fmla="*/ 422910 h 500062"/>
                <a:gd name="connsiteX18" fmla="*/ 8573 w 561022"/>
                <a:gd name="connsiteY18" fmla="*/ 491490 h 500062"/>
                <a:gd name="connsiteX19" fmla="*/ 17145 w 561022"/>
                <a:gd name="connsiteY19" fmla="*/ 500063 h 500062"/>
                <a:gd name="connsiteX20" fmla="*/ 374333 w 561022"/>
                <a:gd name="connsiteY20" fmla="*/ 500063 h 500062"/>
                <a:gd name="connsiteX21" fmla="*/ 484823 w 561022"/>
                <a:gd name="connsiteY21" fmla="*/ 482917 h 500062"/>
                <a:gd name="connsiteX22" fmla="*/ 561023 w 561022"/>
                <a:gd name="connsiteY22" fmla="*/ 354330 h 500062"/>
                <a:gd name="connsiteX23" fmla="*/ 521970 w 561022"/>
                <a:gd name="connsiteY23" fmla="*/ 253365 h 500062"/>
                <a:gd name="connsiteX24" fmla="*/ 374333 w 561022"/>
                <a:gd name="connsiteY24" fmla="*/ 20669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1022" h="500062">
                  <a:moveTo>
                    <a:pt x="374333" y="206692"/>
                  </a:moveTo>
                  <a:lnTo>
                    <a:pt x="209550" y="206692"/>
                  </a:lnTo>
                  <a:cubicBezTo>
                    <a:pt x="154305" y="206692"/>
                    <a:pt x="127635" y="187642"/>
                    <a:pt x="127635" y="147638"/>
                  </a:cubicBezTo>
                  <a:cubicBezTo>
                    <a:pt x="127635" y="101917"/>
                    <a:pt x="154305" y="85725"/>
                    <a:pt x="230505" y="85725"/>
                  </a:cubicBezTo>
                  <a:lnTo>
                    <a:pt x="509588" y="85725"/>
                  </a:lnTo>
                  <a:cubicBezTo>
                    <a:pt x="513398" y="85725"/>
                    <a:pt x="518160" y="81915"/>
                    <a:pt x="518160" y="77152"/>
                  </a:cubicBezTo>
                  <a:lnTo>
                    <a:pt x="518160" y="8572"/>
                  </a:lnTo>
                  <a:cubicBezTo>
                    <a:pt x="518160" y="3810"/>
                    <a:pt x="513398" y="0"/>
                    <a:pt x="509588" y="0"/>
                  </a:cubicBezTo>
                  <a:lnTo>
                    <a:pt x="186690" y="0"/>
                  </a:lnTo>
                  <a:cubicBezTo>
                    <a:pt x="137160" y="0"/>
                    <a:pt x="106680" y="4763"/>
                    <a:pt x="76200" y="17145"/>
                  </a:cubicBezTo>
                  <a:cubicBezTo>
                    <a:pt x="27623" y="38100"/>
                    <a:pt x="0" y="84772"/>
                    <a:pt x="0" y="145732"/>
                  </a:cubicBezTo>
                  <a:cubicBezTo>
                    <a:pt x="0" y="186690"/>
                    <a:pt x="13335" y="220027"/>
                    <a:pt x="39053" y="246697"/>
                  </a:cubicBezTo>
                  <a:cubicBezTo>
                    <a:pt x="70485" y="280035"/>
                    <a:pt x="113348" y="293370"/>
                    <a:pt x="186690" y="293370"/>
                  </a:cubicBezTo>
                  <a:lnTo>
                    <a:pt x="351473" y="293370"/>
                  </a:lnTo>
                  <a:cubicBezTo>
                    <a:pt x="406718" y="293370"/>
                    <a:pt x="433388" y="312420"/>
                    <a:pt x="433388" y="352425"/>
                  </a:cubicBezTo>
                  <a:cubicBezTo>
                    <a:pt x="433388" y="398145"/>
                    <a:pt x="406718" y="414338"/>
                    <a:pt x="330518" y="414338"/>
                  </a:cubicBezTo>
                  <a:lnTo>
                    <a:pt x="17145" y="414338"/>
                  </a:lnTo>
                  <a:cubicBezTo>
                    <a:pt x="12383" y="414338"/>
                    <a:pt x="8573" y="418147"/>
                    <a:pt x="8573" y="422910"/>
                  </a:cubicBezTo>
                  <a:lnTo>
                    <a:pt x="8573" y="491490"/>
                  </a:lnTo>
                  <a:cubicBezTo>
                    <a:pt x="8573" y="496252"/>
                    <a:pt x="12383" y="500063"/>
                    <a:pt x="17145" y="500063"/>
                  </a:cubicBezTo>
                  <a:lnTo>
                    <a:pt x="374333" y="500063"/>
                  </a:lnTo>
                  <a:cubicBezTo>
                    <a:pt x="422910" y="500063"/>
                    <a:pt x="454343" y="495300"/>
                    <a:pt x="484823" y="482917"/>
                  </a:cubicBezTo>
                  <a:cubicBezTo>
                    <a:pt x="533400" y="461963"/>
                    <a:pt x="561023" y="415290"/>
                    <a:pt x="561023" y="354330"/>
                  </a:cubicBezTo>
                  <a:cubicBezTo>
                    <a:pt x="561023" y="313372"/>
                    <a:pt x="547688" y="280035"/>
                    <a:pt x="521970" y="253365"/>
                  </a:cubicBezTo>
                  <a:cubicBezTo>
                    <a:pt x="489585" y="220027"/>
                    <a:pt x="447675" y="206692"/>
                    <a:pt x="374333" y="20669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61;p15">
            <a:extLst>
              <a:ext uri="{FF2B5EF4-FFF2-40B4-BE49-F238E27FC236}">
                <a16:creationId xmlns:a16="http://schemas.microsoft.com/office/drawing/2014/main" id="{1385CB41-33DD-6997-A01E-E533FC81E430}"/>
              </a:ext>
            </a:extLst>
          </p:cNvPr>
          <p:cNvSpPr txBox="1"/>
          <p:nvPr/>
        </p:nvSpPr>
        <p:spPr>
          <a:xfrm>
            <a:off x="4140226" y="3960760"/>
            <a:ext cx="1620197" cy="14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King Abdullah Petroleum Studies and Research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Airport Road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P.O. Box 88550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Riyadh 11672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Saudi Arabia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62;p15">
            <a:extLst>
              <a:ext uri="{FF2B5EF4-FFF2-40B4-BE49-F238E27FC236}">
                <a16:creationId xmlns:a16="http://schemas.microsoft.com/office/drawing/2014/main" id="{E35EFDBD-4945-1B3F-E61E-17F3BB09F962}"/>
              </a:ext>
            </a:extLst>
          </p:cNvPr>
          <p:cNvSpPr/>
          <p:nvPr/>
        </p:nvSpPr>
        <p:spPr>
          <a:xfrm>
            <a:off x="3597582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63;p15">
            <a:extLst>
              <a:ext uri="{FF2B5EF4-FFF2-40B4-BE49-F238E27FC236}">
                <a16:creationId xmlns:a16="http://schemas.microsoft.com/office/drawing/2014/main" id="{16C6EBDC-912A-B775-32EE-2F747071A434}"/>
              </a:ext>
            </a:extLst>
          </p:cNvPr>
          <p:cNvSpPr txBox="1"/>
          <p:nvPr/>
        </p:nvSpPr>
        <p:spPr>
          <a:xfrm>
            <a:off x="6837439" y="3960761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kapsarc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064;p15">
            <a:extLst>
              <a:ext uri="{FF2B5EF4-FFF2-40B4-BE49-F238E27FC236}">
                <a16:creationId xmlns:a16="http://schemas.microsoft.com/office/drawing/2014/main" id="{549F707A-6C48-FB50-D603-B9BAD50B15D3}"/>
              </a:ext>
            </a:extLst>
          </p:cNvPr>
          <p:cNvSpPr/>
          <p:nvPr/>
        </p:nvSpPr>
        <p:spPr>
          <a:xfrm>
            <a:off x="6294795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067;p15">
            <a:extLst>
              <a:ext uri="{FF2B5EF4-FFF2-40B4-BE49-F238E27FC236}">
                <a16:creationId xmlns:a16="http://schemas.microsoft.com/office/drawing/2014/main" id="{3A70AFC7-E5B5-2B81-2919-41ABB34F8A1A}"/>
              </a:ext>
            </a:extLst>
          </p:cNvPr>
          <p:cNvSpPr txBox="1"/>
          <p:nvPr/>
        </p:nvSpPr>
        <p:spPr>
          <a:xfrm>
            <a:off x="6840077" y="4679597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/kapsarc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068;p15">
            <a:extLst>
              <a:ext uri="{FF2B5EF4-FFF2-40B4-BE49-F238E27FC236}">
                <a16:creationId xmlns:a16="http://schemas.microsoft.com/office/drawing/2014/main" id="{35E0DF53-27CA-40F1-DB63-93E6FD9D07D0}"/>
              </a:ext>
            </a:extLst>
          </p:cNvPr>
          <p:cNvSpPr/>
          <p:nvPr/>
        </p:nvSpPr>
        <p:spPr>
          <a:xfrm>
            <a:off x="6297433" y="4680773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071;p15">
            <a:extLst>
              <a:ext uri="{FF2B5EF4-FFF2-40B4-BE49-F238E27FC236}">
                <a16:creationId xmlns:a16="http://schemas.microsoft.com/office/drawing/2014/main" id="{E45D9B54-BFDA-38EB-31E4-5FBA3B9A586A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2795" y="4069937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073;p15">
            <a:extLst>
              <a:ext uri="{FF2B5EF4-FFF2-40B4-BE49-F238E27FC236}">
                <a16:creationId xmlns:a16="http://schemas.microsoft.com/office/drawing/2014/main" id="{3C318FEA-6381-E7CF-FFA5-69422DF4132D}"/>
              </a:ext>
            </a:extLst>
          </p:cNvPr>
          <p:cNvSpPr txBox="1"/>
          <p:nvPr/>
        </p:nvSpPr>
        <p:spPr>
          <a:xfrm>
            <a:off x="9177465" y="3960761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info@kapsarc.org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074;p15">
            <a:extLst>
              <a:ext uri="{FF2B5EF4-FFF2-40B4-BE49-F238E27FC236}">
                <a16:creationId xmlns:a16="http://schemas.microsoft.com/office/drawing/2014/main" id="{6767AB02-700D-54B1-BE19-DB6F5E5E776F}"/>
              </a:ext>
            </a:extLst>
          </p:cNvPr>
          <p:cNvSpPr/>
          <p:nvPr/>
        </p:nvSpPr>
        <p:spPr>
          <a:xfrm>
            <a:off x="8634821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075;p15">
            <a:extLst>
              <a:ext uri="{FF2B5EF4-FFF2-40B4-BE49-F238E27FC236}">
                <a16:creationId xmlns:a16="http://schemas.microsoft.com/office/drawing/2014/main" id="{7A69FF3B-CAE2-D36C-0EFC-63C2672E81E0}"/>
              </a:ext>
            </a:extLst>
          </p:cNvPr>
          <p:cNvSpPr txBox="1"/>
          <p:nvPr/>
        </p:nvSpPr>
        <p:spPr>
          <a:xfrm>
            <a:off x="9180103" y="4679597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kapsarc.org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076;p15">
            <a:extLst>
              <a:ext uri="{FF2B5EF4-FFF2-40B4-BE49-F238E27FC236}">
                <a16:creationId xmlns:a16="http://schemas.microsoft.com/office/drawing/2014/main" id="{855EFE80-0291-958F-26F3-361584AFFD5D}"/>
              </a:ext>
            </a:extLst>
          </p:cNvPr>
          <p:cNvSpPr/>
          <p:nvPr/>
        </p:nvSpPr>
        <p:spPr>
          <a:xfrm>
            <a:off x="8637459" y="4680773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077;p15">
            <a:extLst>
              <a:ext uri="{FF2B5EF4-FFF2-40B4-BE49-F238E27FC236}">
                <a16:creationId xmlns:a16="http://schemas.microsoft.com/office/drawing/2014/main" id="{CDDF86CD-968D-BAC8-D2C4-1C903AD40909}"/>
              </a:ext>
            </a:extLst>
          </p:cNvPr>
          <p:cNvSpPr/>
          <p:nvPr/>
        </p:nvSpPr>
        <p:spPr>
          <a:xfrm>
            <a:off x="8715923" y="4770773"/>
            <a:ext cx="203073" cy="180000"/>
          </a:xfrm>
          <a:custGeom>
            <a:avLst/>
            <a:gdLst/>
            <a:ahLst/>
            <a:cxnLst/>
            <a:rect l="l" t="t" r="r" b="b"/>
            <a:pathLst>
              <a:path w="3294797" h="2920443" extrusionOk="0">
                <a:moveTo>
                  <a:pt x="1647436" y="0"/>
                </a:moveTo>
                <a:cubicBezTo>
                  <a:pt x="1002450" y="0"/>
                  <a:pt x="449583" y="388439"/>
                  <a:pt x="258566" y="973472"/>
                </a:cubicBezTo>
                <a:lnTo>
                  <a:pt x="74883" y="973472"/>
                </a:lnTo>
                <a:cubicBezTo>
                  <a:pt x="33514" y="973472"/>
                  <a:pt x="8" y="1007006"/>
                  <a:pt x="8" y="1048348"/>
                </a:cubicBezTo>
                <a:lnTo>
                  <a:pt x="8" y="1310457"/>
                </a:lnTo>
                <a:cubicBezTo>
                  <a:pt x="-280" y="1330489"/>
                  <a:pt x="7477" y="1349815"/>
                  <a:pt x="21554" y="1364075"/>
                </a:cubicBezTo>
                <a:cubicBezTo>
                  <a:pt x="35632" y="1378360"/>
                  <a:pt x="54828" y="1386404"/>
                  <a:pt x="74886" y="1386404"/>
                </a:cubicBezTo>
                <a:cubicBezTo>
                  <a:pt x="94917" y="1386404"/>
                  <a:pt x="114139" y="1378360"/>
                  <a:pt x="128217" y="1364075"/>
                </a:cubicBezTo>
                <a:cubicBezTo>
                  <a:pt x="142294" y="1349815"/>
                  <a:pt x="150050" y="1330489"/>
                  <a:pt x="149763" y="1310457"/>
                </a:cubicBezTo>
                <a:lnTo>
                  <a:pt x="149763" y="1123251"/>
                </a:lnTo>
                <a:lnTo>
                  <a:pt x="3145063" y="1123251"/>
                </a:lnTo>
                <a:lnTo>
                  <a:pt x="3145063" y="1797193"/>
                </a:lnTo>
                <a:lnTo>
                  <a:pt x="149763" y="1797193"/>
                </a:lnTo>
                <a:lnTo>
                  <a:pt x="149763" y="1609987"/>
                </a:lnTo>
                <a:cubicBezTo>
                  <a:pt x="150051" y="1589955"/>
                  <a:pt x="142294" y="1570629"/>
                  <a:pt x="128217" y="1556369"/>
                </a:cubicBezTo>
                <a:cubicBezTo>
                  <a:pt x="114139" y="1542083"/>
                  <a:pt x="94917" y="1534039"/>
                  <a:pt x="74886" y="1534039"/>
                </a:cubicBezTo>
                <a:cubicBezTo>
                  <a:pt x="54828" y="1534039"/>
                  <a:pt x="35632" y="1542083"/>
                  <a:pt x="21554" y="1556369"/>
                </a:cubicBezTo>
                <a:cubicBezTo>
                  <a:pt x="7477" y="1570629"/>
                  <a:pt x="-279" y="1589955"/>
                  <a:pt x="8" y="1609987"/>
                </a:cubicBezTo>
                <a:lnTo>
                  <a:pt x="8" y="1872095"/>
                </a:lnTo>
                <a:cubicBezTo>
                  <a:pt x="8" y="1913439"/>
                  <a:pt x="33516" y="1946971"/>
                  <a:pt x="74883" y="1946971"/>
                </a:cubicBezTo>
                <a:lnTo>
                  <a:pt x="259736" y="1946971"/>
                </a:lnTo>
                <a:cubicBezTo>
                  <a:pt x="451041" y="2531442"/>
                  <a:pt x="1002811" y="2920444"/>
                  <a:pt x="1647402" y="2920444"/>
                </a:cubicBezTo>
                <a:cubicBezTo>
                  <a:pt x="2291993" y="2920444"/>
                  <a:pt x="2843784" y="2531456"/>
                  <a:pt x="3035068" y="1946971"/>
                </a:cubicBezTo>
                <a:lnTo>
                  <a:pt x="3219921" y="1946971"/>
                </a:lnTo>
                <a:cubicBezTo>
                  <a:pt x="3261290" y="1946971"/>
                  <a:pt x="3294797" y="1913437"/>
                  <a:pt x="3294797" y="1872095"/>
                </a:cubicBezTo>
                <a:lnTo>
                  <a:pt x="3294797" y="1048388"/>
                </a:lnTo>
                <a:cubicBezTo>
                  <a:pt x="3294980" y="1009631"/>
                  <a:pt x="3265546" y="977143"/>
                  <a:pt x="3226948" y="973512"/>
                </a:cubicBezTo>
                <a:cubicBezTo>
                  <a:pt x="3224598" y="973408"/>
                  <a:pt x="3222273" y="973408"/>
                  <a:pt x="3219922" y="973512"/>
                </a:cubicBezTo>
                <a:lnTo>
                  <a:pt x="3036240" y="973512"/>
                </a:lnTo>
                <a:cubicBezTo>
                  <a:pt x="2845223" y="388493"/>
                  <a:pt x="2292362" y="40"/>
                  <a:pt x="1647370" y="40"/>
                </a:cubicBezTo>
                <a:close/>
                <a:moveTo>
                  <a:pt x="1647436" y="187206"/>
                </a:moveTo>
                <a:cubicBezTo>
                  <a:pt x="1805337" y="187206"/>
                  <a:pt x="1953972" y="267645"/>
                  <a:pt x="2080350" y="417690"/>
                </a:cubicBezTo>
                <a:cubicBezTo>
                  <a:pt x="2117384" y="461645"/>
                  <a:pt x="2151415" y="512283"/>
                  <a:pt x="2183300" y="567469"/>
                </a:cubicBezTo>
                <a:cubicBezTo>
                  <a:pt x="2019836" y="611711"/>
                  <a:pt x="1838480" y="636494"/>
                  <a:pt x="1647436" y="636494"/>
                </a:cubicBezTo>
                <a:cubicBezTo>
                  <a:pt x="1456392" y="636494"/>
                  <a:pt x="1275036" y="611710"/>
                  <a:pt x="1111571" y="567469"/>
                </a:cubicBezTo>
                <a:cubicBezTo>
                  <a:pt x="1143460" y="512284"/>
                  <a:pt x="1177491" y="461644"/>
                  <a:pt x="1214521" y="417690"/>
                </a:cubicBezTo>
                <a:cubicBezTo>
                  <a:pt x="1340899" y="267651"/>
                  <a:pt x="1489534" y="187206"/>
                  <a:pt x="1647436" y="187206"/>
                </a:cubicBezTo>
                <a:close/>
                <a:moveTo>
                  <a:pt x="1192297" y="224632"/>
                </a:moveTo>
                <a:cubicBezTo>
                  <a:pt x="1159965" y="253674"/>
                  <a:pt x="1128964" y="286033"/>
                  <a:pt x="1099871" y="320589"/>
                </a:cubicBezTo>
                <a:cubicBezTo>
                  <a:pt x="1049962" y="379822"/>
                  <a:pt x="1004443" y="447046"/>
                  <a:pt x="964140" y="520672"/>
                </a:cubicBezTo>
                <a:cubicBezTo>
                  <a:pt x="903966" y="498525"/>
                  <a:pt x="846354" y="474236"/>
                  <a:pt x="793307" y="446946"/>
                </a:cubicBezTo>
                <a:cubicBezTo>
                  <a:pt x="910131" y="351150"/>
                  <a:pt x="1044658" y="275385"/>
                  <a:pt x="1192297" y="224639"/>
                </a:cubicBezTo>
                <a:close/>
                <a:moveTo>
                  <a:pt x="2102587" y="224632"/>
                </a:moveTo>
                <a:cubicBezTo>
                  <a:pt x="2250226" y="275377"/>
                  <a:pt x="2384754" y="351143"/>
                  <a:pt x="2501578" y="446939"/>
                </a:cubicBezTo>
                <a:cubicBezTo>
                  <a:pt x="2448534" y="474231"/>
                  <a:pt x="2390918" y="498520"/>
                  <a:pt x="2330745" y="520665"/>
                </a:cubicBezTo>
                <a:cubicBezTo>
                  <a:pt x="2290447" y="447040"/>
                  <a:pt x="2244924" y="379819"/>
                  <a:pt x="2195014" y="320582"/>
                </a:cubicBezTo>
                <a:cubicBezTo>
                  <a:pt x="2165919" y="286029"/>
                  <a:pt x="2134919" y="253669"/>
                  <a:pt x="2102587" y="224625"/>
                </a:cubicBezTo>
                <a:close/>
                <a:moveTo>
                  <a:pt x="678684" y="553420"/>
                </a:moveTo>
                <a:cubicBezTo>
                  <a:pt x="747108" y="591786"/>
                  <a:pt x="821174" y="626651"/>
                  <a:pt x="899814" y="656370"/>
                </a:cubicBezTo>
                <a:cubicBezTo>
                  <a:pt x="858523" y="754018"/>
                  <a:pt x="825226" y="860137"/>
                  <a:pt x="800361" y="973457"/>
                </a:cubicBezTo>
                <a:lnTo>
                  <a:pt x="417745" y="973457"/>
                </a:lnTo>
                <a:cubicBezTo>
                  <a:pt x="476743" y="814298"/>
                  <a:pt x="565986" y="672456"/>
                  <a:pt x="678677" y="553420"/>
                </a:cubicBezTo>
                <a:close/>
                <a:moveTo>
                  <a:pt x="2616268" y="553420"/>
                </a:moveTo>
                <a:cubicBezTo>
                  <a:pt x="2728959" y="672463"/>
                  <a:pt x="2818203" y="814305"/>
                  <a:pt x="2877200" y="973457"/>
                </a:cubicBezTo>
                <a:lnTo>
                  <a:pt x="2494584" y="973457"/>
                </a:lnTo>
                <a:cubicBezTo>
                  <a:pt x="2469720" y="860137"/>
                  <a:pt x="2436422" y="754024"/>
                  <a:pt x="2395131" y="656370"/>
                </a:cubicBezTo>
                <a:cubicBezTo>
                  <a:pt x="2473771" y="626649"/>
                  <a:pt x="2547837" y="591782"/>
                  <a:pt x="2616261" y="553420"/>
                </a:cubicBezTo>
                <a:close/>
                <a:moveTo>
                  <a:pt x="1042532" y="703171"/>
                </a:moveTo>
                <a:cubicBezTo>
                  <a:pt x="1227338" y="756528"/>
                  <a:pt x="1431854" y="786251"/>
                  <a:pt x="1647456" y="786251"/>
                </a:cubicBezTo>
                <a:cubicBezTo>
                  <a:pt x="1863057" y="786251"/>
                  <a:pt x="2067573" y="756530"/>
                  <a:pt x="2252379" y="703171"/>
                </a:cubicBezTo>
                <a:cubicBezTo>
                  <a:pt x="2288107" y="785676"/>
                  <a:pt x="2318063" y="876223"/>
                  <a:pt x="2341282" y="973457"/>
                </a:cubicBezTo>
                <a:lnTo>
                  <a:pt x="953616" y="973457"/>
                </a:lnTo>
                <a:cubicBezTo>
                  <a:pt x="976834" y="876223"/>
                  <a:pt x="1006790" y="785676"/>
                  <a:pt x="1042519" y="703171"/>
                </a:cubicBezTo>
                <a:close/>
                <a:moveTo>
                  <a:pt x="517192" y="1385337"/>
                </a:moveTo>
                <a:cubicBezTo>
                  <a:pt x="497342" y="1386251"/>
                  <a:pt x="478643" y="1395053"/>
                  <a:pt x="465271" y="1409730"/>
                </a:cubicBezTo>
                <a:cubicBezTo>
                  <a:pt x="451873" y="1424434"/>
                  <a:pt x="444874" y="1443865"/>
                  <a:pt x="445814" y="1463714"/>
                </a:cubicBezTo>
                <a:cubicBezTo>
                  <a:pt x="446728" y="1483589"/>
                  <a:pt x="455529" y="1502262"/>
                  <a:pt x="470233" y="1515660"/>
                </a:cubicBezTo>
                <a:cubicBezTo>
                  <a:pt x="484937" y="1529032"/>
                  <a:pt x="504342" y="1536032"/>
                  <a:pt x="524217" y="1535091"/>
                </a:cubicBezTo>
                <a:lnTo>
                  <a:pt x="973505" y="1535091"/>
                </a:lnTo>
                <a:cubicBezTo>
                  <a:pt x="993563" y="1535378"/>
                  <a:pt x="1012863" y="1527621"/>
                  <a:pt x="1027149" y="1513544"/>
                </a:cubicBezTo>
                <a:cubicBezTo>
                  <a:pt x="1041434" y="1499467"/>
                  <a:pt x="1049452" y="1480271"/>
                  <a:pt x="1049452" y="1460213"/>
                </a:cubicBezTo>
                <a:cubicBezTo>
                  <a:pt x="1049452" y="1440155"/>
                  <a:pt x="1041434" y="1420959"/>
                  <a:pt x="1027149" y="1406882"/>
                </a:cubicBezTo>
                <a:cubicBezTo>
                  <a:pt x="1012863" y="1392805"/>
                  <a:pt x="993563" y="1385048"/>
                  <a:pt x="973505" y="1385335"/>
                </a:cubicBezTo>
                <a:lnTo>
                  <a:pt x="524217" y="1385335"/>
                </a:lnTo>
                <a:cubicBezTo>
                  <a:pt x="521866" y="1385231"/>
                  <a:pt x="519542" y="1385231"/>
                  <a:pt x="517191" y="1385335"/>
                </a:cubicBezTo>
                <a:close/>
                <a:moveTo>
                  <a:pt x="1415781" y="1385337"/>
                </a:moveTo>
                <a:cubicBezTo>
                  <a:pt x="1395906" y="1386251"/>
                  <a:pt x="1377233" y="1395053"/>
                  <a:pt x="1363835" y="1409730"/>
                </a:cubicBezTo>
                <a:cubicBezTo>
                  <a:pt x="1350463" y="1424434"/>
                  <a:pt x="1343464" y="1443865"/>
                  <a:pt x="1344378" y="1463714"/>
                </a:cubicBezTo>
                <a:cubicBezTo>
                  <a:pt x="1345318" y="1483589"/>
                  <a:pt x="1354093" y="1502262"/>
                  <a:pt x="1368797" y="1515660"/>
                </a:cubicBezTo>
                <a:cubicBezTo>
                  <a:pt x="1383500" y="1529032"/>
                  <a:pt x="1402932" y="1536032"/>
                  <a:pt x="1422780" y="1535091"/>
                </a:cubicBezTo>
                <a:lnTo>
                  <a:pt x="1872095" y="1535091"/>
                </a:lnTo>
                <a:cubicBezTo>
                  <a:pt x="1892127" y="1535378"/>
                  <a:pt x="1911453" y="1527621"/>
                  <a:pt x="1925713" y="1513544"/>
                </a:cubicBezTo>
                <a:cubicBezTo>
                  <a:pt x="1939999" y="1499467"/>
                  <a:pt x="1948043" y="1480271"/>
                  <a:pt x="1948043" y="1460213"/>
                </a:cubicBezTo>
                <a:cubicBezTo>
                  <a:pt x="1948043" y="1440155"/>
                  <a:pt x="1939999" y="1420959"/>
                  <a:pt x="1925713" y="1406882"/>
                </a:cubicBezTo>
                <a:cubicBezTo>
                  <a:pt x="1911453" y="1392805"/>
                  <a:pt x="1892127" y="1385048"/>
                  <a:pt x="1872095" y="1385335"/>
                </a:cubicBezTo>
                <a:lnTo>
                  <a:pt x="1422780" y="1385335"/>
                </a:lnTo>
                <a:cubicBezTo>
                  <a:pt x="1420456" y="1385231"/>
                  <a:pt x="1418105" y="1385231"/>
                  <a:pt x="1415781" y="1385335"/>
                </a:cubicBezTo>
                <a:close/>
                <a:moveTo>
                  <a:pt x="2314371" y="1385337"/>
                </a:moveTo>
                <a:cubicBezTo>
                  <a:pt x="2294496" y="1386251"/>
                  <a:pt x="2275823" y="1395053"/>
                  <a:pt x="2262451" y="1409730"/>
                </a:cubicBezTo>
                <a:cubicBezTo>
                  <a:pt x="2249053" y="1424434"/>
                  <a:pt x="2242054" y="1443865"/>
                  <a:pt x="2242994" y="1463714"/>
                </a:cubicBezTo>
                <a:cubicBezTo>
                  <a:pt x="2243908" y="1483589"/>
                  <a:pt x="2252709" y="1502262"/>
                  <a:pt x="2267412" y="1515660"/>
                </a:cubicBezTo>
                <a:cubicBezTo>
                  <a:pt x="2282116" y="1529032"/>
                  <a:pt x="2301522" y="1536032"/>
                  <a:pt x="2321396" y="1535091"/>
                </a:cubicBezTo>
                <a:lnTo>
                  <a:pt x="2770684" y="1535091"/>
                </a:lnTo>
                <a:cubicBezTo>
                  <a:pt x="2790716" y="1535378"/>
                  <a:pt x="2810043" y="1527621"/>
                  <a:pt x="2824328" y="1513544"/>
                </a:cubicBezTo>
                <a:cubicBezTo>
                  <a:pt x="2838588" y="1499467"/>
                  <a:pt x="2846632" y="1480271"/>
                  <a:pt x="2846632" y="1460213"/>
                </a:cubicBezTo>
                <a:cubicBezTo>
                  <a:pt x="2846632" y="1440155"/>
                  <a:pt x="2838588" y="1420959"/>
                  <a:pt x="2824328" y="1406882"/>
                </a:cubicBezTo>
                <a:cubicBezTo>
                  <a:pt x="2810043" y="1392805"/>
                  <a:pt x="2790716" y="1385048"/>
                  <a:pt x="2770684" y="1385335"/>
                </a:cubicBezTo>
                <a:lnTo>
                  <a:pt x="2321396" y="1385335"/>
                </a:lnTo>
                <a:cubicBezTo>
                  <a:pt x="2319046" y="1385231"/>
                  <a:pt x="2316721" y="1385231"/>
                  <a:pt x="2314371" y="1385335"/>
                </a:cubicBezTo>
                <a:close/>
                <a:moveTo>
                  <a:pt x="417705" y="1946956"/>
                </a:moveTo>
                <a:lnTo>
                  <a:pt x="800321" y="1946956"/>
                </a:lnTo>
                <a:cubicBezTo>
                  <a:pt x="825185" y="2060222"/>
                  <a:pt x="858483" y="2166622"/>
                  <a:pt x="899774" y="2264043"/>
                </a:cubicBezTo>
                <a:cubicBezTo>
                  <a:pt x="820800" y="2293764"/>
                  <a:pt x="746152" y="2327246"/>
                  <a:pt x="677467" y="2365823"/>
                </a:cubicBezTo>
                <a:cubicBezTo>
                  <a:pt x="565297" y="2246860"/>
                  <a:pt x="476494" y="2105593"/>
                  <a:pt x="417705" y="1946963"/>
                </a:cubicBezTo>
                <a:close/>
                <a:moveTo>
                  <a:pt x="953596" y="1946956"/>
                </a:moveTo>
                <a:lnTo>
                  <a:pt x="2341262" y="1946956"/>
                </a:lnTo>
                <a:cubicBezTo>
                  <a:pt x="2318123" y="2043875"/>
                  <a:pt x="2287931" y="2134971"/>
                  <a:pt x="2252359" y="2217242"/>
                </a:cubicBezTo>
                <a:cubicBezTo>
                  <a:pt x="2067553" y="2164224"/>
                  <a:pt x="1863037" y="2134162"/>
                  <a:pt x="1647436" y="2134162"/>
                </a:cubicBezTo>
                <a:cubicBezTo>
                  <a:pt x="1431834" y="2134162"/>
                  <a:pt x="1227318" y="2164223"/>
                  <a:pt x="1042512" y="2217242"/>
                </a:cubicBezTo>
                <a:cubicBezTo>
                  <a:pt x="1006941" y="2134971"/>
                  <a:pt x="976750" y="2043875"/>
                  <a:pt x="953609" y="1946956"/>
                </a:cubicBezTo>
                <a:close/>
                <a:moveTo>
                  <a:pt x="2494504" y="1946956"/>
                </a:moveTo>
                <a:lnTo>
                  <a:pt x="2877120" y="1946956"/>
                </a:lnTo>
                <a:cubicBezTo>
                  <a:pt x="2818330" y="2105593"/>
                  <a:pt x="2729534" y="2246854"/>
                  <a:pt x="2617358" y="2365816"/>
                </a:cubicBezTo>
                <a:cubicBezTo>
                  <a:pt x="2548673" y="2327242"/>
                  <a:pt x="2474025" y="2293762"/>
                  <a:pt x="2395050" y="2264036"/>
                </a:cubicBezTo>
                <a:cubicBezTo>
                  <a:pt x="2436341" y="2166622"/>
                  <a:pt x="2469639" y="2060222"/>
                  <a:pt x="2494504" y="1946949"/>
                </a:cubicBezTo>
                <a:close/>
                <a:moveTo>
                  <a:pt x="1647396" y="2283914"/>
                </a:moveTo>
                <a:cubicBezTo>
                  <a:pt x="1838493" y="2283914"/>
                  <a:pt x="2019742" y="2310161"/>
                  <a:pt x="2183260" y="2354116"/>
                </a:cubicBezTo>
                <a:cubicBezTo>
                  <a:pt x="2151502" y="2408935"/>
                  <a:pt x="2117132" y="2458978"/>
                  <a:pt x="2080310" y="2502724"/>
                </a:cubicBezTo>
                <a:cubicBezTo>
                  <a:pt x="1953932" y="2652763"/>
                  <a:pt x="1805297" y="2733209"/>
                  <a:pt x="1647396" y="2733209"/>
                </a:cubicBezTo>
                <a:cubicBezTo>
                  <a:pt x="1489494" y="2733209"/>
                  <a:pt x="1340859" y="2652770"/>
                  <a:pt x="1214481" y="2502724"/>
                </a:cubicBezTo>
                <a:cubicBezTo>
                  <a:pt x="1177656" y="2458978"/>
                  <a:pt x="1143289" y="2408941"/>
                  <a:pt x="1111531" y="2354116"/>
                </a:cubicBezTo>
                <a:cubicBezTo>
                  <a:pt x="1275049" y="2310161"/>
                  <a:pt x="1456298" y="2283914"/>
                  <a:pt x="1647396" y="2283914"/>
                </a:cubicBezTo>
                <a:close/>
                <a:moveTo>
                  <a:pt x="964093" y="2399741"/>
                </a:moveTo>
                <a:cubicBezTo>
                  <a:pt x="1004365" y="2473106"/>
                  <a:pt x="1049967" y="2539490"/>
                  <a:pt x="1099824" y="2598647"/>
                </a:cubicBezTo>
                <a:cubicBezTo>
                  <a:pt x="1130041" y="2634532"/>
                  <a:pt x="1162061" y="2668121"/>
                  <a:pt x="1195754" y="2698101"/>
                </a:cubicBezTo>
                <a:cubicBezTo>
                  <a:pt x="1046678" y="2647251"/>
                  <a:pt x="911053" y="2570232"/>
                  <a:pt x="793267" y="2473467"/>
                </a:cubicBezTo>
                <a:cubicBezTo>
                  <a:pt x="846311" y="2446201"/>
                  <a:pt x="903926" y="2421781"/>
                  <a:pt x="964100" y="2399741"/>
                </a:cubicBezTo>
                <a:close/>
                <a:moveTo>
                  <a:pt x="2330698" y="2399741"/>
                </a:moveTo>
                <a:cubicBezTo>
                  <a:pt x="2390872" y="2421784"/>
                  <a:pt x="2448484" y="2446203"/>
                  <a:pt x="2501531" y="2473467"/>
                </a:cubicBezTo>
                <a:cubicBezTo>
                  <a:pt x="2383744" y="2570232"/>
                  <a:pt x="2248120" y="2647248"/>
                  <a:pt x="2099044" y="2698101"/>
                </a:cubicBezTo>
                <a:cubicBezTo>
                  <a:pt x="2132735" y="2668118"/>
                  <a:pt x="2164754" y="2634532"/>
                  <a:pt x="2194974" y="2598647"/>
                </a:cubicBezTo>
                <a:cubicBezTo>
                  <a:pt x="2244831" y="2539492"/>
                  <a:pt x="2290429" y="2473106"/>
                  <a:pt x="2330705" y="239974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078;p15">
            <a:extLst>
              <a:ext uri="{FF2B5EF4-FFF2-40B4-BE49-F238E27FC236}">
                <a16:creationId xmlns:a16="http://schemas.microsoft.com/office/drawing/2014/main" id="{1DE467E4-2930-2C23-7C39-7B7EA6A6FF26}"/>
              </a:ext>
            </a:extLst>
          </p:cNvPr>
          <p:cNvSpPr/>
          <p:nvPr/>
        </p:nvSpPr>
        <p:spPr>
          <a:xfrm>
            <a:off x="8706821" y="4065570"/>
            <a:ext cx="216000" cy="152734"/>
          </a:xfrm>
          <a:custGeom>
            <a:avLst/>
            <a:gdLst/>
            <a:ahLst/>
            <a:cxnLst/>
            <a:rect l="l" t="t" r="r" b="b"/>
            <a:pathLst>
              <a:path w="5059812" h="3577797" extrusionOk="0">
                <a:moveTo>
                  <a:pt x="4486688" y="0"/>
                </a:moveTo>
                <a:lnTo>
                  <a:pt x="573125" y="0"/>
                </a:lnTo>
                <a:cubicBezTo>
                  <a:pt x="421174" y="145"/>
                  <a:pt x="275481" y="60607"/>
                  <a:pt x="168040" y="168040"/>
                </a:cubicBezTo>
                <a:cubicBezTo>
                  <a:pt x="60608" y="275472"/>
                  <a:pt x="139" y="421174"/>
                  <a:pt x="0" y="573125"/>
                </a:cubicBezTo>
                <a:lnTo>
                  <a:pt x="0" y="3004672"/>
                </a:lnTo>
                <a:cubicBezTo>
                  <a:pt x="145" y="3156623"/>
                  <a:pt x="60607" y="3302316"/>
                  <a:pt x="168040" y="3409757"/>
                </a:cubicBezTo>
                <a:cubicBezTo>
                  <a:pt x="275472" y="3517189"/>
                  <a:pt x="421174" y="3577658"/>
                  <a:pt x="573125" y="3577797"/>
                </a:cubicBezTo>
                <a:lnTo>
                  <a:pt x="4486688" y="3577797"/>
                </a:lnTo>
                <a:cubicBezTo>
                  <a:pt x="4638639" y="3577653"/>
                  <a:pt x="4784332" y="3517190"/>
                  <a:pt x="4891773" y="3409757"/>
                </a:cubicBezTo>
                <a:cubicBezTo>
                  <a:pt x="4999205" y="3302325"/>
                  <a:pt x="5059675" y="3156623"/>
                  <a:pt x="5059813" y="3004672"/>
                </a:cubicBezTo>
                <a:lnTo>
                  <a:pt x="5059813" y="573125"/>
                </a:lnTo>
                <a:cubicBezTo>
                  <a:pt x="5059669" y="421174"/>
                  <a:pt x="4999206" y="275481"/>
                  <a:pt x="4891773" y="168040"/>
                </a:cubicBezTo>
                <a:cubicBezTo>
                  <a:pt x="4784341" y="60608"/>
                  <a:pt x="4638639" y="139"/>
                  <a:pt x="4486688" y="0"/>
                </a:cubicBezTo>
                <a:close/>
                <a:moveTo>
                  <a:pt x="4393790" y="316233"/>
                </a:moveTo>
                <a:lnTo>
                  <a:pt x="2529907" y="1597086"/>
                </a:lnTo>
                <a:lnTo>
                  <a:pt x="668615" y="316233"/>
                </a:lnTo>
                <a:close/>
                <a:moveTo>
                  <a:pt x="4743618" y="3004672"/>
                </a:moveTo>
                <a:lnTo>
                  <a:pt x="4743582" y="3004672"/>
                </a:lnTo>
                <a:cubicBezTo>
                  <a:pt x="4743509" y="3072801"/>
                  <a:pt x="4716424" y="3138071"/>
                  <a:pt x="4668257" y="3186237"/>
                </a:cubicBezTo>
                <a:cubicBezTo>
                  <a:pt x="4620090" y="3234405"/>
                  <a:pt x="4554817" y="3261490"/>
                  <a:pt x="4486692" y="3261562"/>
                </a:cubicBezTo>
                <a:lnTo>
                  <a:pt x="573129" y="3261562"/>
                </a:lnTo>
                <a:cubicBezTo>
                  <a:pt x="505000" y="3261490"/>
                  <a:pt x="439730" y="3234405"/>
                  <a:pt x="391564" y="3186237"/>
                </a:cubicBezTo>
                <a:cubicBezTo>
                  <a:pt x="343396" y="3138070"/>
                  <a:pt x="316311" y="3072797"/>
                  <a:pt x="316239" y="3004672"/>
                </a:cubicBezTo>
                <a:lnTo>
                  <a:pt x="316239" y="573125"/>
                </a:lnTo>
                <a:cubicBezTo>
                  <a:pt x="316203" y="538338"/>
                  <a:pt x="323254" y="503875"/>
                  <a:pt x="337032" y="471905"/>
                </a:cubicBezTo>
                <a:lnTo>
                  <a:pt x="2440312" y="1919206"/>
                </a:lnTo>
                <a:cubicBezTo>
                  <a:pt x="2466674" y="1937322"/>
                  <a:pt x="2497918" y="1947050"/>
                  <a:pt x="2529921" y="1947050"/>
                </a:cubicBezTo>
                <a:cubicBezTo>
                  <a:pt x="2561923" y="1947050"/>
                  <a:pt x="2593167" y="1937322"/>
                  <a:pt x="2619529" y="1919206"/>
                </a:cubicBezTo>
                <a:lnTo>
                  <a:pt x="4723457" y="473386"/>
                </a:lnTo>
                <a:cubicBezTo>
                  <a:pt x="4736801" y="504956"/>
                  <a:pt x="4743671" y="538875"/>
                  <a:pt x="4743600" y="5731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1650F86-C7A7-A2F9-4B74-3D603E92830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381" y="4770773"/>
            <a:ext cx="176105" cy="180000"/>
          </a:xfrm>
          <a:prstGeom prst="rect">
            <a:avLst/>
          </a:prstGeom>
        </p:spPr>
      </p:pic>
      <p:pic>
        <p:nvPicPr>
          <p:cNvPr id="121" name="Graphic 120" descr="Marker with solid fill">
            <a:extLst>
              <a:ext uri="{FF2B5EF4-FFF2-40B4-BE49-F238E27FC236}">
                <a16:creationId xmlns:a16="http://schemas.microsoft.com/office/drawing/2014/main" id="{9CC10F9B-300C-B1AE-9F96-998625014D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1582" y="401593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0BD3-6DD0-A7BB-9C01-DA626CE4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1281-E03F-1E1E-CCC6-E0E7C4B506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BE9C598-F56E-835F-5322-C4E8B5C9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4" y="1350066"/>
            <a:ext cx="5935522" cy="4551319"/>
          </a:xfrm>
          <a:prstGeom prst="rect">
            <a:avLst/>
          </a:prstGeom>
        </p:spPr>
      </p:pic>
      <p:sp>
        <p:nvSpPr>
          <p:cNvPr id="64" name="Прямоугольник: скругленные углы 9">
            <a:extLst>
              <a:ext uri="{FF2B5EF4-FFF2-40B4-BE49-F238E27FC236}">
                <a16:creationId xmlns:a16="http://schemas.microsoft.com/office/drawing/2014/main" id="{DB9643D7-2CA6-919C-4930-E0C3265FBABE}"/>
              </a:ext>
            </a:extLst>
          </p:cNvPr>
          <p:cNvSpPr/>
          <p:nvPr/>
        </p:nvSpPr>
        <p:spPr>
          <a:xfrm>
            <a:off x="2792414" y="630066"/>
            <a:ext cx="5935522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Equilibrium values and the impact of immigration</a:t>
            </a:r>
          </a:p>
        </p:txBody>
      </p:sp>
    </p:spTree>
    <p:extLst>
      <p:ext uri="{BB962C8B-B14F-4D97-AF65-F5344CB8AC3E}">
        <p14:creationId xmlns:p14="http://schemas.microsoft.com/office/powerpoint/2010/main" val="28746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2499F-8A9B-00C5-AF13-3C7F920F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379C-C7EC-A9A8-8260-1A5D35D75D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APPENDIX – RESPONSES TO ENERGY TERMS OF TRADE AND MIGRATION SHOCKS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E37C1-93AF-2C35-A104-DEF53CD2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37" y="810060"/>
            <a:ext cx="6468558" cy="54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3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61F0-6E59-A7D0-4BB0-FA8E8D24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E28B-3693-4EE6-213C-8BBB0701CB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APPENDIX – DECOMPOSING </a:t>
            </a:r>
            <a:r>
              <a:rPr lang="en-US" dirty="0"/>
              <a:t>NON-ENERGY TRADABLE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2451-580F-CB53-94A6-E603524B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04" y="810059"/>
            <a:ext cx="6490427" cy="54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DC139-A754-058C-1E45-EDDC2D599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Dutch Disease lives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CFC6-DF9B-001D-7047-172C9786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25C8-50AD-DB81-9CF9-F7DD3C3887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6395" y="1600981"/>
            <a:ext cx="10082213" cy="19253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A resource boom leads to currency appreciation and labor shifts toward the booming sector, reducing competitiveness and output in other tradable sectors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Substantial economic reliance on fossil fuels poses hurdles during a period in which these economies have embarked on broad and</a:t>
            </a:r>
          </a:p>
          <a:p>
            <a:r>
              <a:rPr lang="en-US" dirty="0"/>
              <a:t>ambitious national plans to diversify their economies as part of their domestic energy transitions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A0D9F-7716-4E00-0178-FC0407AE2CE0}"/>
              </a:ext>
            </a:extLst>
          </p:cNvPr>
          <p:cNvSpPr/>
          <p:nvPr/>
        </p:nvSpPr>
        <p:spPr>
          <a:xfrm>
            <a:off x="1080192" y="3058663"/>
            <a:ext cx="9006293" cy="231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7DEF1EE-4922-C331-6A83-CC69A1AC31C3}"/>
              </a:ext>
            </a:extLst>
          </p:cNvPr>
          <p:cNvSpPr/>
          <p:nvPr/>
        </p:nvSpPr>
        <p:spPr>
          <a:xfrm>
            <a:off x="420288" y="3598669"/>
            <a:ext cx="842615" cy="219367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Exposure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AC387D5-7D9D-6546-8CA2-F371467A227A}"/>
              </a:ext>
            </a:extLst>
          </p:cNvPr>
          <p:cNvSpPr/>
          <p:nvPr/>
        </p:nvSpPr>
        <p:spPr>
          <a:xfrm flipV="1">
            <a:off x="9928245" y="2632936"/>
            <a:ext cx="842615" cy="219367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Exposure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3EC76E-BCF5-8B2B-A4E7-4E9B00E2232A}"/>
              </a:ext>
            </a:extLst>
          </p:cNvPr>
          <p:cNvSpPr/>
          <p:nvPr/>
        </p:nvSpPr>
        <p:spPr>
          <a:xfrm>
            <a:off x="5638071" y="3181239"/>
            <a:ext cx="4493704" cy="2193674"/>
          </a:xfrm>
          <a:custGeom>
            <a:avLst/>
            <a:gdLst>
              <a:gd name="connsiteX0" fmla="*/ 0 w 4493704"/>
              <a:gd name="connsiteY0" fmla="*/ 0 h 2193674"/>
              <a:gd name="connsiteX1" fmla="*/ 4493704 w 4493704"/>
              <a:gd name="connsiteY1" fmla="*/ 0 h 2193674"/>
              <a:gd name="connsiteX2" fmla="*/ 4493704 w 4493704"/>
              <a:gd name="connsiteY2" fmla="*/ 2193674 h 2193674"/>
              <a:gd name="connsiteX3" fmla="*/ 0 w 4493704"/>
              <a:gd name="connsiteY3" fmla="*/ 2193674 h 2193674"/>
              <a:gd name="connsiteX4" fmla="*/ 0 w 4493704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3704" h="2193674">
                <a:moveTo>
                  <a:pt x="0" y="0"/>
                </a:moveTo>
                <a:lnTo>
                  <a:pt x="4493704" y="0"/>
                </a:lnTo>
                <a:lnTo>
                  <a:pt x="4493704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Increased oil exports result in a larger share of GDP dependent on oil, making revenue streams and overall economic performance more exposed to volatility in the global energy market </a:t>
            </a:r>
          </a:p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Less stable financial resources available to support economic and energy transitions domestically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BE7423-C3B1-B540-220A-1702286DE0BD}"/>
              </a:ext>
            </a:extLst>
          </p:cNvPr>
          <p:cNvSpPr/>
          <p:nvPr/>
        </p:nvSpPr>
        <p:spPr>
          <a:xfrm>
            <a:off x="1125482" y="3219654"/>
            <a:ext cx="4298316" cy="2193674"/>
          </a:xfrm>
          <a:custGeom>
            <a:avLst/>
            <a:gdLst>
              <a:gd name="connsiteX0" fmla="*/ 0 w 4298316"/>
              <a:gd name="connsiteY0" fmla="*/ 0 h 2193674"/>
              <a:gd name="connsiteX1" fmla="*/ 4298316 w 4298316"/>
              <a:gd name="connsiteY1" fmla="*/ 0 h 2193674"/>
              <a:gd name="connsiteX2" fmla="*/ 4298316 w 4298316"/>
              <a:gd name="connsiteY2" fmla="*/ 2193674 h 2193674"/>
              <a:gd name="connsiteX3" fmla="*/ 0 w 4298316"/>
              <a:gd name="connsiteY3" fmla="*/ 2193674 h 2193674"/>
              <a:gd name="connsiteX4" fmla="*/ 0 w 4298316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16" h="2193674">
                <a:moveTo>
                  <a:pt x="0" y="0"/>
                </a:moveTo>
                <a:lnTo>
                  <a:pt x="4298316" y="0"/>
                </a:lnTo>
                <a:lnTo>
                  <a:pt x="4298316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Diversification increases the share of GDP from sectors other than oil and gas, reducing the economy’s exposure to volatility in the global energy market</a:t>
            </a:r>
          </a:p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Domestic energy transitions provide environmental benefits and compliance with future international regulations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ECA7179-1EB1-5360-59D1-982E04513073}"/>
              </a:ext>
            </a:extLst>
          </p:cNvPr>
          <p:cNvSpPr/>
          <p:nvPr/>
        </p:nvSpPr>
        <p:spPr>
          <a:xfrm>
            <a:off x="5566234" y="3219654"/>
            <a:ext cx="570" cy="20951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E69BF-F990-C6A7-278A-DC9E6C8988B8}"/>
              </a:ext>
            </a:extLst>
          </p:cNvPr>
          <p:cNvSpPr txBox="1"/>
          <p:nvPr/>
        </p:nvSpPr>
        <p:spPr>
          <a:xfrm>
            <a:off x="1980926" y="2600847"/>
            <a:ext cx="71706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an oil exporter, these plans impact the economy in two ways</a:t>
            </a:r>
          </a:p>
        </p:txBody>
      </p:sp>
    </p:spTree>
    <p:extLst>
      <p:ext uri="{BB962C8B-B14F-4D97-AF65-F5344CB8AC3E}">
        <p14:creationId xmlns:p14="http://schemas.microsoft.com/office/powerpoint/2010/main" val="556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9CCA709-86D2-05D9-61EA-8B1BD9E03D97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185" y="2430078"/>
            <a:ext cx="5158236" cy="3420039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EA6084-B9CE-1052-741D-818FE8C99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Gulf at the crossroads of energy transition and international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0EB4D-5DCB-F083-4178-6E506E5478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8DA9-13ED-7A00-F63A-0E85239D428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1712835"/>
            <a:ext cx="4862156" cy="3597275"/>
          </a:xfrm>
        </p:spPr>
        <p:txBody>
          <a:bodyPr/>
          <a:lstStyle/>
          <a:p>
            <a:r>
              <a:rPr lang="en-US" dirty="0"/>
              <a:t>Dependence on energy exports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A substantial share of world reserves: 1/4 of world oil production and 11% of natural gas production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044C787-3E9C-2486-3BCE-3C65EA1B7305}"/>
              </a:ext>
            </a:extLst>
          </p:cNvPr>
          <p:cNvSpPr txBox="1">
            <a:spLocks/>
          </p:cNvSpPr>
          <p:nvPr/>
        </p:nvSpPr>
        <p:spPr>
          <a:xfrm>
            <a:off x="6173956" y="1712835"/>
            <a:ext cx="4862156" cy="3597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Presence of foreign residents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Foreign-born individuals make up the largest portion of the population in most Gulf states (data for 2020)</a:t>
            </a:r>
          </a:p>
        </p:txBody>
      </p:sp>
      <p:pic>
        <p:nvPicPr>
          <p:cNvPr id="11" name="Picture 10" descr="A graph with numbers and a number of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0368A652-4A75-DD28-7BBC-2334D7A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47" y="2430078"/>
            <a:ext cx="4862156" cy="3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8662A-0434-F77B-1625-48BF3824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D18DC98-D474-B0DF-911D-2AB7BB7E2D43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15129" y="2734316"/>
            <a:ext cx="5445114" cy="30628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5BEAA5-C3C7-78F1-8C89-AC2F4CD93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Gulf at the crossroads of energy transition and international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F118-5CDF-8D46-D002-1A654B6D34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BD1A-25E6-F76A-033A-02EC9E8B5D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712835"/>
            <a:ext cx="5042693" cy="3597275"/>
          </a:xfrm>
        </p:spPr>
        <p:txBody>
          <a:bodyPr/>
          <a:lstStyle/>
          <a:p>
            <a:r>
              <a:rPr lang="en-US" dirty="0"/>
              <a:t>The Gulf countries are among the top destinations for foreign workers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With a population of only 58 million, the Gulf states are the second</a:t>
            </a:r>
          </a:p>
          <a:p>
            <a:r>
              <a:rPr lang="en-US" dirty="0"/>
              <a:t>destination of international migrants (share of 16%, after the United</a:t>
            </a:r>
          </a:p>
          <a:p>
            <a:r>
              <a:rPr lang="en-US" dirty="0"/>
              <a:t>States at 18%; data for 2020)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0CA6E0-5821-301B-8B51-28AAAF65B3B9}"/>
              </a:ext>
            </a:extLst>
          </p:cNvPr>
          <p:cNvSpPr txBox="1">
            <a:spLocks/>
          </p:cNvSpPr>
          <p:nvPr/>
        </p:nvSpPr>
        <p:spPr>
          <a:xfrm>
            <a:off x="6177267" y="1712780"/>
            <a:ext cx="4862156" cy="3597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International migration as a crucial aspect of the economic policy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GCC is the largest source of migrant remittances worldwide</a:t>
            </a:r>
          </a:p>
          <a:p>
            <a:r>
              <a:rPr lang="en-US" dirty="0"/>
              <a:t>(KNOMAD/World Bank, 2023; data for 2022)</a:t>
            </a:r>
          </a:p>
        </p:txBody>
      </p:sp>
      <p:pic>
        <p:nvPicPr>
          <p:cNvPr id="14" name="Picture 13" descr="A graph with many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0495786-30DB-02FE-EE3C-C55A457A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09" y="2784967"/>
            <a:ext cx="5445114" cy="306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6203BE-CD48-E0F3-DC2A-2EF7D9E0C875}"/>
              </a:ext>
            </a:extLst>
          </p:cNvPr>
          <p:cNvSpPr txBox="1"/>
          <p:nvPr/>
        </p:nvSpPr>
        <p:spPr>
          <a:xfrm>
            <a:off x="2159913" y="260654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Employment by nationality (%)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B9A-54BD-320A-1A21-22EB6A0206E4}"/>
              </a:ext>
            </a:extLst>
          </p:cNvPr>
          <p:cNvSpPr txBox="1"/>
          <p:nvPr/>
        </p:nvSpPr>
        <p:spPr>
          <a:xfrm>
            <a:off x="7144201" y="2606541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Remittance outflows  (left: $, right: 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54459-1F93-9242-0A98-5D0006F54174}"/>
              </a:ext>
            </a:extLst>
          </p:cNvPr>
          <p:cNvSpPr txBox="1"/>
          <p:nvPr/>
        </p:nvSpPr>
        <p:spPr>
          <a:xfrm>
            <a:off x="4853279" y="5553904"/>
            <a:ext cx="8629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(data for 2022)</a:t>
            </a:r>
          </a:p>
        </p:txBody>
      </p:sp>
    </p:spTree>
    <p:extLst>
      <p:ext uri="{BB962C8B-B14F-4D97-AF65-F5344CB8AC3E}">
        <p14:creationId xmlns:p14="http://schemas.microsoft.com/office/powerpoint/2010/main" val="7216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AA048-15E3-D494-5789-B3F5CFE3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EE91A-2E09-5BED-2C1F-14465DD143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D9B8-9608-B417-931A-93FAB37234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6CF0C3C-131E-6071-501C-B6ECF2156D67}"/>
              </a:ext>
            </a:extLst>
          </p:cNvPr>
          <p:cNvSpPr/>
          <p:nvPr/>
        </p:nvSpPr>
        <p:spPr>
          <a:xfrm>
            <a:off x="912220" y="2822556"/>
            <a:ext cx="4583293" cy="1422079"/>
          </a:xfrm>
          <a:prstGeom prst="flowChartProcess">
            <a:avLst/>
          </a:prstGeom>
          <a:noFill/>
          <a:ln w="63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672BDE-9E08-9BEE-6DA6-D6CF056A3648}"/>
              </a:ext>
            </a:extLst>
          </p:cNvPr>
          <p:cNvSpPr txBox="1">
            <a:spLocks/>
          </p:cNvSpPr>
          <p:nvPr/>
        </p:nvSpPr>
        <p:spPr>
          <a:xfrm>
            <a:off x="770611" y="2700548"/>
            <a:ext cx="485849" cy="507945"/>
          </a:xfrm>
          <a:prstGeom prst="rect">
            <a:avLst/>
          </a:prstGeom>
          <a:solidFill>
            <a:schemeClr val="accent2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latin typeface="+mn-lt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ACE980A-883A-4405-A046-FDFA4D989713}"/>
              </a:ext>
            </a:extLst>
          </p:cNvPr>
          <p:cNvSpPr txBox="1">
            <a:spLocks/>
          </p:cNvSpPr>
          <p:nvPr/>
        </p:nvSpPr>
        <p:spPr>
          <a:xfrm>
            <a:off x="1438266" y="2743188"/>
            <a:ext cx="4034009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dirty="0">
                <a:solidFill>
                  <a:srgbClr val="000000"/>
                </a:solidFill>
                <a:latin typeface="+mn-lt"/>
              </a:rPr>
              <a:t>Introduce a simple model of an energy-exporting economy to theoretically demonstrate the relationship between energy price shocks and international migrant flows</a:t>
            </a:r>
          </a:p>
        </p:txBody>
      </p:sp>
      <p:pic>
        <p:nvPicPr>
          <p:cNvPr id="26" name="Graphic 25" descr="Supply And Demand outline">
            <a:extLst>
              <a:ext uri="{FF2B5EF4-FFF2-40B4-BE49-F238E27FC236}">
                <a16:creationId xmlns:a16="http://schemas.microsoft.com/office/drawing/2014/main" id="{BFCE3DAD-C397-3358-BB35-0ABBA12F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0990" y="2742721"/>
            <a:ext cx="425601" cy="425601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B898B-6726-FE23-C679-409E1529F416}"/>
              </a:ext>
            </a:extLst>
          </p:cNvPr>
          <p:cNvCxnSpPr>
            <a:cxnSpLocks/>
          </p:cNvCxnSpPr>
          <p:nvPr/>
        </p:nvCxnSpPr>
        <p:spPr>
          <a:xfrm>
            <a:off x="5913870" y="2520079"/>
            <a:ext cx="0" cy="1980022"/>
          </a:xfrm>
          <a:prstGeom prst="line">
            <a:avLst/>
          </a:prstGeom>
          <a:ln>
            <a:solidFill>
              <a:srgbClr val="003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51213A7-73DE-6EF6-FF12-5BE7202DA2C3}"/>
              </a:ext>
            </a:extLst>
          </p:cNvPr>
          <p:cNvSpPr/>
          <p:nvPr/>
        </p:nvSpPr>
        <p:spPr>
          <a:xfrm>
            <a:off x="5803313" y="3420089"/>
            <a:ext cx="221115" cy="327007"/>
          </a:xfrm>
          <a:prstGeom prst="chevron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B6252AA-D3B5-65AB-FC2A-1BF2521CFF5D}"/>
              </a:ext>
            </a:extLst>
          </p:cNvPr>
          <p:cNvSpPr/>
          <p:nvPr/>
        </p:nvSpPr>
        <p:spPr>
          <a:xfrm>
            <a:off x="6487010" y="2822089"/>
            <a:ext cx="4583293" cy="1422079"/>
          </a:xfrm>
          <a:prstGeom prst="flowChartProcess">
            <a:avLst/>
          </a:prstGeom>
          <a:noFill/>
          <a:ln w="63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79DB49B-CCC8-5448-11C6-7F3860D884F9}"/>
              </a:ext>
            </a:extLst>
          </p:cNvPr>
          <p:cNvSpPr txBox="1">
            <a:spLocks/>
          </p:cNvSpPr>
          <p:nvPr/>
        </p:nvSpPr>
        <p:spPr>
          <a:xfrm>
            <a:off x="6345401" y="2700081"/>
            <a:ext cx="485849" cy="507945"/>
          </a:xfrm>
          <a:prstGeom prst="rect">
            <a:avLst/>
          </a:prstGeom>
          <a:solidFill>
            <a:schemeClr val="accent2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latin typeface="+mn-lt"/>
            </a:endParaRP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05CB3F9C-5D0D-40D3-F187-5FD6A101304E}"/>
              </a:ext>
            </a:extLst>
          </p:cNvPr>
          <p:cNvSpPr txBox="1">
            <a:spLocks/>
          </p:cNvSpPr>
          <p:nvPr/>
        </p:nvSpPr>
        <p:spPr>
          <a:xfrm>
            <a:off x="7013056" y="2742721"/>
            <a:ext cx="4057245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200" b="0" dirty="0">
                <a:solidFill>
                  <a:srgbClr val="000000"/>
                </a:solidFill>
                <a:latin typeface="Swift"/>
              </a:rPr>
              <a:t>Test theoretical predictions by estimating a structural vector autoregression (VAR) model on a panel of the 6 Gulf countries with annual data over the period 1980-2019</a:t>
            </a:r>
          </a:p>
        </p:txBody>
      </p:sp>
      <p:pic>
        <p:nvPicPr>
          <p:cNvPr id="36" name="Graphic 35" descr="Research outline">
            <a:extLst>
              <a:ext uri="{FF2B5EF4-FFF2-40B4-BE49-F238E27FC236}">
                <a16:creationId xmlns:a16="http://schemas.microsoft.com/office/drawing/2014/main" id="{C513B05D-793F-9540-46E1-DAC4AB9B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05780" y="2742254"/>
            <a:ext cx="425601" cy="425601"/>
          </a:xfrm>
          <a:prstGeom prst="rect">
            <a:avLst/>
          </a:prstGeom>
          <a:effectLst/>
        </p:spPr>
      </p:pic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A0E47422-BB30-6828-2A43-F0F1507529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40573" y="1890226"/>
            <a:ext cx="10082213" cy="449851"/>
          </a:xfrm>
        </p:spPr>
        <p:txBody>
          <a:bodyPr/>
          <a:lstStyle/>
          <a:p>
            <a:r>
              <a:rPr lang="en-US" dirty="0"/>
              <a:t>Explore the role of international migration in mitigating the Dutch Disease effect in the Gulf countries within the context of energy transition</a:t>
            </a:r>
          </a:p>
        </p:txBody>
      </p:sp>
    </p:spTree>
    <p:extLst>
      <p:ext uri="{BB962C8B-B14F-4D97-AF65-F5344CB8AC3E}">
        <p14:creationId xmlns:p14="http://schemas.microsoft.com/office/powerpoint/2010/main" val="25380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8" grpId="0" animBg="1"/>
      <p:bldP spid="32" grpId="0" animBg="1"/>
      <p:bldP spid="33" grpId="0" animBg="1"/>
      <p:bldP spid="35" grpId="0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CCE3-9074-BD70-FBFB-58DD0181C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E284017-0450-DEE0-7C74-56E1425FDE45}"/>
              </a:ext>
            </a:extLst>
          </p:cNvPr>
          <p:cNvSpPr txBox="1">
            <a:spLocks/>
          </p:cNvSpPr>
          <p:nvPr/>
        </p:nvSpPr>
        <p:spPr>
          <a:xfrm>
            <a:off x="885543" y="1213903"/>
            <a:ext cx="3060034" cy="4540852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26F0-0715-F3CC-91F6-B6246E6ED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MODEL FOR AN ENERGY-EXPORTING ECONOMY WITH INTERNATIONAL MIGRATION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B0554CD7-DEB5-B89A-D8A7-529F4FEFEBB5}"/>
              </a:ext>
            </a:extLst>
          </p:cNvPr>
          <p:cNvSpPr txBox="1">
            <a:spLocks/>
          </p:cNvSpPr>
          <p:nvPr/>
        </p:nvSpPr>
        <p:spPr>
          <a:xfrm>
            <a:off x="2325886" y="3477721"/>
            <a:ext cx="7919760" cy="719999"/>
          </a:xfrm>
          <a:prstGeom prst="rect">
            <a:avLst/>
          </a:prstGeom>
        </p:spPr>
        <p:txBody>
          <a:bodyPr lIns="0" tIns="9000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9015D4-30C7-5EB9-9F44-3E63484ED44A}"/>
              </a:ext>
            </a:extLst>
          </p:cNvPr>
          <p:cNvSpPr txBox="1">
            <a:spLocks/>
          </p:cNvSpPr>
          <p:nvPr/>
        </p:nvSpPr>
        <p:spPr>
          <a:xfrm>
            <a:off x="4215527" y="1213901"/>
            <a:ext cx="3060034" cy="454621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E6295D-03F9-6612-1568-F7A8F310C40F}"/>
              </a:ext>
            </a:extLst>
          </p:cNvPr>
          <p:cNvSpPr txBox="1">
            <a:spLocks/>
          </p:cNvSpPr>
          <p:nvPr/>
        </p:nvSpPr>
        <p:spPr>
          <a:xfrm>
            <a:off x="7455562" y="1208542"/>
            <a:ext cx="3060034" cy="454621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1779F3-9519-2DA7-0BE4-5F745012CC96}"/>
              </a:ext>
            </a:extLst>
          </p:cNvPr>
          <p:cNvSpPr/>
          <p:nvPr/>
        </p:nvSpPr>
        <p:spPr>
          <a:xfrm>
            <a:off x="885542" y="1213902"/>
            <a:ext cx="3060035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Demographics</a:t>
            </a:r>
          </a:p>
        </p:txBody>
      </p:sp>
      <p:sp>
        <p:nvSpPr>
          <p:cNvPr id="11" name="Прямоугольник: скругленные углы 9">
            <a:extLst>
              <a:ext uri="{FF2B5EF4-FFF2-40B4-BE49-F238E27FC236}">
                <a16:creationId xmlns:a16="http://schemas.microsoft.com/office/drawing/2014/main" id="{607820ED-D20D-3578-64A6-35883124DCDA}"/>
              </a:ext>
            </a:extLst>
          </p:cNvPr>
          <p:cNvSpPr/>
          <p:nvPr/>
        </p:nvSpPr>
        <p:spPr>
          <a:xfrm>
            <a:off x="4200826" y="1213902"/>
            <a:ext cx="3074736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Firms and production</a:t>
            </a:r>
          </a:p>
        </p:txBody>
      </p:sp>
      <p:sp>
        <p:nvSpPr>
          <p:cNvPr id="12" name="Прямоугольник: скругленные углы 9">
            <a:extLst>
              <a:ext uri="{FF2B5EF4-FFF2-40B4-BE49-F238E27FC236}">
                <a16:creationId xmlns:a16="http://schemas.microsoft.com/office/drawing/2014/main" id="{70F61D65-B21C-76FE-398D-A80C0BF90A72}"/>
              </a:ext>
            </a:extLst>
          </p:cNvPr>
          <p:cNvSpPr/>
          <p:nvPr/>
        </p:nvSpPr>
        <p:spPr>
          <a:xfrm>
            <a:off x="7455561" y="1213902"/>
            <a:ext cx="3074736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Households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4">
                <a:extLst>
                  <a:ext uri="{FF2B5EF4-FFF2-40B4-BE49-F238E27FC236}">
                    <a16:creationId xmlns:a16="http://schemas.microsoft.com/office/drawing/2014/main" id="{971361AF-8DE7-E5A9-ACD8-E1AAD3BA2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193" y="1857685"/>
                <a:ext cx="2790030" cy="3897070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Total population</a:t>
                </a: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200" b="0" dirty="0">
                  <a:solidFill>
                    <a:srgbClr val="000000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home-born (native-born) population;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=stock of migrants (foreign-born population)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For s</a:t>
                </a:r>
                <a:r>
                  <a:rPr lang="en-US" sz="1200" dirty="0">
                    <a:solidFill>
                      <a:srgbClr val="000000"/>
                    </a:solidFill>
                  </a:rPr>
                  <a:t>im</a:t>
                </a: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plicity, the native population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is assumed to be constant</a:t>
                </a:r>
                <a:r>
                  <a:rPr lang="en-US" sz="1200" dirty="0">
                    <a:solidFill>
                      <a:srgbClr val="000000"/>
                    </a:solidFill>
                  </a:rPr>
                  <a:t> (i.e., the replacement rate is exactly met)</a:t>
                </a: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, the growth rate of the total population is equal to the net migration rate </a:t>
                </a:r>
                <a:br>
                  <a:rPr lang="en-US" sz="1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lvl="1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Текст 14">
                <a:extLst>
                  <a:ext uri="{FF2B5EF4-FFF2-40B4-BE49-F238E27FC236}">
                    <a16:creationId xmlns:a16="http://schemas.microsoft.com/office/drawing/2014/main" id="{971361AF-8DE7-E5A9-ACD8-E1AAD3BA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93" y="1857685"/>
                <a:ext cx="2790030" cy="3897070"/>
              </a:xfrm>
              <a:prstGeom prst="rect">
                <a:avLst/>
              </a:prstGeom>
              <a:blipFill>
                <a:blip r:embed="rId2"/>
                <a:stretch>
                  <a:fillRect l="-327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Текст 14">
                <a:extLst>
                  <a:ext uri="{FF2B5EF4-FFF2-40B4-BE49-F238E27FC236}">
                    <a16:creationId xmlns:a16="http://schemas.microsoft.com/office/drawing/2014/main" id="{47F122B9-4401-2949-0592-BDFE6DDBC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8177" y="1152763"/>
                <a:ext cx="3060034" cy="4668487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800" b="1" i="1" u="sng" dirty="0">
                  <a:latin typeface="+mj-lt"/>
                  <a:ea typeface="Cormorant Garamond" pitchFamily="2" charset="-52"/>
                  <a:cs typeface="Arial"/>
                </a:endParaRPr>
              </a:p>
              <a:p>
                <a:pPr algn="ctr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800" b="1" i="1" u="sng" dirty="0">
                  <a:latin typeface="+mj-lt"/>
                  <a:ea typeface="Cormorant Garamond" pitchFamily="2" charset="-52"/>
                  <a:cs typeface="Arial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3 sectors: energy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𝐸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, non-energy tradable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𝑇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(manufacture, agriculture), 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nontradable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(services) 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Energy sector not modeled, represented by a windfall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For simplicity, capital is assumed to be fixed and there are no international capital movements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Labor input is perfectly mobile across the two sectors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𝑇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, and can be influenced by international migration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Production functions in two sectors: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    </m:t>
                        </m:r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Sup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𝑇</m:t>
                            </m:r>
                          </m:sub>
                        </m:sSub>
                      </m:sup>
                    </m:sSubSup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,          0&lt;</m:t>
                    </m:r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&lt;1</m:t>
                    </m:r>
                  </m:oMath>
                </a14:m>
                <a:endPara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Arial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𝑌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𝑁</m:t>
                              </m:r>
                            </m:sub>
                          </m:sSub>
                        </m:sup>
                      </m:sSubSup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,  0&lt;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𝛼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&lt;1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wift"/>
                  <a:cs typeface="Arial"/>
                  <a:sym typeface="Arial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denote labor productivity in the respective sectors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Текст 14">
                <a:extLst>
                  <a:ext uri="{FF2B5EF4-FFF2-40B4-BE49-F238E27FC236}">
                    <a16:creationId xmlns:a16="http://schemas.microsoft.com/office/drawing/2014/main" id="{47F122B9-4401-2949-0592-BDFE6DDB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77" y="1152763"/>
                <a:ext cx="3060034" cy="4668487"/>
              </a:xfrm>
              <a:prstGeom prst="rect">
                <a:avLst/>
              </a:prstGeom>
              <a:blipFill>
                <a:blip r:embed="rId3"/>
                <a:stretch>
                  <a:fillRect r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4">
                <a:extLst>
                  <a:ext uri="{FF2B5EF4-FFF2-40B4-BE49-F238E27FC236}">
                    <a16:creationId xmlns:a16="http://schemas.microsoft.com/office/drawing/2014/main" id="{B2244D02-7992-9A5B-2AA4-9E78A676D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562" y="1857685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We first ignore remittances: same consumption behavior for native-born and foreign-born households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The representative household maximizes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𝑈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1200" i="1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sSubSup>
                        <m:sSubSup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</m:sup>
                      </m:sSubSup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r>
                  <a:rPr lang="en-US" sz="1200" dirty="0">
                    <a:cs typeface="Calibri" panose="020F0502020204030204" pitchFamily="34" charset="0"/>
                  </a:rPr>
                  <a:t>subject to the budget constraint: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individual consumptions of non-energy tradable and </a:t>
                </a:r>
                <a:r>
                  <a:rPr lang="en-US" sz="1200" dirty="0" err="1">
                    <a:cs typeface="Calibri" panose="020F0502020204030204" pitchFamily="34" charset="0"/>
                  </a:rPr>
                  <a:t>nontradable</a:t>
                </a:r>
                <a:r>
                  <a:rPr lang="en-US" sz="1200" dirty="0">
                    <a:cs typeface="Calibri" panose="020F0502020204030204" pitchFamily="34" charset="0"/>
                  </a:rPr>
                  <a:t> goods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price of </a:t>
                </a:r>
                <a:r>
                  <a:rPr lang="en-US" sz="1200" dirty="0" err="1">
                    <a:cs typeface="Calibri" panose="020F0502020204030204" pitchFamily="34" charset="0"/>
                  </a:rPr>
                  <a:t>nontradable</a:t>
                </a:r>
                <a:r>
                  <a:rPr lang="en-US" sz="1200" dirty="0">
                    <a:cs typeface="Calibri" panose="020F0502020204030204" pitchFamily="34" charset="0"/>
                  </a:rPr>
                  <a:t> in terms of non-energy tradable, i.e., real exchange rate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per capita income, given by </a:t>
                </a:r>
                <a:br>
                  <a:rPr lang="en-US" sz="1200" dirty="0">
                    <a:cs typeface="Calibri" panose="020F0502020204030204" pitchFamily="34" charset="0"/>
                  </a:rPr>
                </a:br>
                <a:r>
                  <a:rPr lang="en-US" sz="1200" dirty="0">
                    <a:cs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  <m:r>
                      <a:rPr lang="en-US" sz="12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sz="12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energy price in terms of non-energy tradable, i.e., energy terms of trade</a:t>
                </a:r>
              </a:p>
            </p:txBody>
          </p:sp>
        </mc:Choice>
        <mc:Fallback xmlns="">
          <p:sp>
            <p:nvSpPr>
              <p:cNvPr id="15" name="Текст 14">
                <a:extLst>
                  <a:ext uri="{FF2B5EF4-FFF2-40B4-BE49-F238E27FC236}">
                    <a16:creationId xmlns:a16="http://schemas.microsoft.com/office/drawing/2014/main" id="{B2244D02-7992-9A5B-2AA4-9E78A676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2" y="1857685"/>
                <a:ext cx="3060034" cy="3510039"/>
              </a:xfrm>
              <a:prstGeom prst="rect">
                <a:avLst/>
              </a:prstGeom>
              <a:blipFill>
                <a:blip r:embed="rId4"/>
                <a:stretch>
                  <a:fillRect r="-2590" b="-1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14">
                <a:extLst>
                  <a:ext uri="{FF2B5EF4-FFF2-40B4-BE49-F238E27FC236}">
                    <a16:creationId xmlns:a16="http://schemas.microsoft.com/office/drawing/2014/main" id="{40D6ED5C-1E2B-2C4D-CBB5-513B893417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270" y="3484329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(1−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Текст 14">
                <a:extLst>
                  <a:ext uri="{FF2B5EF4-FFF2-40B4-BE49-F238E27FC236}">
                    <a16:creationId xmlns:a16="http://schemas.microsoft.com/office/drawing/2014/main" id="{40D6ED5C-1E2B-2C4D-CBB5-513B8934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70" y="3484329"/>
                <a:ext cx="3060034" cy="3510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Текст 14">
                <a:extLst>
                  <a:ext uri="{FF2B5EF4-FFF2-40B4-BE49-F238E27FC236}">
                    <a16:creationId xmlns:a16="http://schemas.microsoft.com/office/drawing/2014/main" id="{38F11834-709D-4CB4-1EEA-1384971C1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5612" y="3444133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/>
                        <m:sub/>
                        <m:sup>
                          <m:r>
                            <a:rPr lang="en-US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/>
                        <m:sub/>
                        <m:sup>
                          <m:r>
                            <a:rPr lang="en-US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Текст 14">
                <a:extLst>
                  <a:ext uri="{FF2B5EF4-FFF2-40B4-BE49-F238E27FC236}">
                    <a16:creationId xmlns:a16="http://schemas.microsoft.com/office/drawing/2014/main" id="{38F11834-709D-4CB4-1EEA-1384971C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12" y="3444133"/>
                <a:ext cx="3060034" cy="3510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40FC-4CA2-E02B-E417-80A49707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6E08-58CB-4EAF-AFA4-3981F59965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69C7F-B996-998F-5C0C-6297738A5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0186" y="3520661"/>
            <a:ext cx="5263940" cy="360363"/>
          </a:xfrm>
        </p:spPr>
        <p:txBody>
          <a:bodyPr/>
          <a:lstStyle/>
          <a:p>
            <a:r>
              <a:rPr lang="en-US" dirty="0"/>
              <a:t>Energy windfall (higher energy prices) – Spending effect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CA80A5B-4185-9DE4-C713-1144E8153F2F}"/>
              </a:ext>
            </a:extLst>
          </p:cNvPr>
          <p:cNvSpPr txBox="1">
            <a:spLocks/>
          </p:cNvSpPr>
          <p:nvPr/>
        </p:nvSpPr>
        <p:spPr>
          <a:xfrm>
            <a:off x="6030301" y="3520660"/>
            <a:ext cx="5263940" cy="360363"/>
          </a:xfrm>
          <a:prstGeom prst="rect">
            <a:avLst/>
          </a:prstGeom>
          <a:solidFill>
            <a:schemeClr val="accent2"/>
          </a:solidFill>
        </p:spPr>
        <p:txBody>
          <a:bodyPr vert="horz" lIns="72000" tIns="36000" rIns="72000" bIns="36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1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International migration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7BF6D-098D-0DA2-AD94-196ACCBBCF2A}"/>
                  </a:ext>
                </a:extLst>
              </p:cNvPr>
              <p:cNvSpPr txBox="1"/>
              <p:nvPr/>
            </p:nvSpPr>
            <p:spPr>
              <a:xfrm>
                <a:off x="1890202" y="3894052"/>
                <a:ext cx="1555178" cy="1200329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Increased demand for non-tradable goods, raising their relative prices (increased real exchange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latin typeface="+mn-lt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7BF6D-098D-0DA2-AD94-196ACCBBC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202" y="3894052"/>
                <a:ext cx="1555178" cy="1200329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3B5D072-3BD7-E7D9-FF0F-6B6721ACF570}"/>
              </a:ext>
            </a:extLst>
          </p:cNvPr>
          <p:cNvSpPr txBox="1"/>
          <p:nvPr/>
        </p:nvSpPr>
        <p:spPr>
          <a:xfrm>
            <a:off x="3712261" y="3894051"/>
            <a:ext cx="2091865" cy="138499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- Shift of labor toward to </a:t>
            </a:r>
            <a:r>
              <a:rPr lang="en-US" sz="1200" dirty="0" err="1">
                <a:latin typeface="+mn-lt"/>
              </a:rPr>
              <a:t>nontradable</a:t>
            </a:r>
            <a:r>
              <a:rPr lang="en-US" sz="1200" dirty="0">
                <a:latin typeface="+mn-lt"/>
              </a:rPr>
              <a:t> sector to meet the demand</a:t>
            </a:r>
          </a:p>
          <a:p>
            <a:r>
              <a:rPr lang="en-US" sz="1200" dirty="0">
                <a:latin typeface="+mn-lt"/>
              </a:rPr>
              <a:t>-  Upward pressure on wages across the economy</a:t>
            </a:r>
          </a:p>
          <a:p>
            <a:r>
              <a:rPr lang="en-US" sz="1200" dirty="0">
                <a:latin typeface="+mn-lt"/>
              </a:rPr>
              <a:t>- Contraction of the non-energy tradable sector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E090E-B8DD-185E-0522-BCB3CB94DB3C}"/>
              </a:ext>
            </a:extLst>
          </p:cNvPr>
          <p:cNvSpPr txBox="1"/>
          <p:nvPr/>
        </p:nvSpPr>
        <p:spPr>
          <a:xfrm>
            <a:off x="540186" y="3894053"/>
            <a:ext cx="1080013" cy="830997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Higher national income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7FC16-B083-30A2-76F5-9D4A6C1E36C2}"/>
              </a:ext>
            </a:extLst>
          </p:cNvPr>
          <p:cNvSpPr txBox="1"/>
          <p:nvPr/>
        </p:nvSpPr>
        <p:spPr>
          <a:xfrm>
            <a:off x="8018374" y="3896466"/>
            <a:ext cx="1647429" cy="1200329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Reduced wage pressures, which mitigates cost-push inflation and limits real exchange rate appreciation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D232F-1EF7-7401-963E-DC001EB785E3}"/>
              </a:ext>
            </a:extLst>
          </p:cNvPr>
          <p:cNvSpPr txBox="1"/>
          <p:nvPr/>
        </p:nvSpPr>
        <p:spPr>
          <a:xfrm>
            <a:off x="6030247" y="3894382"/>
            <a:ext cx="1647429" cy="830997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Hire more labor,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limit the contraction of the non-energy tradable sector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117FC-10A6-0551-DFD4-FEE58EBB9C55}"/>
              </a:ext>
            </a:extLst>
          </p:cNvPr>
          <p:cNvSpPr txBox="1"/>
          <p:nvPr/>
        </p:nvSpPr>
        <p:spPr>
          <a:xfrm>
            <a:off x="9946355" y="3892954"/>
            <a:ext cx="1347886" cy="138499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Net effect on the real exchange rate depends on whether the non-tradable sector is more labor-intensive</a:t>
            </a:r>
          </a:p>
        </p:txBody>
      </p:sp>
      <p:sp>
        <p:nvSpPr>
          <p:cNvPr id="38" name="Flowchart: Extract 37">
            <a:extLst>
              <a:ext uri="{FF2B5EF4-FFF2-40B4-BE49-F238E27FC236}">
                <a16:creationId xmlns:a16="http://schemas.microsoft.com/office/drawing/2014/main" id="{79E86A56-3172-1C02-35EA-8DB52EE81EF9}"/>
              </a:ext>
            </a:extLst>
          </p:cNvPr>
          <p:cNvSpPr/>
          <p:nvPr/>
        </p:nvSpPr>
        <p:spPr>
          <a:xfrm rot="5400000">
            <a:off x="1672999" y="4512255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lowchart: Extract 38">
            <a:extLst>
              <a:ext uri="{FF2B5EF4-FFF2-40B4-BE49-F238E27FC236}">
                <a16:creationId xmlns:a16="http://schemas.microsoft.com/office/drawing/2014/main" id="{8C301CD3-B40B-5832-F13E-EE070E83029B}"/>
              </a:ext>
            </a:extLst>
          </p:cNvPr>
          <p:cNvSpPr/>
          <p:nvPr/>
        </p:nvSpPr>
        <p:spPr>
          <a:xfrm rot="5400000">
            <a:off x="3471165" y="4512257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E290E73D-62B7-C6BC-D4B1-018167F571C8}"/>
              </a:ext>
            </a:extLst>
          </p:cNvPr>
          <p:cNvSpPr/>
          <p:nvPr/>
        </p:nvSpPr>
        <p:spPr>
          <a:xfrm rot="5400000">
            <a:off x="9715507" y="4512254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8196EE-E75F-AA5D-93A3-DAFA65DA1941}"/>
              </a:ext>
            </a:extLst>
          </p:cNvPr>
          <p:cNvSpPr txBox="1"/>
          <p:nvPr/>
        </p:nvSpPr>
        <p:spPr>
          <a:xfrm>
            <a:off x="3655948" y="5430036"/>
            <a:ext cx="4872870" cy="46166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- Reduced spending effect, less pressure on non-tradable prices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- Current account surplus is partially offset by remittance outflows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19EB6E1E-72B5-51C1-E739-411AF29ACA11}"/>
              </a:ext>
            </a:extLst>
          </p:cNvPr>
          <p:cNvSpPr txBox="1">
            <a:spLocks/>
          </p:cNvSpPr>
          <p:nvPr/>
        </p:nvSpPr>
        <p:spPr>
          <a:xfrm rot="5400000">
            <a:off x="2883751" y="5066494"/>
            <a:ext cx="461665" cy="1188752"/>
          </a:xfrm>
          <a:prstGeom prst="rect">
            <a:avLst/>
          </a:prstGeom>
          <a:solidFill>
            <a:schemeClr val="accent2"/>
          </a:solidFill>
          <a:ln>
            <a:solidFill>
              <a:srgbClr val="003E74"/>
            </a:solidFill>
          </a:ln>
        </p:spPr>
        <p:txBody>
          <a:bodyPr vert="vert270"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2pPr>
            <a:lvl3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3pPr>
            <a:lvl4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4pPr>
            <a:lvl5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effectLst/>
              </a:rPr>
              <a:t>Impact of remittances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B9847-5653-81A9-1281-839BA33B6369}"/>
              </a:ext>
            </a:extLst>
          </p:cNvPr>
          <p:cNvSpPr txBox="1"/>
          <p:nvPr/>
        </p:nvSpPr>
        <p:spPr>
          <a:xfrm>
            <a:off x="7859957" y="615859"/>
            <a:ext cx="181255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>
                <a:latin typeface="+mn-lt"/>
              </a:rPr>
              <a:t>NN: Non-Tradables Market Equilibrium</a:t>
            </a:r>
          </a:p>
          <a:p>
            <a:endParaRPr lang="en-US" sz="600" dirty="0">
              <a:latin typeface="+mn-lt"/>
            </a:endParaRPr>
          </a:p>
          <a:p>
            <a:r>
              <a:rPr lang="en-US" sz="1400" dirty="0">
                <a:latin typeface="+mn-lt"/>
              </a:rPr>
              <a:t>LL: Labor Market Equilibrium</a:t>
            </a:r>
          </a:p>
          <a:p>
            <a:endParaRPr lang="en-US" sz="400" dirty="0">
              <a:latin typeface="+mn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49145-A57D-9113-09A0-BFEFCE26512A}"/>
              </a:ext>
            </a:extLst>
          </p:cNvPr>
          <p:cNvCxnSpPr/>
          <p:nvPr/>
        </p:nvCxnSpPr>
        <p:spPr>
          <a:xfrm flipV="1">
            <a:off x="4233373" y="619995"/>
            <a:ext cx="0" cy="2691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2BCC44-E4A8-619F-FE64-B3AF79620935}"/>
              </a:ext>
            </a:extLst>
          </p:cNvPr>
          <p:cNvCxnSpPr>
            <a:cxnSpLocks/>
          </p:cNvCxnSpPr>
          <p:nvPr/>
        </p:nvCxnSpPr>
        <p:spPr>
          <a:xfrm>
            <a:off x="4230227" y="3311679"/>
            <a:ext cx="3240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12121C-04A6-FB69-D417-F0518526DF88}"/>
              </a:ext>
            </a:extLst>
          </p:cNvPr>
          <p:cNvCxnSpPr>
            <a:cxnSpLocks/>
          </p:cNvCxnSpPr>
          <p:nvPr/>
        </p:nvCxnSpPr>
        <p:spPr>
          <a:xfrm>
            <a:off x="4795803" y="1130857"/>
            <a:ext cx="1459554" cy="18266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07D8E7-DE9F-BFCC-BC83-AEDA1E4AFE41}"/>
              </a:ext>
            </a:extLst>
          </p:cNvPr>
          <p:cNvCxnSpPr/>
          <p:nvPr/>
        </p:nvCxnSpPr>
        <p:spPr>
          <a:xfrm>
            <a:off x="5197140" y="997782"/>
            <a:ext cx="1468192" cy="182880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B317CF-D549-463C-9CA5-250332B97E81}"/>
              </a:ext>
            </a:extLst>
          </p:cNvPr>
          <p:cNvCxnSpPr/>
          <p:nvPr/>
        </p:nvCxnSpPr>
        <p:spPr>
          <a:xfrm flipV="1">
            <a:off x="4600426" y="1154468"/>
            <a:ext cx="2253803" cy="13909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0AF155-FE28-2066-FB59-1BD2207C4F08}"/>
              </a:ext>
            </a:extLst>
          </p:cNvPr>
          <p:cNvCxnSpPr/>
          <p:nvPr/>
        </p:nvCxnSpPr>
        <p:spPr>
          <a:xfrm flipV="1">
            <a:off x="4855852" y="1519370"/>
            <a:ext cx="2253803" cy="139091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C5636E-9F25-4957-929A-286F39EFF8B0}"/>
              </a:ext>
            </a:extLst>
          </p:cNvPr>
          <p:cNvSpPr txBox="1"/>
          <p:nvPr/>
        </p:nvSpPr>
        <p:spPr>
          <a:xfrm rot="16200000">
            <a:off x="2658006" y="1827337"/>
            <a:ext cx="2753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relative price of nontradable goods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CD503-74CD-8560-AC37-84242D6B153C}"/>
              </a:ext>
            </a:extLst>
          </p:cNvPr>
          <p:cNvSpPr txBox="1"/>
          <p:nvPr/>
        </p:nvSpPr>
        <p:spPr>
          <a:xfrm>
            <a:off x="4619311" y="3291140"/>
            <a:ext cx="2249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labor in nontradable sector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89E894-6C1B-CDC8-B186-D6FE34FCE3F5}"/>
              </a:ext>
            </a:extLst>
          </p:cNvPr>
          <p:cNvSpPr txBox="1"/>
          <p:nvPr/>
        </p:nvSpPr>
        <p:spPr>
          <a:xfrm>
            <a:off x="4682524" y="864590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NN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A0453-8D45-9DD7-F65A-77F9EA8E1948}"/>
              </a:ext>
            </a:extLst>
          </p:cNvPr>
          <p:cNvSpPr txBox="1"/>
          <p:nvPr/>
        </p:nvSpPr>
        <p:spPr>
          <a:xfrm>
            <a:off x="5204187" y="866685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NN'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8F2A3-347D-6660-536F-1E0E0EB58873}"/>
              </a:ext>
            </a:extLst>
          </p:cNvPr>
          <p:cNvSpPr txBox="1"/>
          <p:nvPr/>
        </p:nvSpPr>
        <p:spPr>
          <a:xfrm>
            <a:off x="6787418" y="1688837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LL'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80A1A1-3B4C-1030-B10A-9E84B9EA6302}"/>
              </a:ext>
            </a:extLst>
          </p:cNvPr>
          <p:cNvSpPr txBox="1"/>
          <p:nvPr/>
        </p:nvSpPr>
        <p:spPr>
          <a:xfrm>
            <a:off x="6519642" y="950460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D3232A-FD52-968F-6A00-E6E51FC9DCAB}"/>
              </a:ext>
            </a:extLst>
          </p:cNvPr>
          <p:cNvSpPr txBox="1"/>
          <p:nvPr/>
        </p:nvSpPr>
        <p:spPr>
          <a:xfrm>
            <a:off x="5146160" y="1849927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0B585A-DEF1-0FE0-BCB7-DAE7320B4BE7}"/>
              </a:ext>
            </a:extLst>
          </p:cNvPr>
          <p:cNvSpPr txBox="1"/>
          <p:nvPr/>
        </p:nvSpPr>
        <p:spPr>
          <a:xfrm>
            <a:off x="6159826" y="2044183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2</a:t>
            </a:r>
            <a:endParaRPr lang="en-US" sz="1200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DFA328AF-AA35-74F4-0207-BAC6F06CFE4F}"/>
              </a:ext>
            </a:extLst>
          </p:cNvPr>
          <p:cNvSpPr/>
          <p:nvPr/>
        </p:nvSpPr>
        <p:spPr>
          <a:xfrm>
            <a:off x="5467399" y="198198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FDD7E5E-6CA5-E0EC-B7B2-3A47666D0966}"/>
              </a:ext>
            </a:extLst>
          </p:cNvPr>
          <p:cNvSpPr/>
          <p:nvPr/>
        </p:nvSpPr>
        <p:spPr>
          <a:xfrm>
            <a:off x="6090713" y="212692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0A07B1-658C-CCA7-2B56-596216F79F8B}"/>
              </a:ext>
            </a:extLst>
          </p:cNvPr>
          <p:cNvCxnSpPr>
            <a:cxnSpLocks/>
          </p:cNvCxnSpPr>
          <p:nvPr/>
        </p:nvCxnSpPr>
        <p:spPr>
          <a:xfrm>
            <a:off x="5538458" y="2024163"/>
            <a:ext cx="525744" cy="1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7D46D6-ACD1-39F7-0058-78ACCD97FACE}"/>
              </a:ext>
            </a:extLst>
          </p:cNvPr>
          <p:cNvCxnSpPr/>
          <p:nvPr/>
        </p:nvCxnSpPr>
        <p:spPr>
          <a:xfrm>
            <a:off x="4233373" y="331811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C505D-5B4B-0EAE-45F4-9C023AE76BD8}"/>
              </a:ext>
            </a:extLst>
          </p:cNvPr>
          <p:cNvCxnSpPr>
            <a:cxnSpLocks/>
          </p:cNvCxnSpPr>
          <p:nvPr/>
        </p:nvCxnSpPr>
        <p:spPr>
          <a:xfrm flipV="1">
            <a:off x="5533470" y="1802491"/>
            <a:ext cx="290500" cy="17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ED772-A4F6-B4A3-9D92-3C95BC193482}"/>
              </a:ext>
            </a:extLst>
          </p:cNvPr>
          <p:cNvSpPr txBox="1"/>
          <p:nvPr/>
        </p:nvSpPr>
        <p:spPr>
          <a:xfrm>
            <a:off x="5670243" y="1528008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1</a:t>
            </a:r>
            <a:endParaRPr lang="en-US" sz="1200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8FD6712F-06C0-AB3D-D946-F782F4C71820}"/>
              </a:ext>
            </a:extLst>
          </p:cNvPr>
          <p:cNvSpPr/>
          <p:nvPr/>
        </p:nvSpPr>
        <p:spPr>
          <a:xfrm>
            <a:off x="5823970" y="177414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Extract 57">
            <a:extLst>
              <a:ext uri="{FF2B5EF4-FFF2-40B4-BE49-F238E27FC236}">
                <a16:creationId xmlns:a16="http://schemas.microsoft.com/office/drawing/2014/main" id="{29AD2150-B525-E9C0-90CA-80BBC6BBC21B}"/>
              </a:ext>
            </a:extLst>
          </p:cNvPr>
          <p:cNvSpPr/>
          <p:nvPr/>
        </p:nvSpPr>
        <p:spPr>
          <a:xfrm rot="5400000">
            <a:off x="7766600" y="4512256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3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2" grpId="0" animBg="1"/>
      <p:bldP spid="44" grpId="0"/>
      <p:bldP spid="45" grpId="0"/>
      <p:bldP spid="47" grpId="0"/>
      <p:bldP spid="48" grpId="0"/>
      <p:bldP spid="50" grpId="0"/>
      <p:bldP spid="51" grpId="0"/>
      <p:bldP spid="52" grpId="0" animBg="1"/>
      <p:bldP spid="53" grpId="0" animBg="1"/>
      <p:bldP spid="11" grpId="0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BE80-0026-7431-D72B-664BFD4C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FABD4-9F24-26B7-7549-DA4119E233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Empirical evidence from the Gulf economies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C8AD1-296B-C0DF-5101-0B04B3BD7E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EMPIRICAL ANALYSIS – APPROACH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FCF5-50CD-D6E6-1D40-C9AF5FC844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480" y="1170064"/>
            <a:ext cx="10082213" cy="990011"/>
          </a:xfrm>
        </p:spPr>
        <p:txBody>
          <a:bodyPr/>
          <a:lstStyle/>
          <a:p>
            <a:r>
              <a:rPr lang="en-US" dirty="0"/>
              <a:t>Taking stock of the theoretical predictions: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Improvement in the energy terms of trade induces a Dutch disease effect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This </a:t>
            </a:r>
            <a:r>
              <a:rPr lang="en-US"/>
              <a:t>effect is </a:t>
            </a:r>
            <a:r>
              <a:rPr lang="en-US" dirty="0"/>
              <a:t>mitigated by international immigration, even if we consider remittances</a:t>
            </a:r>
          </a:p>
          <a:p>
            <a:r>
              <a:rPr lang="en-US" dirty="0"/>
              <a:t>We check these theoretical predictions with an “average” estimation on panel of the 6 Gulf economies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2ED0A140-B9E2-6F32-CC77-BBF3B31F3C62}"/>
              </a:ext>
            </a:extLst>
          </p:cNvPr>
          <p:cNvSpPr txBox="1">
            <a:spLocks/>
          </p:cNvSpPr>
          <p:nvPr/>
        </p:nvSpPr>
        <p:spPr>
          <a:xfrm>
            <a:off x="720188" y="2675737"/>
            <a:ext cx="5198849" cy="3084379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Прямоугольник: скругленные углы 9">
            <a:extLst>
              <a:ext uri="{FF2B5EF4-FFF2-40B4-BE49-F238E27FC236}">
                <a16:creationId xmlns:a16="http://schemas.microsoft.com/office/drawing/2014/main" id="{CB9DBAC4-58F3-397D-C3E1-6E135ECD8ADC}"/>
              </a:ext>
            </a:extLst>
          </p:cNvPr>
          <p:cNvSpPr/>
          <p:nvPr/>
        </p:nvSpPr>
        <p:spPr>
          <a:xfrm>
            <a:off x="720188" y="2160075"/>
            <a:ext cx="5198851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Panel VAR over the period 1980-2019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4">
                <a:extLst>
                  <a:ext uri="{FF2B5EF4-FFF2-40B4-BE49-F238E27FC236}">
                    <a16:creationId xmlns:a16="http://schemas.microsoft.com/office/drawing/2014/main" id="{9F0DECC3-7187-17BA-3F99-D96A2CF3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029" y="2675737"/>
                <a:ext cx="5190008" cy="308437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, \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𝑒𝑛𝑡𝑜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𝑤𝑎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𝑡𝑔𝑑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𝑛𝑡𝑔𝑑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is a vector of variables in in logarithm</a:t>
                </a:r>
              </a:p>
              <a:p>
                <a:pPr marL="631825" lvl="1" indent="-174625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𝑒𝑛𝑡𝑜𝑡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 = energy terms of trade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net migration rate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𝑤𝑎𝑝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 working-age population ratio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𝑡𝑔𝑑𝑝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non-energy tradable output per capita in real terms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𝑛𝑡𝑔𝑑𝑝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 nontradable output per capita in real terms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𝑟𝑒𝑟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real exchange rate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The model includes country-fixed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, country specific time trends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and country-specific dummy variables for years 1990 and 1991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(to account for the invasion of Kuwait in 1990 and the Gulf War in 1991)</a:t>
                </a:r>
              </a:p>
              <a:p>
                <a:pPr lvl="1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Текст 14">
                <a:extLst>
                  <a:ext uri="{FF2B5EF4-FFF2-40B4-BE49-F238E27FC236}">
                    <a16:creationId xmlns:a16="http://schemas.microsoft.com/office/drawing/2014/main" id="{9F0DECC3-7187-17BA-3F99-D96A2CF3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9" y="2675737"/>
                <a:ext cx="5190008" cy="3084379"/>
              </a:xfrm>
              <a:prstGeom prst="rect">
                <a:avLst/>
              </a:prstGeom>
              <a:blipFill>
                <a:blip r:embed="rId2"/>
                <a:stretch>
                  <a:fillRect l="-1763" r="-118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0A26352-B0A8-1C76-DFE9-1676683E24D2}"/>
              </a:ext>
            </a:extLst>
          </p:cNvPr>
          <p:cNvSpPr txBox="1">
            <a:spLocks/>
          </p:cNvSpPr>
          <p:nvPr/>
        </p:nvSpPr>
        <p:spPr>
          <a:xfrm>
            <a:off x="6030247" y="2675738"/>
            <a:ext cx="5198849" cy="3084378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Прямоугольник: скругленные углы 9">
            <a:extLst>
              <a:ext uri="{FF2B5EF4-FFF2-40B4-BE49-F238E27FC236}">
                <a16:creationId xmlns:a16="http://schemas.microsoft.com/office/drawing/2014/main" id="{6E2A5732-283D-39B0-DB1A-FF02472FB86A}"/>
              </a:ext>
            </a:extLst>
          </p:cNvPr>
          <p:cNvSpPr/>
          <p:nvPr/>
        </p:nvSpPr>
        <p:spPr>
          <a:xfrm>
            <a:off x="6030247" y="2160074"/>
            <a:ext cx="5198851" cy="565133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Identification based on sign restrictions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13DF1D4F-9AB9-34F8-5A7A-EADD9EC9DF2F}"/>
              </a:ext>
            </a:extLst>
          </p:cNvPr>
          <p:cNvSpPr txBox="1">
            <a:spLocks/>
          </p:cNvSpPr>
          <p:nvPr/>
        </p:nvSpPr>
        <p:spPr>
          <a:xfrm>
            <a:off x="6039088" y="2675738"/>
            <a:ext cx="5190008" cy="3084378"/>
          </a:xfrm>
          <a:prstGeom prst="rect">
            <a:avLst/>
          </a:prstGeom>
        </p:spPr>
        <p:txBody>
          <a:bodyPr lIns="0" tIns="9000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Notes: This table displays the sign restrictions on the impulse responses to the two shocks to be identified. The sign “+” means that the response of the variable in column is restricted to be positive for two years following the shock, including the year of impact. A blank entry notifies an absence of restrictions</a:t>
            </a:r>
            <a:endParaRPr lang="en-US" sz="12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09D56AD-2B6A-2937-B3B2-B8191DB7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46640"/>
              </p:ext>
            </p:extLst>
          </p:nvPr>
        </p:nvGraphicFramePr>
        <p:xfrm>
          <a:off x="6075247" y="2880083"/>
          <a:ext cx="510884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7212">
                  <a:extLst>
                    <a:ext uri="{9D8B030D-6E8A-4147-A177-3AD203B41FA5}">
                      <a16:colId xmlns:a16="http://schemas.microsoft.com/office/drawing/2014/main" val="2600338828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1258838085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2293687664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3749503552"/>
                    </a:ext>
                  </a:extLst>
                </a:gridCol>
              </a:tblGrid>
              <a:tr h="3478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Energy terms of trade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 migration rate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Working-age population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19628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US" sz="1200" dirty="0"/>
                        <a:t>Energy terms of trade shock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60737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US" sz="1200" dirty="0"/>
                        <a:t>Migration shock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5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8B9D-5811-FE72-BAC1-58D4C34F0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0118-EB46-6369-BC07-FF4E9DC54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EMPIRICAL ANALYSIS –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68174F-565D-3B71-F45B-B5AF90C3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42" y="1784886"/>
            <a:ext cx="3108575" cy="2159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DA4C1-D2A2-8A28-D20A-365375B2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40" y="1779054"/>
            <a:ext cx="3108576" cy="2181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FDE0E4-51BB-9D06-8062-757C25EC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9" y="1779055"/>
            <a:ext cx="3108575" cy="2170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C79D58-3DFE-54DE-36DB-CB19C8810755}"/>
              </a:ext>
            </a:extLst>
          </p:cNvPr>
          <p:cNvSpPr txBox="1"/>
          <p:nvPr/>
        </p:nvSpPr>
        <p:spPr>
          <a:xfrm>
            <a:off x="1109887" y="1588271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energy terms of trade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40D59-28C8-3BBB-F59D-FCC074476A12}"/>
              </a:ext>
            </a:extLst>
          </p:cNvPr>
          <p:cNvSpPr txBox="1"/>
          <p:nvPr/>
        </p:nvSpPr>
        <p:spPr>
          <a:xfrm>
            <a:off x="5082140" y="158197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745E2D-76FD-CD5C-A011-279AFC3D8859}"/>
              </a:ext>
            </a:extLst>
          </p:cNvPr>
          <p:cNvSpPr txBox="1"/>
          <p:nvPr/>
        </p:nvSpPr>
        <p:spPr>
          <a:xfrm rot="16200000">
            <a:off x="248409" y="271064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Migration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477BA-01C9-21BA-75CE-1E987D228599}"/>
              </a:ext>
            </a:extLst>
          </p:cNvPr>
          <p:cNvSpPr txBox="1"/>
          <p:nvPr/>
        </p:nvSpPr>
        <p:spPr>
          <a:xfrm rot="16200000">
            <a:off x="3502940" y="2570338"/>
            <a:ext cx="157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Tradable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880F1-B5DF-89AC-C649-5B8F8D76F2D6}"/>
              </a:ext>
            </a:extLst>
          </p:cNvPr>
          <p:cNvSpPr txBox="1"/>
          <p:nvPr/>
        </p:nvSpPr>
        <p:spPr>
          <a:xfrm rot="16200000">
            <a:off x="6829758" y="2527143"/>
            <a:ext cx="18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output</a:t>
            </a:r>
          </a:p>
        </p:txBody>
      </p:sp>
      <p:sp>
        <p:nvSpPr>
          <p:cNvPr id="34" name="Прямоугольник: скругленные углы 9">
            <a:extLst>
              <a:ext uri="{FF2B5EF4-FFF2-40B4-BE49-F238E27FC236}">
                <a16:creationId xmlns:a16="http://schemas.microsoft.com/office/drawing/2014/main" id="{001211DE-0424-C9DA-74AE-B3A0F81C7C3F}"/>
              </a:ext>
            </a:extLst>
          </p:cNvPr>
          <p:cNvSpPr/>
          <p:nvPr/>
        </p:nvSpPr>
        <p:spPr>
          <a:xfrm>
            <a:off x="663304" y="1041965"/>
            <a:ext cx="3386921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1% improvement in the energy terms of trade </a:t>
            </a:r>
          </a:p>
        </p:txBody>
      </p:sp>
      <p:sp>
        <p:nvSpPr>
          <p:cNvPr id="35" name="Прямоугольник: скругленные углы 9">
            <a:extLst>
              <a:ext uri="{FF2B5EF4-FFF2-40B4-BE49-F238E27FC236}">
                <a16:creationId xmlns:a16="http://schemas.microsoft.com/office/drawing/2014/main" id="{464E09DC-4FF4-0833-524E-08B834DF2E06}"/>
              </a:ext>
            </a:extLst>
          </p:cNvPr>
          <p:cNvSpPr/>
          <p:nvPr/>
        </p:nvSpPr>
        <p:spPr>
          <a:xfrm>
            <a:off x="4106972" y="1041965"/>
            <a:ext cx="7042410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migrant per 1,000 people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B22BF-2FBD-6A52-8D04-866892109681}"/>
              </a:ext>
            </a:extLst>
          </p:cNvPr>
          <p:cNvSpPr txBox="1"/>
          <p:nvPr/>
        </p:nvSpPr>
        <p:spPr>
          <a:xfrm>
            <a:off x="632548" y="4050096"/>
            <a:ext cx="3327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latin typeface="+mn-lt"/>
              </a:rPr>
              <a:t>Energy windfalls act as pull factors for international migration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latin typeface="+mn-lt"/>
              </a:rPr>
              <a:t>Following a positive shock that improves the energy terms of trade by 10% (oil and gas prices increase by nearly one-third), migration responds positively, peaking at 7.6 per 1,000 inhabitants (four years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E808-C731-D9CC-61A9-780982F45F9D}"/>
              </a:ext>
            </a:extLst>
          </p:cNvPr>
          <p:cNvSpPr txBox="1"/>
          <p:nvPr/>
        </p:nvSpPr>
        <p:spPr>
          <a:xfrm>
            <a:off x="8408268" y="158197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migration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11136-F24E-4C17-B48A-91A05C857A35}"/>
              </a:ext>
            </a:extLst>
          </p:cNvPr>
          <p:cNvSpPr txBox="1"/>
          <p:nvPr/>
        </p:nvSpPr>
        <p:spPr>
          <a:xfrm>
            <a:off x="4384464" y="4139631"/>
            <a:ext cx="659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400" dirty="0">
                <a:latin typeface="+mn-lt"/>
              </a:rPr>
              <a:t>igration helps expand both the tradable and </a:t>
            </a:r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sectors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58,000 migrants arriving in the region increase t</a:t>
            </a:r>
            <a:r>
              <a:rPr lang="en-US" sz="1400" dirty="0">
                <a:latin typeface="+mn-lt"/>
              </a:rPr>
              <a:t>radable and </a:t>
            </a:r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outputs by 0.66% and 0.61% on impact (at the peak) and by 0.44% and 0.42% one year after the shock,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086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4" grpId="0" animBg="1"/>
      <p:bldP spid="35" grpId="0" animBg="1"/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KAPSARC">
  <a:themeElements>
    <a:clrScheme name="aquarerisk">
      <a:dk1>
        <a:srgbClr val="000000"/>
      </a:dk1>
      <a:lt1>
        <a:srgbClr val="FFFFFF"/>
      </a:lt1>
      <a:dk2>
        <a:srgbClr val="303030"/>
      </a:dk2>
      <a:lt2>
        <a:srgbClr val="BDBDBD"/>
      </a:lt2>
      <a:accent1>
        <a:srgbClr val="61A24F"/>
      </a:accent1>
      <a:accent2>
        <a:srgbClr val="003E74"/>
      </a:accent2>
      <a:accent3>
        <a:srgbClr val="7E7F82"/>
      </a:accent3>
      <a:accent4>
        <a:srgbClr val="FFD200"/>
      </a:accent4>
      <a:accent5>
        <a:srgbClr val="5EB0E5"/>
      </a:accent5>
      <a:accent6>
        <a:srgbClr val="235E37"/>
      </a:accent6>
      <a:hlink>
        <a:srgbClr val="131C42"/>
      </a:hlink>
      <a:folHlink>
        <a:srgbClr val="495359"/>
      </a:folHlink>
    </a:clrScheme>
    <a:fontScheme name="KAPSARC">
      <a:majorFont>
        <a:latin typeface="Gotham"/>
        <a:ea typeface=""/>
        <a:cs typeface=""/>
      </a:majorFont>
      <a:minorFont>
        <a:latin typeface="Sw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8064-cc21-4f11-b5b0-fd83f1d460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5A042C34E98A4A949E0AF2BA417745" ma:contentTypeVersion="14" ma:contentTypeDescription="Створення нового документа." ma:contentTypeScope="" ma:versionID="c2ba99b593f5749b96f0d0f469ef970b">
  <xsd:schema xmlns:xsd="http://www.w3.org/2001/XMLSchema" xmlns:xs="http://www.w3.org/2001/XMLSchema" xmlns:p="http://schemas.microsoft.com/office/2006/metadata/properties" xmlns:ns3="b8e38064-cc21-4f11-b5b0-fd83f1d46098" xmlns:ns4="dbaeb9fe-4d82-4f1e-b06f-e5f3aa7672ab" targetNamespace="http://schemas.microsoft.com/office/2006/metadata/properties" ma:root="true" ma:fieldsID="dc26002ee2b2dc1204a707f449449876" ns3:_="" ns4:_="">
    <xsd:import namespace="b8e38064-cc21-4f11-b5b0-fd83f1d46098"/>
    <xsd:import namespace="dbaeb9fe-4d82-4f1e-b06f-e5f3aa7672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8064-cc21-4f11-b5b0-fd83f1d46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eb9fe-4d82-4f1e-b06f-e5f3aa7672a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Геш підказки про спільний доступ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5E4154-E6BE-4F75-AD65-C99D979C8D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8e38064-cc21-4f11-b5b0-fd83f1d46098"/>
    <ds:schemaRef ds:uri="http://www.w3.org/XML/1998/namespace"/>
    <ds:schemaRef ds:uri="http://purl.org/dc/elements/1.1/"/>
    <ds:schemaRef ds:uri="http://schemas.microsoft.com/office/infopath/2007/PartnerControls"/>
    <ds:schemaRef ds:uri="dbaeb9fe-4d82-4f1e-b06f-e5f3aa7672a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6FAF40-0ABE-47FB-A02B-9951F77D67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309A0-AB64-4849-A35A-CED1904EB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8064-cc21-4f11-b5b0-fd83f1d46098"/>
    <ds:schemaRef ds:uri="dbaeb9fe-4d82-4f1e-b06f-e5f3aa7672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1522</Words>
  <Application>Microsoft Office PowerPoint</Application>
  <PresentationFormat>Custom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Cambria</vt:lpstr>
      <vt:lpstr>Gotham</vt:lpstr>
      <vt:lpstr>Cambria Math</vt:lpstr>
      <vt:lpstr>Wingdings</vt:lpstr>
      <vt:lpstr>Helvetica</vt:lpstr>
      <vt:lpstr>Swift</vt:lpstr>
      <vt:lpstr>Arial</vt:lpstr>
      <vt:lpstr>Cormorant Garamond</vt:lpstr>
      <vt:lpstr>Calibri</vt:lpstr>
      <vt:lpstr>KAPSARC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2022-05-10T16:13:50Z</dcterms:created>
  <dcterms:modified xsi:type="dcterms:W3CDTF">2025-06-14T11:23:46Z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0x010100825A042C34E98A4A949E0AF2BA417745</vt:lpwstr>
  </property>
  <property fmtid="{D5CDD505-2E9C-101B-9397-08002B2CF9AE}" pid="3" name="MSIP_Label_3e8d34d1-3830-4ae1-841c-ed04f7a732ea_Enabled">
    <vt:lpwstr>true</vt:lpwstr>
  </property>
  <property fmtid="{D5CDD505-2E9C-101B-9397-08002B2CF9AE}" pid="4" name="MSIP_Label_3e8d34d1-3830-4ae1-841c-ed04f7a732ea_SetDate">
    <vt:lpwstr>2023-09-03T07:43:50Z</vt:lpwstr>
  </property>
  <property fmtid="{D5CDD505-2E9C-101B-9397-08002B2CF9AE}" pid="5" name="MSIP_Label_3e8d34d1-3830-4ae1-841c-ed04f7a732ea_Method">
    <vt:lpwstr>Privileged</vt:lpwstr>
  </property>
  <property fmtid="{D5CDD505-2E9C-101B-9397-08002B2CF9AE}" pid="6" name="MSIP_Label_3e8d34d1-3830-4ae1-841c-ed04f7a732ea_Name">
    <vt:lpwstr>Public</vt:lpwstr>
  </property>
  <property fmtid="{D5CDD505-2E9C-101B-9397-08002B2CF9AE}" pid="7" name="MSIP_Label_3e8d34d1-3830-4ae1-841c-ed04f7a732ea_SiteId">
    <vt:lpwstr>9d1eab37-c590-430b-ba29-48eeaea0eee2</vt:lpwstr>
  </property>
  <property fmtid="{D5CDD505-2E9C-101B-9397-08002B2CF9AE}" pid="8" name="MSIP_Label_3e8d34d1-3830-4ae1-841c-ed04f7a732ea_ActionId">
    <vt:lpwstr>0e98c3bf-f627-41f9-98a0-f606595930d4</vt:lpwstr>
  </property>
  <property fmtid="{D5CDD505-2E9C-101B-9397-08002B2CF9AE}" pid="9" name="MSIP_Label_3e8d34d1-3830-4ae1-841c-ed04f7a732ea_ContentBits">
    <vt:lpwstr>1</vt:lpwstr>
  </property>
  <property fmtid="{D5CDD505-2E9C-101B-9397-08002B2CF9AE}" pid="10" name="ClassificationContentMarkingHeaderLocations">
    <vt:lpwstr>KAPSARC:11</vt:lpwstr>
  </property>
  <property fmtid="{D5CDD505-2E9C-101B-9397-08002B2CF9AE}" pid="11" name="ClassificationContentMarkingHeaderText">
    <vt:lpwstr>Classified as Public and Information can be shared with anyone needful of the Information.</vt:lpwstr>
  </property>
</Properties>
</file>