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402AA63-06C5-4088-AAEF-7CB68E6CCF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35" y="1532965"/>
            <a:ext cx="11981330" cy="52241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1D9C3-7287-42F4-8388-E643DCBD24EB}"/>
              </a:ext>
            </a:extLst>
          </p:cNvPr>
          <p:cNvSpPr/>
          <p:nvPr userDrawn="1"/>
        </p:nvSpPr>
        <p:spPr>
          <a:xfrm>
            <a:off x="0" y="1"/>
            <a:ext cx="12192000" cy="45720"/>
          </a:xfrm>
          <a:prstGeom prst="rect">
            <a:avLst/>
          </a:prstGeom>
          <a:solidFill>
            <a:srgbClr val="C14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9467EB-AE9C-48EE-BE94-E9CD99E3228C}"/>
              </a:ext>
            </a:extLst>
          </p:cNvPr>
          <p:cNvCxnSpPr/>
          <p:nvPr userDrawn="1"/>
        </p:nvCxnSpPr>
        <p:spPr>
          <a:xfrm>
            <a:off x="0" y="1424291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3B9F03-C870-4617-8181-7C03438F6698}"/>
              </a:ext>
            </a:extLst>
          </p:cNvPr>
          <p:cNvGrpSpPr/>
          <p:nvPr userDrawn="1"/>
        </p:nvGrpSpPr>
        <p:grpSpPr>
          <a:xfrm>
            <a:off x="8736920" y="4574414"/>
            <a:ext cx="2341396" cy="292388"/>
            <a:chOff x="8705064" y="4340500"/>
            <a:chExt cx="2341396" cy="2923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6B2C36-077C-4AC6-B842-050A922E36A5}"/>
                </a:ext>
              </a:extLst>
            </p:cNvPr>
            <p:cNvSpPr txBox="1"/>
            <p:nvPr/>
          </p:nvSpPr>
          <p:spPr>
            <a:xfrm>
              <a:off x="9647901" y="4340500"/>
              <a:ext cx="455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223C29-61DA-4C69-871D-170445FEF7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044" y="4502082"/>
              <a:ext cx="97741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CF2E86-C354-4C87-BD4F-6CD7263B0442}"/>
                </a:ext>
              </a:extLst>
            </p:cNvPr>
            <p:cNvCxnSpPr>
              <a:cxnSpLocks/>
            </p:cNvCxnSpPr>
            <p:nvPr/>
          </p:nvCxnSpPr>
          <p:spPr>
            <a:xfrm>
              <a:off x="8705064" y="4502082"/>
              <a:ext cx="97741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F20401-02CC-4379-8155-2B2CB44313A4}"/>
              </a:ext>
            </a:extLst>
          </p:cNvPr>
          <p:cNvGrpSpPr/>
          <p:nvPr userDrawn="1"/>
        </p:nvGrpSpPr>
        <p:grpSpPr>
          <a:xfrm>
            <a:off x="8283949" y="3557063"/>
            <a:ext cx="3462498" cy="756394"/>
            <a:chOff x="8155761" y="3291173"/>
            <a:chExt cx="3462498" cy="756394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67343CF-D5F2-4B64-87A2-34872A6981C9}"/>
                </a:ext>
              </a:extLst>
            </p:cNvPr>
            <p:cNvSpPr txBox="1">
              <a:spLocks/>
            </p:cNvSpPr>
            <p:nvPr/>
          </p:nvSpPr>
          <p:spPr>
            <a:xfrm>
              <a:off x="9160809" y="3291173"/>
              <a:ext cx="2457450" cy="756394"/>
            </a:xfrm>
            <a:prstGeom prst="rect">
              <a:avLst/>
            </a:prstGeom>
            <a:ln w="57150">
              <a:noFill/>
            </a:ln>
          </p:spPr>
          <p:txBody>
            <a:bodyPr vert="horz" lIns="91440" tIns="45720" rIns="91440" bIns="45720" numCol="1" rtlCol="0" anchor="t">
              <a:normAutofit fontScale="85000" lnSpcReduction="10000"/>
            </a:bodyPr>
            <a:lstStyle/>
            <a:p>
              <a:pPr defTabSz="45720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We offer a 100% money-back guarantee.  Try it and, if you’re not satisfied, return it for a full refund within 30 days.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850EA6C-9DA4-4916-AF01-8EAD4858F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5761" y="3397267"/>
              <a:ext cx="809672" cy="54420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D250C2E-9532-FD44-58A3-30733810BA8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5460" y="2109118"/>
            <a:ext cx="7440925" cy="4161973"/>
          </a:xfrm>
          <a:prstGeom prst="rect">
            <a:avLst/>
          </a:prstGeom>
          <a:effectLst>
            <a:outerShdw blurRad="368300" dist="88900" sx="102000" sy="102000" algn="ctr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7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07" Type="http://schemas.openxmlformats.org/officeDocument/2006/relationships/slideLayout" Target="../slideLayouts/slideLayout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F158DED6-BA1B-DFA5-2CAD-057744A0266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tr-TR" b="1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97" name="OTLSHAPE_SL_77c8a164f4254dedbb950531f9b36cdb_BackgroundRectangle">
            <a:extLst>
              <a:ext uri="{FF2B5EF4-FFF2-40B4-BE49-F238E27FC236}">
                <a16:creationId xmlns:a16="http://schemas.microsoft.com/office/drawing/2014/main" id="{99A2DE59-576C-FF5E-B402-FFB1E2F01F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162895"/>
            <a:ext cx="11290300" cy="406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OTLSHAPE_SL2A_21c2f6aedbaa4f39a04c8acbab1fddb4_BackgroundRectangle" hidden="1">
            <a:extLst>
              <a:ext uri="{FF2B5EF4-FFF2-40B4-BE49-F238E27FC236}">
                <a16:creationId xmlns:a16="http://schemas.microsoft.com/office/drawing/2014/main" id="{FF994C48-2268-D096-AC3A-EADDCD0C51E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28700" y="2162895"/>
            <a:ext cx="10325100" cy="406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FA4E5E22-4F6E-01F1-9DB2-E0E50AA2AB8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474534" y="5130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tr-TR" b="1" spc="-44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8B2EFF4B-5E7D-22DC-E663-81A9F9AB70B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55700" y="5143500"/>
            <a:ext cx="101981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TLSHAPE_SL_77c8a164f4254dedbb950531f9b36cdb_HeaderRectangle">
            <a:extLst>
              <a:ext uri="{FF2B5EF4-FFF2-40B4-BE49-F238E27FC236}">
                <a16:creationId xmlns:a16="http://schemas.microsoft.com/office/drawing/2014/main" id="{1FD99C03-F43A-03E7-62E7-041C690EADF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2162895"/>
            <a:ext cx="965200" cy="406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4" name="OTLSHAPE_SL2A_21c2f6aedbaa4f39a04c8acbab1fddb4_HeaderRectangle" hidden="1">
            <a:extLst>
              <a:ext uri="{FF2B5EF4-FFF2-40B4-BE49-F238E27FC236}">
                <a16:creationId xmlns:a16="http://schemas.microsoft.com/office/drawing/2014/main" id="{EC10CA60-692A-41C7-B2D2-44B99DC827C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8700" y="216289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0" name="OTLSHAPE_G_00000000000000000000000000000000_ShapeAbove0">
            <a:extLst>
              <a:ext uri="{FF2B5EF4-FFF2-40B4-BE49-F238E27FC236}">
                <a16:creationId xmlns:a16="http://schemas.microsoft.com/office/drawing/2014/main" id="{4A9CD803-4362-1C61-0CC8-6686CECF35E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220712" y="2162895"/>
            <a:ext cx="0" cy="298060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G_00000000000000000000000000000000_ShapeAbove1">
            <a:extLst>
              <a:ext uri="{FF2B5EF4-FFF2-40B4-BE49-F238E27FC236}">
                <a16:creationId xmlns:a16="http://schemas.microsoft.com/office/drawing/2014/main" id="{EF117F83-9F7A-6DF3-11F9-36E027DB2CD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219111" y="2162895"/>
            <a:ext cx="0" cy="298060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G_00000000000000000000000000000000_ShapeAbove2">
            <a:extLst>
              <a:ext uri="{FF2B5EF4-FFF2-40B4-BE49-F238E27FC236}">
                <a16:creationId xmlns:a16="http://schemas.microsoft.com/office/drawing/2014/main" id="{832C4CB8-DF9F-19F0-ACDE-CB246E2E57B8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7284123" y="2162895"/>
            <a:ext cx="0" cy="298060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G_00000000000000000000000000000000_ShapeAbove3">
            <a:extLst>
              <a:ext uri="{FF2B5EF4-FFF2-40B4-BE49-F238E27FC236}">
                <a16:creationId xmlns:a16="http://schemas.microsoft.com/office/drawing/2014/main" id="{01B13EF3-6297-21AB-A062-F9C179CAEADE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9282523" y="2162895"/>
            <a:ext cx="0" cy="298060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069B1143-588F-765C-1C9B-BB84DEEAADD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155700" y="5346700"/>
            <a:ext cx="6604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TLSHAPE_SL_77c8a164f4254dedbb950531f9b36cdb_Header">
            <a:extLst>
              <a:ext uri="{FF2B5EF4-FFF2-40B4-BE49-F238E27FC236}">
                <a16:creationId xmlns:a16="http://schemas.microsoft.com/office/drawing/2014/main" id="{ADDDBDEF-2ABF-B8C0-BDE7-F53FF9F09C5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3500" y="2180040"/>
            <a:ext cx="9652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tr-TR" sz="1200">
                <a:solidFill>
                  <a:schemeClr val="lt1"/>
                </a:solidFill>
                <a:latin typeface="Calibri" panose="020F0502020204030204" pitchFamily="34" charset="0"/>
              </a:rPr>
              <a:t>kosecakmak-tourism</a:t>
            </a:r>
          </a:p>
        </p:txBody>
      </p:sp>
      <p:sp>
        <p:nvSpPr>
          <p:cNvPr id="105" name="OTLSHAPE_SL2A_21c2f6aedbaa4f39a04c8acbab1fddb4_Header" hidden="1">
            <a:extLst>
              <a:ext uri="{FF2B5EF4-FFF2-40B4-BE49-F238E27FC236}">
                <a16:creationId xmlns:a16="http://schemas.microsoft.com/office/drawing/2014/main" id="{095F0F10-8DDD-9BAB-671F-89D05B134E9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tr-T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B386C332-2546-1D08-658A-7E10EDA1E4D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770461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84028FC1-A654-0A94-9073-7CC862320E8C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626618" y="54821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tr-T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6362094-F719-F0B2-AE5F-574291DF1358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19200" y="51774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D42C260C-AE3B-7235-58FA-AD69731EEBA2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284212" y="51774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0E5A1ED4-419D-28E5-0B8F-333E7E5CA11B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282612" y="51774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2FDE0846-1773-5381-5B20-9467373DA102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347624" y="51774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403ABAE4-BA9C-ED44-160B-28623DA7AD31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346023" y="51774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84FABF09-E65C-13E3-5309-CAFD4D95F8F8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220712" y="518160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C4BF4E2A-65E0-FCBF-7F13-348DD0CFECED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5219111" y="518160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31B48CBF-33B0-4F8D-5231-ACB8D316823E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284123" y="518160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AEEF053B-8A2A-6AE4-38D8-ADFC86E2C64A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9282523" y="518160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TLSHAPE_T_e37c14d2f63144969e50389e13162992_Shape">
            <a:extLst>
              <a:ext uri="{FF2B5EF4-FFF2-40B4-BE49-F238E27FC236}">
                <a16:creationId xmlns:a16="http://schemas.microsoft.com/office/drawing/2014/main" id="{C0487ABA-20DC-A426-1037-02EEFC552CC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422153" y="2654554"/>
            <a:ext cx="2667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TLSHAPE_T_3dbaab46b9b14124837790c24e697d87_Shape">
            <a:extLst>
              <a:ext uri="{FF2B5EF4-FFF2-40B4-BE49-F238E27FC236}">
                <a16:creationId xmlns:a16="http://schemas.microsoft.com/office/drawing/2014/main" id="{5A921852-83F5-8272-E4A8-3B4A288F823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422153" y="2888573"/>
            <a:ext cx="4064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TLSHAPE_T_e32b8c3cadf74eb0aa7e6dc705a8664f_Shape">
            <a:extLst>
              <a:ext uri="{FF2B5EF4-FFF2-40B4-BE49-F238E27FC236}">
                <a16:creationId xmlns:a16="http://schemas.microsoft.com/office/drawing/2014/main" id="{8DDC39B5-5B08-3414-735A-5765200B834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755220" y="3122591"/>
            <a:ext cx="469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TLSHAPE_T_fde9c53d99ea4a71b0087408f6306f2b_Shape">
            <a:extLst>
              <a:ext uri="{FF2B5EF4-FFF2-40B4-BE49-F238E27FC236}">
                <a16:creationId xmlns:a16="http://schemas.microsoft.com/office/drawing/2014/main" id="{06B9D10C-F558-BEB5-0E81-144234D625F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154899" y="3356610"/>
            <a:ext cx="5334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TLSHAPE_T_12801ee76c014db18647bd6aafd33df7_Shape">
            <a:extLst>
              <a:ext uri="{FF2B5EF4-FFF2-40B4-BE49-F238E27FC236}">
                <a16:creationId xmlns:a16="http://schemas.microsoft.com/office/drawing/2014/main" id="{18F34B60-AF14-D043-BF9B-DCA4131B058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621193" y="3590629"/>
            <a:ext cx="8001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TLSHAPE_T_5480300a38ec48669ea21223975ca1d2_Shape">
            <a:extLst>
              <a:ext uri="{FF2B5EF4-FFF2-40B4-BE49-F238E27FC236}">
                <a16:creationId xmlns:a16="http://schemas.microsoft.com/office/drawing/2014/main" id="{AB208107-4E22-E051-A966-C0246CED332A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353939" y="3824647"/>
            <a:ext cx="37338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TLSHAPE_T_672adead27a34cc2930594a4cea8da91_Shape">
            <a:extLst>
              <a:ext uri="{FF2B5EF4-FFF2-40B4-BE49-F238E27FC236}">
                <a16:creationId xmlns:a16="http://schemas.microsoft.com/office/drawing/2014/main" id="{7A4891AC-9417-A500-3A34-F5262219BDF3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353939" y="4058666"/>
            <a:ext cx="37338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TLSHAPE_T_1e303480a7b54180b061054026b0026e_Shape">
            <a:extLst>
              <a:ext uri="{FF2B5EF4-FFF2-40B4-BE49-F238E27FC236}">
                <a16:creationId xmlns:a16="http://schemas.microsoft.com/office/drawing/2014/main" id="{C885A77C-6F12-7520-9243-8F08EAA9FD07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7084284" y="4292684"/>
            <a:ext cx="6731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TLSHAPE_T_49a87ca346ba4c72974b17d3f2250508_Shape">
            <a:extLst>
              <a:ext uri="{FF2B5EF4-FFF2-40B4-BE49-F238E27FC236}">
                <a16:creationId xmlns:a16="http://schemas.microsoft.com/office/drawing/2014/main" id="{856F281E-EB67-3786-FEDA-7CE2FAC50714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7683804" y="4611963"/>
            <a:ext cx="12065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TLSHAPE_T_f48b49f4828e4febaeedd5d9bc4faa48_Shape">
            <a:extLst>
              <a:ext uri="{FF2B5EF4-FFF2-40B4-BE49-F238E27FC236}">
                <a16:creationId xmlns:a16="http://schemas.microsoft.com/office/drawing/2014/main" id="{2CF30271-934D-585C-8424-A38E930AC394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882843" y="4931240"/>
            <a:ext cx="469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TLSHAPE_T_e37c14d2f63144969e50389e13162992_ShapePercentage" hidden="1">
            <a:extLst>
              <a:ext uri="{FF2B5EF4-FFF2-40B4-BE49-F238E27FC236}">
                <a16:creationId xmlns:a16="http://schemas.microsoft.com/office/drawing/2014/main" id="{9CEB02A9-BA0E-EC8A-62E4-EEC6815521F8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422153" y="265455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TLSHAPE_T_3dbaab46b9b14124837790c24e697d87_ShapePercentage" hidden="1">
            <a:extLst>
              <a:ext uri="{FF2B5EF4-FFF2-40B4-BE49-F238E27FC236}">
                <a16:creationId xmlns:a16="http://schemas.microsoft.com/office/drawing/2014/main" id="{28F6EA22-8FB0-1CD5-1AB5-482DBDFC38A1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422153" y="288857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TLSHAPE_T_e32b8c3cadf74eb0aa7e6dc705a8664f_ShapePercentage" hidden="1">
            <a:extLst>
              <a:ext uri="{FF2B5EF4-FFF2-40B4-BE49-F238E27FC236}">
                <a16:creationId xmlns:a16="http://schemas.microsoft.com/office/drawing/2014/main" id="{77B3E3D8-52E8-A311-8B20-E5D977BDBD63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755220" y="312259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TLSHAPE_T_fde9c53d99ea4a71b0087408f6306f2b_ShapePercentage" hidden="1">
            <a:extLst>
              <a:ext uri="{FF2B5EF4-FFF2-40B4-BE49-F238E27FC236}">
                <a16:creationId xmlns:a16="http://schemas.microsoft.com/office/drawing/2014/main" id="{39E7E66E-B86D-FE12-DA0B-218ED0D0DA73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154899" y="335661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TLSHAPE_T_12801ee76c014db18647bd6aafd33df7_ShapePercentage" hidden="1">
            <a:extLst>
              <a:ext uri="{FF2B5EF4-FFF2-40B4-BE49-F238E27FC236}">
                <a16:creationId xmlns:a16="http://schemas.microsoft.com/office/drawing/2014/main" id="{C84B3C29-D638-9C73-D251-7233CA3E13DE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621193" y="359062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TLSHAPE_T_5480300a38ec48669ea21223975ca1d2_ShapePercentage" hidden="1">
            <a:extLst>
              <a:ext uri="{FF2B5EF4-FFF2-40B4-BE49-F238E27FC236}">
                <a16:creationId xmlns:a16="http://schemas.microsoft.com/office/drawing/2014/main" id="{AB3D532E-8C26-1A46-DF99-ABB254070D28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353939" y="382464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TLSHAPE_T_672adead27a34cc2930594a4cea8da91_ShapePercentage" hidden="1">
            <a:extLst>
              <a:ext uri="{FF2B5EF4-FFF2-40B4-BE49-F238E27FC236}">
                <a16:creationId xmlns:a16="http://schemas.microsoft.com/office/drawing/2014/main" id="{255E6ABE-D141-42BC-8C43-500CCF11F793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353939" y="405866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TLSHAPE_T_1e303480a7b54180b061054026b0026e_ShapePercentage" hidden="1">
            <a:extLst>
              <a:ext uri="{FF2B5EF4-FFF2-40B4-BE49-F238E27FC236}">
                <a16:creationId xmlns:a16="http://schemas.microsoft.com/office/drawing/2014/main" id="{53C90F69-98FF-E2AB-A205-95DF1A7717E9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7084284" y="429268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TLSHAPE_T_49a87ca346ba4c72974b17d3f2250508_ShapePercentage" hidden="1">
            <a:extLst>
              <a:ext uri="{FF2B5EF4-FFF2-40B4-BE49-F238E27FC236}">
                <a16:creationId xmlns:a16="http://schemas.microsoft.com/office/drawing/2014/main" id="{35B9B744-A338-2012-CE52-83758E54E960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7683804" y="461196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TLSHAPE_T_f48b49f4828e4febaeedd5d9bc4faa48_ShapePercentage" hidden="1">
            <a:extLst>
              <a:ext uri="{FF2B5EF4-FFF2-40B4-BE49-F238E27FC236}">
                <a16:creationId xmlns:a16="http://schemas.microsoft.com/office/drawing/2014/main" id="{42250887-2F93-9681-67CE-6BBFD8B83DEA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882843" y="49312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TLSHAPE_T_e37c14d2f63144969e50389e13162992_Duration" hidden="1">
            <a:extLst>
              <a:ext uri="{FF2B5EF4-FFF2-40B4-BE49-F238E27FC236}">
                <a16:creationId xmlns:a16="http://schemas.microsoft.com/office/drawing/2014/main" id="{D46EEE11-2814-91E5-4921-4931A3AD8B9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20" name="OTLSHAPE_T_e37c14d2f63144969e50389e13162992_TextPercentage" hidden="1">
            <a:extLst>
              <a:ext uri="{FF2B5EF4-FFF2-40B4-BE49-F238E27FC236}">
                <a16:creationId xmlns:a16="http://schemas.microsoft.com/office/drawing/2014/main" id="{9798111A-9467-8A3F-B320-973F4160231D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tr-T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e37c14d2f63144969e50389e13162992_StartDate" hidden="1">
            <a:extLst>
              <a:ext uri="{FF2B5EF4-FFF2-40B4-BE49-F238E27FC236}">
                <a16:creationId xmlns:a16="http://schemas.microsoft.com/office/drawing/2014/main" id="{48ADD514-6DC5-5206-00BA-233BEBF4BD1A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e37c14d2f63144969e50389e13162992_EndDate" hidden="1">
            <a:extLst>
              <a:ext uri="{FF2B5EF4-FFF2-40B4-BE49-F238E27FC236}">
                <a16:creationId xmlns:a16="http://schemas.microsoft.com/office/drawing/2014/main" id="{9D575E1C-2F32-B443-97D4-44DC2F8C5AF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T_e37c14d2f63144969e50389e13162992_JoinedDate">
            <a:extLst>
              <a:ext uri="{FF2B5EF4-FFF2-40B4-BE49-F238E27FC236}">
                <a16:creationId xmlns:a16="http://schemas.microsoft.com/office/drawing/2014/main" id="{5479FE45-7109-E2BF-CD22-B40C95DB84D5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61508" y="2640542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tr-TR" sz="1000" spc="-2">
                <a:solidFill>
                  <a:schemeClr val="dk2"/>
                </a:solidFill>
                <a:latin typeface="Calibri" panose="020F0502020204030204" pitchFamily="34" charset="0"/>
              </a:rPr>
              <a:t>Mar 5 - Mar 8</a:t>
            </a:r>
          </a:p>
        </p:txBody>
      </p:sp>
      <p:sp>
        <p:nvSpPr>
          <p:cNvPr id="24" name="OTLSHAPE_T_e37c14d2f63144969e50389e13162992_Title">
            <a:extLst>
              <a:ext uri="{FF2B5EF4-FFF2-40B4-BE49-F238E27FC236}">
                <a16:creationId xmlns:a16="http://schemas.microsoft.com/office/drawing/2014/main" id="{0ED126E4-B6AD-E575-EF1E-531C4144A265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739360" y="2632795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 Planı</a:t>
            </a:r>
          </a:p>
        </p:txBody>
      </p:sp>
      <p:sp>
        <p:nvSpPr>
          <p:cNvPr id="27" name="OTLSHAPE_T_3dbaab46b9b14124837790c24e697d87_Duration" hidden="1">
            <a:extLst>
              <a:ext uri="{FF2B5EF4-FFF2-40B4-BE49-F238E27FC236}">
                <a16:creationId xmlns:a16="http://schemas.microsoft.com/office/drawing/2014/main" id="{7340350D-CD08-FC9D-F7B1-93593D32BD4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28" name="OTLSHAPE_T_3dbaab46b9b14124837790c24e697d87_TextPercentage" hidden="1">
            <a:extLst>
              <a:ext uri="{FF2B5EF4-FFF2-40B4-BE49-F238E27FC236}">
                <a16:creationId xmlns:a16="http://schemas.microsoft.com/office/drawing/2014/main" id="{C5067AEB-C03B-C85D-90C8-53DDAB64B24C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tr-T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3dbaab46b9b14124837790c24e697d87_StartDate" hidden="1">
            <a:extLst>
              <a:ext uri="{FF2B5EF4-FFF2-40B4-BE49-F238E27FC236}">
                <a16:creationId xmlns:a16="http://schemas.microsoft.com/office/drawing/2014/main" id="{A09A0E3E-DBA4-328B-52E8-B859E9E78C14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3dbaab46b9b14124837790c24e697d87_EndDate" hidden="1">
            <a:extLst>
              <a:ext uri="{FF2B5EF4-FFF2-40B4-BE49-F238E27FC236}">
                <a16:creationId xmlns:a16="http://schemas.microsoft.com/office/drawing/2014/main" id="{9B88F18C-ACD4-E10B-A91F-124F98F6824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_3dbaab46b9b14124837790c24e697d87_JoinedDate">
            <a:extLst>
              <a:ext uri="{FF2B5EF4-FFF2-40B4-BE49-F238E27FC236}">
                <a16:creationId xmlns:a16="http://schemas.microsoft.com/office/drawing/2014/main" id="{BB462F73-21FE-6935-5296-D6AAA2410225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97119" y="2874560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tr-TR" sz="1000" spc="-2">
                <a:solidFill>
                  <a:schemeClr val="dk2"/>
                </a:solidFill>
                <a:latin typeface="Calibri" panose="020F0502020204030204" pitchFamily="34" charset="0"/>
              </a:rPr>
              <a:t>Mar 5 - Mar 10</a:t>
            </a:r>
          </a:p>
        </p:txBody>
      </p:sp>
      <p:sp>
        <p:nvSpPr>
          <p:cNvPr id="32" name="OTLSHAPE_T_3dbaab46b9b14124837790c24e697d87_Title">
            <a:extLst>
              <a:ext uri="{FF2B5EF4-FFF2-40B4-BE49-F238E27FC236}">
                <a16:creationId xmlns:a16="http://schemas.microsoft.com/office/drawing/2014/main" id="{236EC780-B5C5-11D3-8E12-4BAD70AFE54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872587" y="2866813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Gereksinim  Analizi</a:t>
            </a:r>
          </a:p>
        </p:txBody>
      </p:sp>
      <p:sp>
        <p:nvSpPr>
          <p:cNvPr id="35" name="OTLSHAPE_T_e32b8c3cadf74eb0aa7e6dc705a8664f_Duration" hidden="1">
            <a:extLst>
              <a:ext uri="{FF2B5EF4-FFF2-40B4-BE49-F238E27FC236}">
                <a16:creationId xmlns:a16="http://schemas.microsoft.com/office/drawing/2014/main" id="{AA7DD26B-C415-F233-598D-9D23197C1D5F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6" name="OTLSHAPE_T_e32b8c3cadf74eb0aa7e6dc705a8664f_TextPercentage" hidden="1">
            <a:extLst>
              <a:ext uri="{FF2B5EF4-FFF2-40B4-BE49-F238E27FC236}">
                <a16:creationId xmlns:a16="http://schemas.microsoft.com/office/drawing/2014/main" id="{EF017C7C-1B40-5487-B95B-29B7DBA626E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tr-T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e32b8c3cadf74eb0aa7e6dc705a8664f_StartDate" hidden="1">
            <a:extLst>
              <a:ext uri="{FF2B5EF4-FFF2-40B4-BE49-F238E27FC236}">
                <a16:creationId xmlns:a16="http://schemas.microsoft.com/office/drawing/2014/main" id="{42838931-8707-10C1-35BA-608E58BE1F4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e32b8c3cadf74eb0aa7e6dc705a8664f_EndDate" hidden="1">
            <a:extLst>
              <a:ext uri="{FF2B5EF4-FFF2-40B4-BE49-F238E27FC236}">
                <a16:creationId xmlns:a16="http://schemas.microsoft.com/office/drawing/2014/main" id="{E15E7942-115F-42DC-7A19-E448AC3A3D3B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T_e32b8c3cadf74eb0aa7e6dc705a8664f_JoinedDate">
            <a:extLst>
              <a:ext uri="{FF2B5EF4-FFF2-40B4-BE49-F238E27FC236}">
                <a16:creationId xmlns:a16="http://schemas.microsoft.com/office/drawing/2014/main" id="{CAA56A30-4BC3-54C2-FFB1-A6C3FEF1C4DF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865796" y="3108579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tr-TR" sz="1000" spc="-2">
                <a:solidFill>
                  <a:schemeClr val="dk2"/>
                </a:solidFill>
                <a:latin typeface="Calibri" panose="020F0502020204030204" pitchFamily="34" charset="0"/>
              </a:rPr>
              <a:t>Mar 10 - Mar 16</a:t>
            </a:r>
          </a:p>
        </p:txBody>
      </p:sp>
      <p:sp>
        <p:nvSpPr>
          <p:cNvPr id="40" name="OTLSHAPE_T_e32b8c3cadf74eb0aa7e6dc705a8664f_Title">
            <a:extLst>
              <a:ext uri="{FF2B5EF4-FFF2-40B4-BE49-F238E27FC236}">
                <a16:creationId xmlns:a16="http://schemas.microsoft.com/office/drawing/2014/main" id="{0BBDF518-8AB2-3AB0-4FB7-93BC940CFB51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2272267" y="3100832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Durum Diyagramı </a:t>
            </a:r>
          </a:p>
        </p:txBody>
      </p:sp>
      <p:sp>
        <p:nvSpPr>
          <p:cNvPr id="43" name="OTLSHAPE_T_fde9c53d99ea4a71b0087408f6306f2b_Duration" hidden="1">
            <a:extLst>
              <a:ext uri="{FF2B5EF4-FFF2-40B4-BE49-F238E27FC236}">
                <a16:creationId xmlns:a16="http://schemas.microsoft.com/office/drawing/2014/main" id="{A83C0D36-4F85-EAED-1A95-8B92301857F0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4" name="OTLSHAPE_T_fde9c53d99ea4a71b0087408f6306f2b_TextPercentage" hidden="1">
            <a:extLst>
              <a:ext uri="{FF2B5EF4-FFF2-40B4-BE49-F238E27FC236}">
                <a16:creationId xmlns:a16="http://schemas.microsoft.com/office/drawing/2014/main" id="{061AB60D-D7DD-3D75-BE55-BEE582F85279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tr-T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fde9c53d99ea4a71b0087408f6306f2b_StartDate" hidden="1">
            <a:extLst>
              <a:ext uri="{FF2B5EF4-FFF2-40B4-BE49-F238E27FC236}">
                <a16:creationId xmlns:a16="http://schemas.microsoft.com/office/drawing/2014/main" id="{7AB3E087-F85D-F8B3-46AA-39577037858F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fde9c53d99ea4a71b0087408f6306f2b_EndDate" hidden="1">
            <a:extLst>
              <a:ext uri="{FF2B5EF4-FFF2-40B4-BE49-F238E27FC236}">
                <a16:creationId xmlns:a16="http://schemas.microsoft.com/office/drawing/2014/main" id="{04F7A2CC-D880-3DFD-F49B-C7D75534948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fde9c53d99ea4a71b0087408f6306f2b_JoinedDate">
            <a:extLst>
              <a:ext uri="{FF2B5EF4-FFF2-40B4-BE49-F238E27FC236}">
                <a16:creationId xmlns:a16="http://schemas.microsoft.com/office/drawing/2014/main" id="{4736983B-92AA-9549-2FFA-04535F828462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65476" y="3342598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tr-TR" sz="1000" spc="-2">
                <a:solidFill>
                  <a:schemeClr val="dk2"/>
                </a:solidFill>
                <a:latin typeface="Calibri" panose="020F0502020204030204" pitchFamily="34" charset="0"/>
              </a:rPr>
              <a:t>Mar 16 - Mar 23</a:t>
            </a:r>
          </a:p>
        </p:txBody>
      </p:sp>
      <p:sp>
        <p:nvSpPr>
          <p:cNvPr id="48" name="OTLSHAPE_T_fde9c53d99ea4a71b0087408f6306f2b_Title">
            <a:extLst>
              <a:ext uri="{FF2B5EF4-FFF2-40B4-BE49-F238E27FC236}">
                <a16:creationId xmlns:a16="http://schemas.microsoft.com/office/drawing/2014/main" id="{69887030-18A9-1C8D-829F-3B87127B8AC8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2738560" y="3334851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Durum Senaryosu </a:t>
            </a:r>
          </a:p>
        </p:txBody>
      </p:sp>
      <p:sp>
        <p:nvSpPr>
          <p:cNvPr id="51" name="OTLSHAPE_T_12801ee76c014db18647bd6aafd33df7_Duration" hidden="1">
            <a:extLst>
              <a:ext uri="{FF2B5EF4-FFF2-40B4-BE49-F238E27FC236}">
                <a16:creationId xmlns:a16="http://schemas.microsoft.com/office/drawing/2014/main" id="{F958EC90-F278-11C8-0E7E-28087C20CD79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52" name="OTLSHAPE_T_12801ee76c014db18647bd6aafd33df7_TextPercentage" hidden="1">
            <a:extLst>
              <a:ext uri="{FF2B5EF4-FFF2-40B4-BE49-F238E27FC236}">
                <a16:creationId xmlns:a16="http://schemas.microsoft.com/office/drawing/2014/main" id="{A5FCEDEE-8703-15BE-BC3E-0E42A5A13DF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tr-T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12801ee76c014db18647bd6aafd33df7_StartDate" hidden="1">
            <a:extLst>
              <a:ext uri="{FF2B5EF4-FFF2-40B4-BE49-F238E27FC236}">
                <a16:creationId xmlns:a16="http://schemas.microsoft.com/office/drawing/2014/main" id="{DB520D01-056A-1669-F5E9-3BFE1146B248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12801ee76c014db18647bd6aafd33df7_EndDate" hidden="1">
            <a:extLst>
              <a:ext uri="{FF2B5EF4-FFF2-40B4-BE49-F238E27FC236}">
                <a16:creationId xmlns:a16="http://schemas.microsoft.com/office/drawing/2014/main" id="{61390D32-E988-A3D7-7BF2-BEA6F945610A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12801ee76c014db18647bd6aafd33df7_JoinedDate">
            <a:extLst>
              <a:ext uri="{FF2B5EF4-FFF2-40B4-BE49-F238E27FC236}">
                <a16:creationId xmlns:a16="http://schemas.microsoft.com/office/drawing/2014/main" id="{ACB0DE55-117B-EEC5-EEA1-2286D49D5215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825368" y="3576616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tr-TR" sz="1000" spc="-2">
                <a:solidFill>
                  <a:schemeClr val="dk2"/>
                </a:solidFill>
                <a:latin typeface="Calibri" panose="020F0502020204030204" pitchFamily="34" charset="0"/>
              </a:rPr>
              <a:t>Mar 23 - Apr 3</a:t>
            </a:r>
          </a:p>
        </p:txBody>
      </p:sp>
      <p:sp>
        <p:nvSpPr>
          <p:cNvPr id="56" name="OTLSHAPE_T_12801ee76c014db18647bd6aafd33df7_Title">
            <a:extLst>
              <a:ext uri="{FF2B5EF4-FFF2-40B4-BE49-F238E27FC236}">
                <a16:creationId xmlns:a16="http://schemas.microsoft.com/office/drawing/2014/main" id="{C49D49F7-E298-0D00-FA95-34F15170977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3471306" y="3568869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Veri Tabanı Diyagramı</a:t>
            </a:r>
          </a:p>
        </p:txBody>
      </p:sp>
      <p:sp>
        <p:nvSpPr>
          <p:cNvPr id="59" name="OTLSHAPE_T_5480300a38ec48669ea21223975ca1d2_Duration" hidden="1">
            <a:extLst>
              <a:ext uri="{FF2B5EF4-FFF2-40B4-BE49-F238E27FC236}">
                <a16:creationId xmlns:a16="http://schemas.microsoft.com/office/drawing/2014/main" id="{E2142661-5778-A0E5-F58B-2F9CCC11A62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60" name="OTLSHAPE_T_5480300a38ec48669ea21223975ca1d2_TextPercentage" hidden="1">
            <a:extLst>
              <a:ext uri="{FF2B5EF4-FFF2-40B4-BE49-F238E27FC236}">
                <a16:creationId xmlns:a16="http://schemas.microsoft.com/office/drawing/2014/main" id="{5A4AEC48-5C94-E74C-20AB-91342C429B5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tr-T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5480300a38ec48669ea21223975ca1d2_StartDate" hidden="1">
            <a:extLst>
              <a:ext uri="{FF2B5EF4-FFF2-40B4-BE49-F238E27FC236}">
                <a16:creationId xmlns:a16="http://schemas.microsoft.com/office/drawing/2014/main" id="{3613701C-5874-6D1E-B6FA-E649617D4F2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5480300a38ec48669ea21223975ca1d2_EndDate" hidden="1">
            <a:extLst>
              <a:ext uri="{FF2B5EF4-FFF2-40B4-BE49-F238E27FC236}">
                <a16:creationId xmlns:a16="http://schemas.microsoft.com/office/drawing/2014/main" id="{8ECFB212-07F6-7239-352A-379BA4CED53C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5480300a38ec48669ea21223975ca1d2_JoinedDate">
            <a:extLst>
              <a:ext uri="{FF2B5EF4-FFF2-40B4-BE49-F238E27FC236}">
                <a16:creationId xmlns:a16="http://schemas.microsoft.com/office/drawing/2014/main" id="{C5E5DD08-442F-9E7D-E431-933EA6F1EF20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547277" y="3810635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tr-TR" sz="1000" spc="-4">
                <a:solidFill>
                  <a:schemeClr val="dk2"/>
                </a:solidFill>
                <a:latin typeface="Calibri" panose="020F0502020204030204" pitchFamily="34" charset="0"/>
              </a:rPr>
              <a:t>Apr 3 - May 28</a:t>
            </a:r>
          </a:p>
        </p:txBody>
      </p:sp>
      <p:sp>
        <p:nvSpPr>
          <p:cNvPr id="64" name="OTLSHAPE_T_5480300a38ec48669ea21223975ca1d2_Title">
            <a:extLst>
              <a:ext uri="{FF2B5EF4-FFF2-40B4-BE49-F238E27FC236}">
                <a16:creationId xmlns:a16="http://schemas.microsoft.com/office/drawing/2014/main" id="{59B0408F-0B14-3898-C52B-67867E43575A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7135038" y="3802888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Front-end </a:t>
            </a:r>
          </a:p>
        </p:txBody>
      </p:sp>
      <p:sp>
        <p:nvSpPr>
          <p:cNvPr id="67" name="OTLSHAPE_T_672adead27a34cc2930594a4cea8da91_Duration" hidden="1">
            <a:extLst>
              <a:ext uri="{FF2B5EF4-FFF2-40B4-BE49-F238E27FC236}">
                <a16:creationId xmlns:a16="http://schemas.microsoft.com/office/drawing/2014/main" id="{45B26FC6-29A0-A3BD-A979-410A364DB6F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68" name="OTLSHAPE_T_672adead27a34cc2930594a4cea8da91_TextPercentage" hidden="1">
            <a:extLst>
              <a:ext uri="{FF2B5EF4-FFF2-40B4-BE49-F238E27FC236}">
                <a16:creationId xmlns:a16="http://schemas.microsoft.com/office/drawing/2014/main" id="{D2E82A81-3E85-9C41-4CC7-219258056114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tr-T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672adead27a34cc2930594a4cea8da91_StartDate" hidden="1">
            <a:extLst>
              <a:ext uri="{FF2B5EF4-FFF2-40B4-BE49-F238E27FC236}">
                <a16:creationId xmlns:a16="http://schemas.microsoft.com/office/drawing/2014/main" id="{B8910174-C7AE-843C-55CE-127A3113CE12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672adead27a34cc2930594a4cea8da91_EndDate" hidden="1">
            <a:extLst>
              <a:ext uri="{FF2B5EF4-FFF2-40B4-BE49-F238E27FC236}">
                <a16:creationId xmlns:a16="http://schemas.microsoft.com/office/drawing/2014/main" id="{58DBE49D-C9B6-4179-495B-37F4C1BC91E6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672adead27a34cc2930594a4cea8da91_JoinedDate">
            <a:extLst>
              <a:ext uri="{FF2B5EF4-FFF2-40B4-BE49-F238E27FC236}">
                <a16:creationId xmlns:a16="http://schemas.microsoft.com/office/drawing/2014/main" id="{7BD64D70-49E6-FEB0-4385-62AA73B6691A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2547277" y="404465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tr-TR" sz="1000" spc="-4">
                <a:solidFill>
                  <a:schemeClr val="dk2"/>
                </a:solidFill>
                <a:latin typeface="Calibri" panose="020F0502020204030204" pitchFamily="34" charset="0"/>
              </a:rPr>
              <a:t>Apr 3 - May 28</a:t>
            </a:r>
          </a:p>
        </p:txBody>
      </p:sp>
      <p:sp>
        <p:nvSpPr>
          <p:cNvPr id="72" name="OTLSHAPE_T_672adead27a34cc2930594a4cea8da91_Title">
            <a:extLst>
              <a:ext uri="{FF2B5EF4-FFF2-40B4-BE49-F238E27FC236}">
                <a16:creationId xmlns:a16="http://schemas.microsoft.com/office/drawing/2014/main" id="{A596A43D-28E8-3EF4-8D51-CCBFF3DDE78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135038" y="4036907"/>
            <a:ext cx="546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Back-end</a:t>
            </a:r>
          </a:p>
        </p:txBody>
      </p:sp>
      <p:sp>
        <p:nvSpPr>
          <p:cNvPr id="75" name="OTLSHAPE_T_1e303480a7b54180b061054026b0026e_Duration" hidden="1">
            <a:extLst>
              <a:ext uri="{FF2B5EF4-FFF2-40B4-BE49-F238E27FC236}">
                <a16:creationId xmlns:a16="http://schemas.microsoft.com/office/drawing/2014/main" id="{42FB0BD4-1B55-0BB0-C9C1-92127FCFD3A7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76" name="OTLSHAPE_T_1e303480a7b54180b061054026b0026e_TextPercentage" hidden="1">
            <a:extLst>
              <a:ext uri="{FF2B5EF4-FFF2-40B4-BE49-F238E27FC236}">
                <a16:creationId xmlns:a16="http://schemas.microsoft.com/office/drawing/2014/main" id="{CE6918B4-54D2-E510-0FC5-42B7E25FDFA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tr-T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1e303480a7b54180b061054026b0026e_StartDate" hidden="1">
            <a:extLst>
              <a:ext uri="{FF2B5EF4-FFF2-40B4-BE49-F238E27FC236}">
                <a16:creationId xmlns:a16="http://schemas.microsoft.com/office/drawing/2014/main" id="{CF47392E-21A9-39BE-1652-15E5EBD2487E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1e303480a7b54180b061054026b0026e_EndDate" hidden="1">
            <a:extLst>
              <a:ext uri="{FF2B5EF4-FFF2-40B4-BE49-F238E27FC236}">
                <a16:creationId xmlns:a16="http://schemas.microsoft.com/office/drawing/2014/main" id="{B6EB7708-8DF7-2B4C-8085-5C40D1A52631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1e303480a7b54180b061054026b0026e_JoinedDate">
            <a:extLst>
              <a:ext uri="{FF2B5EF4-FFF2-40B4-BE49-F238E27FC236}">
                <a16:creationId xmlns:a16="http://schemas.microsoft.com/office/drawing/2014/main" id="{0DFD4EFF-713E-6420-B1D3-1B57AF82BB9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6288163" y="4278672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tr-TR" sz="1000" spc="-4">
                <a:solidFill>
                  <a:schemeClr val="dk2"/>
                </a:solidFill>
                <a:latin typeface="Calibri" panose="020F0502020204030204" pitchFamily="34" charset="0"/>
              </a:rPr>
              <a:t>May 29 - Jun 7</a:t>
            </a:r>
          </a:p>
        </p:txBody>
      </p:sp>
      <p:sp>
        <p:nvSpPr>
          <p:cNvPr id="80" name="OTLSHAPE_T_1e303480a7b54180b061054026b0026e_Title">
            <a:extLst>
              <a:ext uri="{FF2B5EF4-FFF2-40B4-BE49-F238E27FC236}">
                <a16:creationId xmlns:a16="http://schemas.microsoft.com/office/drawing/2014/main" id="{0FB65659-4309-3A10-6C70-9BA00B7237A6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7801171" y="4270925"/>
            <a:ext cx="26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100" b="1" spc="-38">
                <a:solidFill>
                  <a:schemeClr val="dk1"/>
                </a:solidFill>
                <a:latin typeface="Calibri" panose="020F0502020204030204" pitchFamily="34" charset="0"/>
              </a:rPr>
              <a:t>Test </a:t>
            </a:r>
          </a:p>
          <a:p>
            <a:endParaRPr lang="tr-TR" sz="1100" b="1" spc="-3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T_49a87ca346ba4c72974b17d3f2250508_Duration" hidden="1">
            <a:extLst>
              <a:ext uri="{FF2B5EF4-FFF2-40B4-BE49-F238E27FC236}">
                <a16:creationId xmlns:a16="http://schemas.microsoft.com/office/drawing/2014/main" id="{B39F30A9-3DE8-468B-74BB-619EA5FEB8DF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>
                <a:solidFill>
                  <a:schemeClr val="accent2"/>
                </a:solidFill>
                <a:latin typeface="Calibri" panose="020F0502020204030204" pitchFamily="34" charset="0"/>
              </a:rPr>
              <a:t>12 days</a:t>
            </a:r>
          </a:p>
        </p:txBody>
      </p:sp>
      <p:sp>
        <p:nvSpPr>
          <p:cNvPr id="84" name="OTLSHAPE_T_49a87ca346ba4c72974b17d3f2250508_TextPercentage" hidden="1">
            <a:extLst>
              <a:ext uri="{FF2B5EF4-FFF2-40B4-BE49-F238E27FC236}">
                <a16:creationId xmlns:a16="http://schemas.microsoft.com/office/drawing/2014/main" id="{FCB8CE57-7214-2ED5-69C6-7A387205A945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tr-T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49a87ca346ba4c72974b17d3f2250508_StartDate" hidden="1">
            <a:extLst>
              <a:ext uri="{FF2B5EF4-FFF2-40B4-BE49-F238E27FC236}">
                <a16:creationId xmlns:a16="http://schemas.microsoft.com/office/drawing/2014/main" id="{07A5515A-F9AD-1EF6-8A23-36A26224A0AB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49a87ca346ba4c72974b17d3f2250508_EndDate" hidden="1">
            <a:extLst>
              <a:ext uri="{FF2B5EF4-FFF2-40B4-BE49-F238E27FC236}">
                <a16:creationId xmlns:a16="http://schemas.microsoft.com/office/drawing/2014/main" id="{D2A3673B-D250-3860-EF95-8055AB451F68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_49a87ca346ba4c72974b17d3f2250508_JoinedDate">
            <a:extLst>
              <a:ext uri="{FF2B5EF4-FFF2-40B4-BE49-F238E27FC236}">
                <a16:creationId xmlns:a16="http://schemas.microsoft.com/office/drawing/2014/main" id="{733D5275-5864-FB13-B1C4-6AE3E1FC7221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6938271" y="4597950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tr-TR" sz="1000" spc="-4">
                <a:solidFill>
                  <a:schemeClr val="dk2"/>
                </a:solidFill>
                <a:latin typeface="Calibri" panose="020F0502020204030204" pitchFamily="34" charset="0"/>
              </a:rPr>
              <a:t>Jun 7 - Jun 24</a:t>
            </a:r>
          </a:p>
        </p:txBody>
      </p:sp>
      <p:sp>
        <p:nvSpPr>
          <p:cNvPr id="88" name="OTLSHAPE_T_49a87ca346ba4c72974b17d3f2250508_Title">
            <a:extLst>
              <a:ext uri="{FF2B5EF4-FFF2-40B4-BE49-F238E27FC236}">
                <a16:creationId xmlns:a16="http://schemas.microsoft.com/office/drawing/2014/main" id="{D480C7FC-E5B4-0AD7-1207-00489E9B45D8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8933597" y="4504944"/>
            <a:ext cx="3200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 Geliştirici Dokümantasyonu Kullanıcı Dokümantasyonu</a:t>
            </a:r>
          </a:p>
          <a:p>
            <a:r>
              <a:rPr lang="tr-T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91" name="OTLSHAPE_T_f48b49f4828e4febaeedd5d9bc4faa48_Duration" hidden="1">
            <a:extLst>
              <a:ext uri="{FF2B5EF4-FFF2-40B4-BE49-F238E27FC236}">
                <a16:creationId xmlns:a16="http://schemas.microsoft.com/office/drawing/2014/main" id="{D10D31A5-CBD4-AB9B-229C-319A871441AD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2" name="OTLSHAPE_T_f48b49f4828e4febaeedd5d9bc4faa48_TextPercentage" hidden="1">
            <a:extLst>
              <a:ext uri="{FF2B5EF4-FFF2-40B4-BE49-F238E27FC236}">
                <a16:creationId xmlns:a16="http://schemas.microsoft.com/office/drawing/2014/main" id="{9D19C37A-D610-AB6D-BEEF-C14C002DCBA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tr-T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f48b49f4828e4febaeedd5d9bc4faa48_StartDate" hidden="1">
            <a:extLst>
              <a:ext uri="{FF2B5EF4-FFF2-40B4-BE49-F238E27FC236}">
                <a16:creationId xmlns:a16="http://schemas.microsoft.com/office/drawing/2014/main" id="{4685E96C-68EA-68B9-6C48-64470697C49D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f48b49f4828e4febaeedd5d9bc4faa48_EndDate" hidden="1">
            <a:extLst>
              <a:ext uri="{FF2B5EF4-FFF2-40B4-BE49-F238E27FC236}">
                <a16:creationId xmlns:a16="http://schemas.microsoft.com/office/drawing/2014/main" id="{C4FDA9B4-ABEF-51DF-1C09-5626801A85E1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tr-T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f48b49f4828e4febaeedd5d9bc4faa48_JoinedDate">
            <a:extLst>
              <a:ext uri="{FF2B5EF4-FFF2-40B4-BE49-F238E27FC236}">
                <a16:creationId xmlns:a16="http://schemas.microsoft.com/office/drawing/2014/main" id="{DACACA5C-4BA7-71D1-5E8B-836530E4AA4B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8174903" y="4917228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tr-TR" sz="1000" spc="-4">
                <a:solidFill>
                  <a:schemeClr val="dk2"/>
                </a:solidFill>
                <a:latin typeface="Calibri" panose="020F0502020204030204" pitchFamily="34" charset="0"/>
              </a:rPr>
              <a:t>Jun 25 - Jul 1</a:t>
            </a:r>
          </a:p>
        </p:txBody>
      </p:sp>
      <p:sp>
        <p:nvSpPr>
          <p:cNvPr id="96" name="OTLSHAPE_T_f48b49f4828e4febaeedd5d9bc4faa48_Title">
            <a:extLst>
              <a:ext uri="{FF2B5EF4-FFF2-40B4-BE49-F238E27FC236}">
                <a16:creationId xmlns:a16="http://schemas.microsoft.com/office/drawing/2014/main" id="{10815A2E-298D-E28F-EF55-F4F98A96188A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399890" y="4909481"/>
            <a:ext cx="44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 Sunum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810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10sIkluZGV4IjowLCJJZCI6IjIxYzJmNmFlLWRiYWEtNGYzOS1hMDRjLThhY2JhYjFmZGRiNCIsIkhlYWRlclRleHQiOm51bGwsIklzRGVmYXVsdCI6dHJ1ZSwiU3R5bGUiOnsiJGlkIjoiNCIsIkhlYWRlclN0eWxlIjp7IiRpZCI6IjUiLCJUZXh0U3R5bGUiOnsiJGlkIjoiNiIsIkZvbnRTZXR0aW5ncyI6eyIkaWQiOiI3IiwiRm9udFNpemUiOjExLCJGb250TmFtZSI6IkNhbGlicmkiLCJJc0JvbGQiOmZhbHNlLCJJc0l0YWxpYyI6ZmFsc2UsIklzVW5kZXJsaW5lZCI6ZmFsc2UsIlBhcmVudFN0eWxlIjpudWxsfSwiQXV0b1NpemUiOjIsIkZvcmVncm91bmQiOnsiJGlkIjoiOCIsIkNvbG9yIjp7IiRpZCI6IjkiLCJBIjoyNTUsIlIiOjAsIkciOjAsIkIiOjB9fSwiTWF4V2lkdGgiOjAuMCwiTWF4SGVpZ2h0IjoiSW5maW5pdHkiLCJTbWFydEZvcmVncm91bmRJc0FjdGl2ZSI6ZmFsc2UsIkhvcml6b250YWxBbGlnbm1lbnQiOjAsIlZlcnRpY2FsQWxpZ25tZW50IjowLCJTbWFydEZvcmVncm91bmQiOm51bGwsIkJhY2tncm91bmRGaWxsVHlwZSI6MCwiTWFyZ2luIjp7IiRpZCI6IjEwIiwiVG9wIjowLjAsIkxlZnQiOjAuMCwiUmlnaHQiOjAuMCwiQm90dG9tIjowLjB9LCJQYWRkaW5nIjp7IiRpZCI6IjExIiwiVG9wIjowLjAsIkxlZnQiOjAuMCwiUmlnaHQiOjAuMCwiQm90dG9tIjowLjB9LCJCYWNrZ3JvdW5kIjp7IiRpZCI6IjEyIiwiQ29sb3IiOnsiJGlkIjoiMTMiLCJBIjowLCJSIjoyNTUsIkciOjI1NSwiQiI6MjU1fX0sIklzVmlzaWJsZSI6dHJ1ZSwiV2lkdGgiOjAuMCwiSGVpZ2h0IjowLjAsIkJvcmRlclN0eWxlIjpudWxsLCJQYXJlbnRTdHlsZSI6bnVsbH0sIlJlY3RhbmdsZVN0eWxlIjp7IiRpZCI6IjE0IiwiTWFyZ2luIjp7IiRpZCI6IjE1IiwiVG9wIjowLjAsIkxlZnQiOjAuMCwiUmlnaHQiOjAuMCwiQm90dG9tIjowLjB9LCJQYWRkaW5nIjp7IiRpZCI6IjE2IiwiVG9wIjowLjAsIkxlZnQiOjAuMCwiUmlnaHQiOjAuMCwiQm90dG9tIjowLjB9LCJCYWNrZ3JvdW5kIjp7IiRpZCI6IjE3IiwiQ29sb3IiOnsiJGlkIjoiMTgiLCJBIjo2MywiUiI6OTEsIkciOjE1NSwiQiI6MjEzfX0sIklzVmlzaWJsZSI6dHJ1ZSwiV2lkdGgiOjAuMCwiSGVpZ2h0IjowLjAsIkJvcmRlclN0eWxlIjp7IiRpZCI6IjE5IiwiTGluZUNvbG9yIjp7IiRpZCI6IjIwIiwiJHR5cGUiOiJOTFJFLkNvbW1vbi5Eb20uU29saWRDb2xvckJydXNoLCBOTFJFLkNvbW1vbiIsIkNvbG9yIjp7IiRpZCI6IjIxIiwiQSI6MjU1LCJSIjoyNTUsIkciOjAsIkIiOjB9fSwiTGluZVdlaWdodCI6MC4wLCJMaW5lVHlwZSI6MCwiUGFyZW50U3R5bGUiOm51bGx9LCJQYXJlbnRTdHlsZSI6bnVsbH0sIk1hcmdpbiI6eyIkaWQiOiIyMiIsIlRvcCI6MC4wLCJMZWZ0IjowLjAsIlJpZ2h0IjowLjAsIkJvdHRvbSI6MC4wfSwiUGFkZGluZyI6eyIkaWQiOiIyMyIsIlRvcCI6MC4wLCJMZWZ0IjowLjAsIlJpZ2h0IjowLjAsIkJvdHRvbSI6MC4wfSwiQmFja2dyb3VuZCI6bnVsbCwiSXNWaXNpYmxlIjp0cnVlLCJXaWR0aCI6MC4wLCJIZWlnaHQiOjAuMCwiQm9yZGVyU3R5bGUiOm51bGwsIlBhcmVudFN0eWxlIjpudWxsfSwiQmFja2dyb3VuZFN0eWxlIjp7IiRpZCI6IjI0IiwiTWFyZ2luIjp7IiRpZCI6IjI1IiwiVG9wIjowLjAsIkxlZnQiOjAuMCwiUmlnaHQiOjAuMCwiQm90dG9tIjowLjB9LCJQYWRkaW5nIjp7IiRpZCI6IjI2IiwiVG9wIjowLjAsIkxlZnQiOjAuMCwiUmlnaHQiOjAuMCwiQm90dG9tIjowLjB9LCJCYWNrZ3JvdW5kIjp7IiRpZCI6IjI3IiwiQ29sb3IiOnsiJGlkIjoiMjgiLCJBIjo1MSwiUiI6MTY1LCJHIjoxNjUsIkIiOjE2NX19LCJJc1Zpc2libGUiOnRydWUsIldpZHRoIjowLjAsIkhlaWdodCI6MC4wLCJCb3JkZXJTdHlsZSI6eyIkaWQiOiIyOSIsIkxpbmVDb2xvciI6eyIkaWQiOiIzMCIsIiR0eXBlIjoiTkxSRS5Db21tb24uRG9tLlNvbGlkQ29sb3JCcnVzaCwgTkxSRS5Db21tb24iLCJDb2xvciI6eyIkaWQiOiIzMSIsIkEiOjI1NSwiUiI6MjU1LCJHIjowLCJCIjowfX0sIkxpbmVXZWlnaHQiOjAuMCwiTGluZVR5cGUiOjAsIlBhcmVudFN0eWxlIjpudWxsfSwiUGFyZW50U3R5bGUiOm51bGx9LCJNYXJnaW4iOnsiJGlkIjoiMzIiLCJUb3AiOjAuMCwiTGVmdCI6MC4wLCJSaWdodCI6MC4wLCJCb3R0b20iOjAuMH0sIlBhZGRpbmciOnsiJGlkIjoiMzMiLCJUb3AiOjAuMCwiTGVmdCI6MC4wLCJSaWdodCI6MC4wLCJCb3R0b20iOjAuMH0sIklzVmlzaWJsZSI6ZmFsc2UsIldpZHRoIjowLjAsIkhlaWdodCI6MC4wLCJCb3JkZXJTdHlsZSI6bnVsbCwiUGFyZW50U3R5bGUiOm51bGx9fV0sIklkIjoiNzdjOGExNjQtZjQyNS00ZGVkLWJiOTUtMDUzMWY5YjM2Y2RiIiwiSW5kZXgiOjIsIkhlYWRlclRleHQiOiJrb3NlY2FrbWFrLXRvdXJpc20iLCJTdHlsZSI6eyIkaWQiOiIzNCIsIkhlYWRlclN0eWxlIjp7IiRpZCI6IjM1IiwiVGV4dElzVmVydGljYWwiOmZhbHNlLCJUZXh0U3R5bGUiOnsiJGlkIjoiMzYiLCJGb250U2V0dGluZ3MiOnsiJGlkIjoiMzciLCJGb250U2l6ZSI6MTIsIkZvbnROYW1lIjoiQ2FsaWJyaSIsIklzQm9sZCI6ZmFsc2UsIklzSXRhbGljIjpmYWxzZSwiSXNVbmRlcmxpbmVkIjpmYWxzZSwiUGFyZW50U3R5bGUiOm51bGx9LCJBdXRvU2l6ZSI6MiwiRm9yZWdyb3VuZCI6eyIkaWQiOiIzOCIsIkNvbG9yIjp7IiRpZCI6IjM5IiwiQSI6MjU1LCJSIjoyNTUsIkciOjI1NSwiQiI6MjU1fX0sIk1heFdpZHRoIjo3Ni4wLCJNYXhIZWlnaHQiOiJJbmZpbml0eSIsIlNtYXJ0Rm9yZWdyb3VuZElzQWN0aXZlIjpmYWxzZSwiSG9yaXpvbnRhbEFsaWdubWVudCI6MCwiVmVydGljYWxBbGlnbm1lbnQiOjAsIlNtYXJ0Rm9yZWdyb3VuZCI6bnVsbCwiQmFja2dyb3VuZEZpbGxUeXBlIjowLCJNYXJnaW4iOnsiJGlkIjoiNDAiLCJUb3AiOjAuMCwiTGVmdCI6MC4wLCJSaWdodCI6MC4wLCJCb3R0b20iOjAuMH0sIlBhZGRpbmciOnsiJGlkIjoiNDEiLCJUb3AiOjAuMCwiTGVmdCI6MC4wLCJSaWdodCI6MC4wLCJCb3R0b20iOjAuMH0sIkJhY2tncm91bmQiOnsiJGlkIjoiNDIiLCJDb2xvciI6eyIkaWQiOiI0MyIsIkEiOjAsIlIiOjI1NSwiRyI6MjU1LCJCIjoyNTV9fSwiSXNWaXNpYmxlIjp0cnVlLCJXaWR0aCI6MC4wLCJIZWlnaHQiOjAuMCwiQm9yZGVyU3R5bGUiOm51bGwsIlBhcmVudFN0eWxlIjpudWxsfSwiUmVjdGFuZ2xlU3R5bGUiOnsiJGlkIjoiNDQiLCJNYXJnaW4iOnsiJGlkIjoiNDUiLCJUb3AiOjAuMCwiTGVmdCI6MC4wLCJSaWdodCI6MC4wLCJCb3R0b20iOjAuMH0sIlBhZGRpbmciOnsiJGlkIjoiNDYiLCJUb3AiOjAuMCwiTGVmdCI6MC4wLCJSaWdodCI6MC4wLCJCb3R0b20iOjAuMH0sIkJhY2tncm91bmQiOnsiJGlkIjoiNDciLCJDb2xvciI6eyIkaWQiOiI0OCIsIkEiOjI1NSwiUiI6OTEsIkciOjE1NSwiQiI6MjEzfX0sIklzVmlzaWJsZSI6dHJ1ZSwiV2lkdGgiOjAuMCwiSGVpZ2h0IjowLjAsIkJvcmRlclN0eWxlIjp7IiRpZCI6IjQ5IiwiTGluZUNvbG9yIjp7IiRpZCI6IjUwIiwiJHR5cGUiOiJOTFJFLkNvbW1vbi5Eb20uU29saWRDb2xvckJydXNoLCBOTFJFLkNvbW1vbiIsIkNvbG9yIjp7IiRpZCI6IjUxIiwiQSI6MjU1LCJSIjoyNTUsIkciOjAsIkIiOjB9fSwiTGluZVdlaWdodCI6MC4wLCJMaW5lVHlwZSI6MCwiUGFyZW50U3R5bGUiOm51bGx9LCJQYXJlbnRTdHlsZSI6bnVsbH0sIk1hcmdpbiI6eyIkaWQiOiI1MiIsIlRvcCI6MC4wLCJMZWZ0IjowLjAsIlJpZ2h0IjowLjAsIkJvdHRvbSI6MC4wfSwiUGFkZGluZyI6eyIkaWQiOiI1MyIsIlRvcCI6MC4wLCJMZWZ0IjowLjAsIlJpZ2h0IjowLjAsIkJvdHRvbSI6MC4wfSwiQmFja2dyb3VuZCI6bnVsbCwiSXNWaXNpYmxlIjp0cnVlLCJXaWR0aCI6MC4wLCJIZWlnaHQiOjAuMCwiQm9yZGVyU3R5bGUiOm51bGwsIlBhcmVudFN0eWxlIjpudWxsfSwiQmFja2dyb3VuZFN0eWxlIjp7IiRpZCI6IjU0IiwiTWFyZ2luIjp7IiRpZCI6IjU1IiwiVG9wIjowLjAsIkxlZnQiOjAuMCwiUmlnaHQiOjAuMCwiQm90dG9tIjowLjB9LCJQYWRkaW5nIjp7IiRpZCI6IjU2IiwiVG9wIjowLjAsIkxlZnQiOjAuMCwiUmlnaHQiOjAuMCwiQm90dG9tIjowLjB9LCJCYWNrZ3JvdW5kIjp7IiRpZCI6IjU3IiwiQ29sb3IiOnsiJGlkIjoiNTgiLCJBIjo1MSwiUiI6MTY1LCJHIjoxNjUsIkIiOjE2NX19LCJJc1Zpc2libGUiOnRydWUsIldpZHRoIjowLjAsIkhlaWdodCI6MC4wLCJCb3JkZXJTdHlsZSI6eyIkaWQiOiI1OSIsIkxpbmVDb2xvciI6eyIkaWQiOiI2MCIsIiR0eXBlIjoiTkxSRS5Db21tb24uRG9tLlNvbGlkQ29sb3JCcnVzaCwgTkxSRS5Db21tb24iLCJDb2xvciI6eyIkaWQiOiI2MSIsIkEiOjI1NSwiUiI6MjU1LCJHIjowLCJCIjowfX0sIkxpbmVXZWlnaHQiOjAuMCwiTGluZVR5cGUiOjAsIlBhcmVudFN0eWxlIjpudWxsfSwiUGFyZW50U3R5bGUiOm51bGx9LCJJc0Fib3ZlVGltZWJhbmQiOnRydWUsIlNwYWNpbmciOjIsIk1hcmdpbiI6eyIkaWQiOiI2MiIsIlRvcCI6MC4wLCJMZWZ0IjowLjAsIlJpZ2h0IjowLjAsIkJvdHRvbSI6MC4wfSwiUGFkZGluZyI6eyIkaWQiOiI2MyIsIlRvcCI6MC4wLCJMZWZ0IjowLjAsIlJpZ2h0IjowLjAsIkJvdHRvbSI6MC4wfSwiSXNWaXNpYmxlIjp0cnVlLCJXaWR0aCI6MC4wLCJIZWlnaHQiOjAuMCwiQm9yZGVyU3R5bGUiOnsiJGlkIjoiNjQiLCJMaW5lQ29sb3IiOm51bGwsIkxpbmVXZWlnaHQiOjAuMCwiTGluZVR5cGUiOjAsIlBhcmVudFN0eWxlIjpudWxsfSwiUGFyZW50U3R5bGUiOm51bGx9fSx7IiRpZCI6IjY1IiwiX2FjdGl2aXRpZXMiOlt7IiRpZCI6IjY2IiwiX3Jvd3MiOltdLCJJbmRleCI6MTAsIklkIjoiYTY2MWZhN2MtYzIyMy00YTQ1LTk4ZjctMDg1MTZlMmVkM2MyIiwiSGVhZGVyVGV4dCI6bnVsbCwiSXNEZWZhdWx0Ijp0cnVlLCJTdHlsZSI6eyIkaWQiOiI2NyIsIkhlYWRlclN0eWxlIjp7IiRpZCI6IjY4IiwiVGV4dFN0eWxlIjp7IiRpZCI6IjY5IiwiRm9udFNldHRpbmdzIjp7IiRpZCI6IjcwIiwiRm9udFNpemUiOjExLCJGb250TmFtZSI6IkNhbGlicmkiLCJJc0JvbGQiOmZhbHNlLCJJc0l0YWxpYyI6ZmFsc2UsIklzVW5kZXJsaW5lZCI6ZmFsc2UsIlBhcmVudFN0eWxlIjpudWxsfSwiQXV0b1NpemUiOjIsIkZvcmVncm91bmQiOnsiJGlkIjoiNzEiLCJDb2xvciI6eyIkaWQiOiI3MiIsIkEiOjI1NSwiUiI6MCwiRyI6MCwiQiI6MH19LCJNYXhXaWR0aCI6MC4wLCJNYXhIZWlnaHQiOiJJbmZpbml0eSIsIlNtYXJ0Rm9yZWdyb3VuZElzQWN0aXZlIjpmYWxzZSwiSG9yaXpvbnRhbEFsaWdubWVudCI6MCwiVmVydGljYWxBbGlnbm1lbnQiOjAsIlNtYXJ0Rm9yZWdyb3VuZCI6bnVsbCwiQmFja2dyb3VuZEZpbGxUeXBlIjowLCJNYXJnaW4iOnsiJGlkIjoiNzMiLCJUb3AiOjAuMCwiTGVmdCI6MC4wLCJSaWdodCI6MC4wLCJCb3R0b20iOjAuMH0sIlBhZGRpbmciOnsiJGlkIjoiNzQiLCJUb3AiOjAuMCwiTGVmdCI6MC4wLCJSaWdodCI6MC4wLCJCb3R0b20iOjAuMH0sIkJhY2tncm91bmQiOnsiJGlkIjoiNzUiLCJDb2xvciI6eyIkaWQiOiI3NiIsIkEiOjAsIlIiOjI1NSwiRyI6MjU1LCJCIjoyNTV9fSwiSXNWaXNpYmxlIjp0cnVlLCJXaWR0aCI6MC4wLCJIZWlnaHQiOjAuMCwiQm9yZGVyU3R5bGUiOm51bGwsIlBhcmVudFN0eWxlIjpudWxsfSwiUmVjdGFuZ2xlU3R5bGUiOnsiJGlkIjoiNzciLCJNYXJnaW4iOnsiJGlkIjoiNzgiLCJUb3AiOjAuMCwiTGVmdCI6MC4wLCJSaWdodCI6MC4wLCJCb3R0b20iOjAuMH0sIlBhZGRpbmciOnsiJGlkIjoiNzkiLCJUb3AiOjAuMCwiTGVmdCI6MC4wLCJSaWdodCI6MC4wLCJCb3R0b20iOjAuMH0sIkJhY2tncm91bmQiOnsiJGlkIjoiODAiLCJDb2xvciI6eyIkaWQiOiI4MSIsIkEiOjYzLCJSIjo5MSwiRyI6MTU1LCJCIjoyMTN9fSwiSXNWaXNpYmxlIjp0cnVlLCJXaWR0aCI6MC4wLCJIZWlnaHQiOjAuMCwiQm9yZGVyU3R5bGUiOnsiJGlkIjoiODIiLCJMaW5lQ29sb3IiOnsiJGlkIjoiODMiLCIkdHlwZSI6Ik5MUkUuQ29tbW9uLkRvbS5Tb2xpZENvbG9yQnJ1c2gsIE5MUkUuQ29tbW9uIiwiQ29sb3IiOnsiJGlkIjoiODQiLCJBIjoyNTUsIlIiOjI1NSwiRyI6MCwiQiI6MH19LCJMaW5lV2VpZ2h0IjowLjAsIkxpbmVUeXBlIjowLCJQYXJlbnRTdHlsZSI6bnVsbH0sIlBhcmVudFN0eWxlIjpudWxsfSwiTWFyZ2luIjp7IiRpZCI6Ijg1IiwiVG9wIjowLjAsIkxlZnQiOjAuMCwiUmlnaHQiOjAuMCwiQm90dG9tIjowLjB9LCJQYWRkaW5nIjp7IiRpZCI6Ijg2IiwiVG9wIjowLjAsIkxlZnQiOjAuMCwiUmlnaHQiOjAuMCwiQm90dG9tIjowLjB9LCJCYWNrZ3JvdW5kIjpudWxsLCJJc1Zpc2libGUiOnRydWUsIldpZHRoIjowLjAsIkhlaWdodCI6MC4wLCJCb3JkZXJTdHlsZSI6bnVsbCwiUGFyZW50U3R5bGUiOm51bGx9LCJCYWNrZ3JvdW5kU3R5bGUiOnsiJGlkIjoiODciLCJNYXJnaW4iOnsiJGlkIjoiODgiLCJUb3AiOjAuMCwiTGVmdCI6MC4wLCJSaWdodCI6MC4wLCJCb3R0b20iOjAuMH0sIlBhZGRpbmciOnsiJGlkIjoiODkiLCJUb3AiOjAuMCwiTGVmdCI6MC4wLCJSaWdodCI6MC4wLCJCb3R0b20iOjAuMH0sIkJhY2tncm91bmQiOnsiJGlkIjoiOTAiLCJDb2xvciI6eyIkaWQiOiI5MSIsIkEiOjUxLCJSIjoxNjUsIkciOjE2NSwiQiI6MTY1fX0sIklzVmlzaWJsZSI6dHJ1ZSwiV2lkdGgiOjAuMCwiSGVpZ2h0IjowLjAsIkJvcmRlclN0eWxlIjp7IiRpZCI6IjkyIiwiTGluZUNvbG9yIjp7IiRpZCI6IjkzIiwiJHR5cGUiOiJOTFJFLkNvbW1vbi5Eb20uU29saWRDb2xvckJydXNoLCBOTFJFLkNvbW1vbiIsIkNvbG9yIjp7IiRpZCI6Ijk0IiwiQSI6MjU1LCJSIjoyNTUsIkciOjAsIkIiOjB9fSwiTGluZVdlaWdodCI6MC4wLCJMaW5lVHlwZSI6MCwiUGFyZW50U3R5bGUiOm51bGx9LCJQYXJlbnRTdHlsZSI6bnVsbH0sIk1hcmdpbiI6eyIkaWQiOiI5NSIsIlRvcCI6MC4wLCJMZWZ0IjowLjAsIlJpZ2h0IjowLjAsIkJvdHRvbSI6MC4wfSwiUGFkZGluZyI6eyIkaWQiOiI5NiIsIlRvcCI6MC4wLCJMZWZ0IjowLjAsIlJpZ2h0IjowLjAsIkJvdHRvbSI6MC4wfSwiSXNWaXNpYmxlIjpmYWxzZSwiV2lkdGgiOjAuMCwiSGVpZ2h0IjowLjAsIkJvcmRlclN0eWxlIjpudWxsLCJQYXJlbnRTdHlsZSI6bnVsbH19XSwiSWQiOiIwMjYxY2ZmOS04ZjIxLTRlNDItYjNiNy0xYzNhY2IzZjNmM2UiLCJJbmRleCI6MCwiSGVhZGVyVGV4dCI6IiBTdW51bSIsIlN0eWxlIjp7IiRpZCI6Ijk3IiwiSGVhZGVyU3R5bGUiOnsiJGlkIjoiOTgiLCJUZXh0SXNWZXJ0aWNhbCI6ZmFsc2UsIlRleHRTdHlsZSI6eyIkaWQiOiI5OSIsIkZvbnRTZXR0aW5ncyI6eyIkaWQiOiIxMDAiLCJGb250U2l6ZSI6MTIsIkZvbnROYW1lIjoiQ2FsaWJyaSIsIklzQm9sZCI6ZmFsc2UsIklzSXRhbGljIjpmYWxzZSwiSXNVbmRlcmxpbmVkIjpmYWxzZSwiUGFyZW50U3R5bGUiOm51bGx9LCJBdXRvU2l6ZSI6MiwiRm9yZWdyb3VuZCI6eyIkaWQiOiIxMDEiLCJDb2xvciI6eyIkaWQiOiIxMDIiLCJBIjoyNTUsIlIiOjI1NSwiRyI6MjU1LCJCIjoyNTV9fSwiTWF4V2lkdGgiOjc2LjAsIk1heEhlaWdodCI6IkluZmluaXR5IiwiU21hcnRGb3JlZ3JvdW5kSXNBY3RpdmUiOmZhbHNlLCJIb3Jpem9udGFsQWxpZ25tZW50IjowLCJWZXJ0aWNhbEFsaWdubWVudCI6MC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pZCI6IjEwNiIsIkEiOjAsIlIiOjI1NSwiRyI6MjU1LCJCIjoyNTV9fSwiSXNWaXNpYmxlIjp0cnVlLCJXaWR0aCI6MC4wLCJIZWlnaHQiOjAuMCwiQm9yZGVyU3R5bGUiOm51bGwsIlBhcmVudFN0eWxlIjpudWxsfSwiUmVjdGFuZ2xlU3R5bGUiOnsiJGlkIjoiMTA3IiwiTWFyZ2luIjp7IiRpZCI6IjEwOCIsIlRvcCI6MC4wLCJMZWZ0IjowLjAsIlJpZ2h0IjowLjAsIkJvdHRvbSI6MC4wfSwiUGFkZGluZyI6eyIkaWQiOiIxMDkiLCJUb3AiOjAuMCwiTGVmdCI6MC4wLCJSaWdodCI6MC4wLCJCb3R0b20iOjAuMH0sIkJhY2tncm91bmQiOnsiJGlkIjoiMTEwIiwiQ29sb3IiOnsiJGlkIjoiMTExIiwiQSI6MjU1LCJSIjo5MSwiRyI6MTU1LCJCIjoyMTN9fSwiSXNWaXNpYmxlIjp0cnVlLCJXaWR0aCI6MC4wLCJIZWlnaHQiOjAuMCwiQm9yZGVyU3R5bGUiOnsiJGlkIjoiMTEyIiwiTGluZUNvbG9yIjp7IiRpZCI6IjExMyIsIiR0eXBlIjoiTkxSRS5Db21tb24uRG9tLlNvbGlkQ29sb3JCcnVzaCwgTkxSRS5Db21tb24iLCJDb2xvciI6eyIkaWQiOiIxMTQiLCJBIjoyNTUsIlIiOjI1NSwiRyI6MCwiQiI6MH19LCJMaW5lV2VpZ2h0IjowLjAsIkxpbmVUeXBlIjowLCJQYXJlbnRTdHlsZSI6bnVsbH0sIlBhcmVudFN0eWxlIjpudWxsfSwiTWFyZ2luIjp7IiRpZCI6IjExNSIsIlRvcCI6MC4wLCJMZWZ0IjowLjAsIlJpZ2h0IjowLjAsIkJvdHRvbSI6MC4wfSwiUGFkZGluZyI6eyIkaWQiOiIxMTYiLCJUb3AiOjAuMCwiTGVmdCI6MC4wLCJSaWdodCI6MC4wLCJCb3R0b20iOjAuMH0sIkJhY2tncm91bmQiOm51bGwsIklzVmlzaWJsZSI6dHJ1ZSwiV2lkdGgiOjAuMCwiSGVpZ2h0IjowLjAsIkJvcmRlclN0eWxlIjpudWxsLCJQYXJlbnRTdHlsZSI6bnVsbH0sIkJhY2tncm91bmRTdHlsZSI6eyIkaWQiOiIxMTciLCJNYXJnaW4iOnsiJGlkIjoiMTE4IiwiVG9wIjowLjAsIkxlZnQiOjAuMCwiUmlnaHQiOjAuMCwiQm90dG9tIjowLjB9LCJQYWRkaW5nIjp7IiRpZCI6IjExOSIsIlRvcCI6MC4wLCJMZWZ0IjowLjAsIlJpZ2h0IjowLjAsIkJvdHRvbSI6MC4wfSwiQmFja2dyb3VuZCI6eyIkaWQiOiIxMjAiLCJDb2xvciI6eyIkaWQiOiIxMjEiLCJBIjo1MSwiUiI6MTY1LCJHIjoxNjUsIkIiOjE2NX19LCJJc1Zpc2libGUiOnRydWUsIldpZHRoIjowLjAsIkhlaWdodCI6MC4wLCJCb3JkZXJTdHlsZSI6eyIkaWQiOiIxMjIiLCJMaW5lQ29sb3IiOnsiJGlkIjoiMTIzIiwiJHR5cGUiOiJOTFJFLkNvbW1vbi5Eb20uU29saWRDb2xvckJydXNoLCBOTFJFLkNvbW1vbiIsIkNvbG9yIjp7IiRpZCI6IjEyNCIsIkEiOjI1NSwiUiI6MjU1LCJHIjowLCJCIjowfX0sIkxpbmVXZWlnaHQiOjAuMCwiTGluZVR5cGUiOjAsIlBhcmVudFN0eWxlIjpudWxsfSwiUGFyZW50U3R5bGUiOm51bGx9LCJJc0Fib3ZlVGltZWJhbmQiOmZhbHNlLCJTcGFjaW5nIjoyLCJNYXJnaW4iOnsiJGlkIjoiMTI1IiwiVG9wIjowLjAsIkxlZnQiOjAuMCwiUmlnaHQiOjAuMCwiQm90dG9tIjowLjB9LCJQYWRkaW5nIjp7IiRpZCI6IjEyNiIsIlRvcCI6MC4wLCJMZWZ0IjowLjAsIlJpZ2h0IjowLjAsIkJvdHRvbSI6MC4wfSwiSXNWaXNpYmxlIjpmYWxzZSwiV2lkdGgiOjAuMCwiSGVpZ2h0IjowLjAsIkJvcmRlclN0eWxlIjp7IiRpZCI6IjEyNyIsIkxpbmVDb2xvciI6bnVsbCwiTGluZVdlaWdodCI6MC4wLCJMaW5lVHlwZSI6MCwiUGFyZW50U3R5bGUiOm51bGx9LCJQYXJlbnRTdHlsZSI6bnVsbH19LHsiJGlkIjoiMTI4IiwiX2FjdGl2aXRpZXMiOlt7IiRpZCI6IjEyOSIsIl9yb3dzIjpbXSwiSW5kZXgiOjExLCJJZCI6IjY0MWEyZjExLTBlMzMtNDg2Mi05ZWZiLTk5Zjg4NjdjZWYyMCIsIkhlYWRlclRleHQiOm51bGwsIklzRGVmYXVsdCI6dHJ1ZSwiU3R5bGUiOnsiJGlkIjoiMTMwIiwiSGVhZGVyU3R5bGUiOnsiJGlkIjoiMTMxIiwiVGV4dFN0eWxlIjp7IiRpZCI6IjEzMiIsIkZvbnRTZXR0aW5ncyI6eyIkaWQiOiIxMzMiLCJGb250U2l6ZSI6MTEsIkZvbnROYW1lIjoiQ2FsaWJyaSIsIklzQm9sZCI6ZmFsc2UsIklzSXRhbGljIjpmYWxzZSwiSXNVbmRlcmxpbmVkIjpmYWxzZSwiUGFyZW50U3R5bGUiOm51bGx9LCJBdXRvU2l6ZSI6MiwiRm9yZWdyb3VuZCI6eyIkaWQiOiIxMzQiLCJDb2xvciI6eyIkaWQiOiIxMzUiLCJBIjoyNTUsIlIiOjAsIkciOjAsIkIiOjB9fSwiTWF4V2lkdGgiOjAuMCwiTWF4SGVpZ2h0IjoiSW5maW5pdHkiLCJTbWFydEZvcmVncm91bmRJc0FjdGl2ZSI6ZmFsc2UsIkhvcml6b250YWxBbGlnbm1lbnQiOjAsIlZlcnRpY2FsQWxpZ25tZW50IjowLCJTbWFydEZvcmVncm91bmQiOm51bGwsIkJhY2tncm91bmRGaWxsVHlwZSI6MCwiTWFyZ2luIjp7IiRpZCI6IjEzNiIsIlRvcCI6MC4wLCJMZWZ0IjowLjAsIlJpZ2h0IjowLjAsIkJvdHRvbSI6MC4wfSwiUGFkZGluZyI6eyIkaWQiOiIxMzciLCJUb3AiOjAuMCwiTGVmdCI6MC4wLCJSaWdodCI6MC4wLCJCb3R0b20iOjAuMH0sIkJhY2tncm91bmQiOnsiJGlkIjoiMTM4IiwiQ29sb3IiOnsiJGlkIjoiMTM5IiwiQSI6MCwiUiI6MjU1LCJHIjoyNTUsIkIiOjI1NX19LCJJc1Zpc2libGUiOnRydWUsIldpZHRoIjowLjAsIkhlaWdodCI6MC4wLCJCb3JkZXJTdHlsZSI6bnVsbCwiUGFyZW50U3R5bGUiOm51bGx9LCJSZWN0YW5nbGVTdHlsZSI6eyIkaWQiOiIxNDAiLCJNYXJnaW4iOnsiJGlkIjoiMTQxIiwiVG9wIjowLjAsIkxlZnQiOjAuMCwiUmlnaHQiOjAuMCwiQm90dG9tIjowLjB9LCJQYWRkaW5nIjp7IiRpZCI6IjE0MiIsIlRvcCI6MC4wLCJMZWZ0IjowLjAsIlJpZ2h0IjowLjAsIkJvdHRvbSI6MC4wfSwiQmFja2dyb3VuZCI6eyIkaWQiOiIxNDMiLCJDb2xvciI6eyIkaWQiOiIxNDQiLCJBIjo2MywiUiI6MjM3LCJHIjoxMjUsIkIiOjQ5fX0sIklzVmlzaWJsZSI6dHJ1ZSwiV2lkdGgiOjAuMCwiSGVpZ2h0IjowLjAsIkJvcmRlclN0eWxlIjp7IiRpZCI6IjE0NSIsIkxpbmVDb2xvciI6eyIkaWQiOiIxNDYiLCIkdHlwZSI6Ik5MUkUuQ29tbW9uLkRvbS5Tb2xpZENvbG9yQnJ1c2gsIE5MUkUuQ29tbW9uIiwiQ29sb3IiOnsiJGlkIjoiMTQ3IiwiQSI6MjU1LCJSIjoyNTUsIkciOjAsIkIiOjB9fSwiTGluZVdlaWdodCI6MC4wLCJMaW5lVHlwZSI6MCwiUGFyZW50U3R5bGUiOm51bGx9LCJQYXJlbnRTdHlsZSI6bnVsbH0sIk1hcmdpbiI6eyIkaWQiOiIxNDgiLCJUb3AiOjAuMCwiTGVmdCI6MC4wLCJSaWdodCI6MC4wLCJCb3R0b20iOjAuMH0sIlBhZGRpbmciOnsiJGlkIjoiMTQ5IiwiVG9wIjowLjAsIkxlZnQiOjAuMCwiUmlnaHQiOjAuMCwiQm90dG9tIjowLjB9LCJCYWNrZ3JvdW5kIjpudWxsLCJJc1Zpc2libGUiOnRydWUsIldpZHRoIjowLjAsIkhlaWdodCI6MC4wLCJCb3JkZXJTdHlsZSI6bnVsbCwiUGFyZW50U3R5bGUiOm51bGx9LCJCYWNrZ3JvdW5kU3R5bGUiOnsiJGlkIjoiMTUwIiwiTWFyZ2luIjp7IiRpZCI6IjE1MSIsIlRvcCI6MC4wLCJMZWZ0IjowLjAsIlJpZ2h0IjowLjAsIkJvdHRvbSI6MC4wfSwiUGFkZGluZyI6eyIkaWQiOiIxNTIiLCJUb3AiOjAuMCwiTGVmdCI6MC4wLCJSaWdodCI6MC4wLCJCb3R0b20iOjAuMH0sIkJhY2tncm91bmQiOnsiJGlkIjoiMTUzIiwiQ29sb3IiOnsiJGlkIjoiMTU0IiwiQSI6NTEsIlIiOjE2NSwiRyI6MTY1LCJCIjoxNjV9fSwiSXNWaXNpYmxlIjp0cnVlLCJXaWR0aCI6MC4wLCJIZWlnaHQiOjAuMCwiQm9yZGVyU3R5bGUiOnsiJGlkIjoiMTU1IiwiTGluZUNvbG9yIjp7IiRpZCI6IjE1NiIsIiR0eXBlIjoiTkxSRS5Db21tb24uRG9tLlNvbGlkQ29sb3JCcnVzaCwgTkxSRS5Db21tb24iLCJDb2xvciI6eyIkaWQiOiIxNTciLCJBIjoyNTUsIlIiOjI1NSwiRyI6MCwiQiI6MH19LCJMaW5lV2VpZ2h0IjowLjAsIkxpbmVUeXBlIjowLCJQYXJlbnRTdHlsZSI6bnVsbH0sIlBhcmVudFN0eWxlIjpudWxsfSwiTWFyZ2luIjp7IiRpZCI6IjE1OCIsIlRvcCI6MC4wLCJMZWZ0IjowLjAsIlJpZ2h0IjowLjAsIkJvdHRvbSI6MC4wfSwiUGFkZGluZyI6eyIkaWQiOiIxNTkiLCJUb3AiOjAuMCwiTGVmdCI6MC4wLCJSaWdodCI6MC4wLCJCb3R0b20iOjAuMH0sIklzVmlzaWJsZSI6ZmFsc2UsIldpZHRoIjowLjAsIkhlaWdodCI6MC4wLCJCb3JkZXJTdHlsZSI6bnVsbCwiUGFyZW50U3R5bGUiOm51bGx9fV0sIklkIjoiYTUzOTE2ZWYtYTQ0YS00MzQzLTg3YzUtOGEzMWM4MjdmNDM4IiwiSW5kZXgiOjEsIkhlYWRlclRleHQiOiJVbnRpdGxlZCIsIlN0eWxlIjp7IiRpZCI6IjE2MCIsIkhlYWRlclN0eWxlIjp7IiRpZCI6IjE2MSIsIlRleHRJc1ZlcnRpY2FsIjpmYWxzZSwiVGV4dFN0eWxlIjp7IiRpZCI6IjE2MiIsIkZvbnRTZXR0aW5ncyI6eyIkaWQiOiIxNjMiLCJGb250U2l6ZSI6MTIsIkZvbnROYW1lIjoiQ2FsaWJyaSIsIklzQm9sZCI6ZmFsc2UsIklzSXRhbGljIjpmYWxzZSwiSXNVbmRlcmxpbmVkIjpmYWxzZSwiUGFyZW50U3R5bGUiOm51bGx9LCJBdXRvU2l6ZSI6MiwiRm9yZWdyb3VuZCI6eyIkaWQiOiIxNjQiLCJDb2xvciI6eyIkaWQiOiIxNjUiLCJBIjoyNTUsIlIiOjI1NSwiRyI6MjU1LCJCIjoyNTV9fSwiTWF4V2lkdGgiOjc2LjAsIk1heEhlaWdodCI6IkluZmluaXR5IiwiU21hcnRGb3JlZ3JvdW5kSXNBY3RpdmUiOmZhbHNlLCJIb3Jpem9udGFsQWxpZ25tZW50IjowLCJWZXJ0aWNhbEFsaWdubWVudCI6MCwiU21hcnRGb3JlZ3JvdW5kIjpudWxsLCJCYWNrZ3JvdW5kRmlsbFR5cGUiOjAsIk1hcmdpbiI6eyIkaWQiOiIxNjYiLCJUb3AiOjAuMCwiTGVmdCI6MC4wLCJSaWdodCI6MC4wLCJCb3R0b20iOjAuMH0sIlBhZGRpbmciOnsiJGlkIjoiMTY3IiwiVG9wIjowLjAsIkxlZnQiOjAuMCwiUmlnaHQiOjAuMCwiQm90dG9tIjowLjB9LCJCYWNrZ3JvdW5kIjp7IiRpZCI6IjE2OCIsIkNvbG9yIjp7IiRpZCI6IjE2OSIsIkEiOjAsIlIiOjI1NSwiRyI6MjU1LCJCIjoyNTV9fSwiSXNWaXNpYmxlIjp0cnVlLCJXaWR0aCI6MC4wLCJIZWlnaHQiOjAuMCwiQm9yZGVyU3R5bGUiOm51bGwsIlBhcmVudFN0eWxlIjpudWxsfSwiUmVjdGFuZ2xlU3R5bGUiOnsiJGlkIjoiMTcwIiwiTWFyZ2luIjp7IiRpZCI6IjE3MSIsIlRvcCI6MC4wLCJMZWZ0IjowLjAsIlJpZ2h0IjowLjAsIkJvdHRvbSI6MC4wfSwiUGFkZGluZyI6eyIkaWQiOiIxNzIiLCJUb3AiOjAuMCwiTGVmdCI6MC4wLCJSaWdodCI6MC4wLCJCb3R0b20iOjAuMH0sIkJhY2tncm91bmQiOnsiJGlkIjoiMTczIiwiQ29sb3IiOnsiJGlkIjoiMTc0IiwiQSI6MjU1LCJSIjoyMzcsIkciOjEyNSwiQiI6NDl9fSwiSXNWaXNpYmxlIjp0cnVlLCJXaWR0aCI6MC4wLCJIZWlnaHQiOjAuMCwiQm9yZGVyU3R5bGUiOnsiJGlkIjoiMTc1IiwiTGluZUNvbG9yIjp7IiRpZCI6IjE3NiIsIiR0eXBlIjoiTkxSRS5Db21tb24uRG9tLlNvbGlkQ29sb3JCcnVzaCwgTkxSRS5Db21tb24iLCJDb2xvciI6eyIkaWQiOiIxNzciLCJBIjoyNTUsIlIiOjI1NSwiRyI6MCwiQiI6MH19LCJMaW5lV2VpZ2h0IjowLjAsIkxpbmVUeXBlIjowLCJQYXJlbnRTdHlsZSI6bnVsbH0sIlBhcmVudFN0eWxlIjpudWxsfSwiTWFyZ2luIjp7IiRpZCI6IjE3OCIsIlRvcCI6MC4wLCJMZWZ0IjowLjAsIlJpZ2h0IjowLjAsIkJvdHRvbSI6MC4wfSwiUGFkZGluZyI6eyIkaWQiOiIxNzkiLCJUb3AiOjAuMCwiTGVmdCI6MC4wLCJSaWdodCI6MC4wLCJCb3R0b20iOjAuMH0sIkJhY2tncm91bmQiOm51bGwsIklzVmlzaWJsZSI6dHJ1ZSwiV2lkdGgiOjAuMCwiSGVpZ2h0IjowLjAsIkJvcmRlclN0eWxlIjpudWxsLCJQYXJlbnRTdHlsZSI6bnVsbH0sIkJhY2tncm91bmRTdHlsZSI6eyIkaWQiOiIxODAiLCJNYXJnaW4iOnsiJGlkIjoiMTgxIiwiVG9wIjowLjAsIkxlZnQiOjAuMCwiUmlnaHQiOjAuMCwiQm90dG9tIjowLjB9LCJQYWRkaW5nIjp7IiRpZCI6IjE4MiIsIlRvcCI6MC4wLCJMZWZ0IjowLjAsIlJpZ2h0IjowLjAsIkJvdHRvbSI6MC4wfSwiQmFja2dyb3VuZCI6eyIkaWQiOiIxODMiLCJDb2xvciI6eyIkaWQiOiIxODQiLCJBIjo1MSwiUiI6MTY1LCJHIjoxNjUsIkIiOjE2NX19LCJJc1Zpc2libGUiOnRydWUsIldpZHRoIjowLjAsIkhlaWdodCI6MC4wLCJCb3JkZXJTdHlsZSI6eyIkaWQiOiIxODUiLCJMaW5lQ29sb3IiOnsiJGlkIjoiMTg2IiwiJHR5cGUiOiJOTFJFLkNvbW1vbi5Eb20uU29saWRDb2xvckJydXNoLCBOTFJFLkNvbW1vbiIsIkNvbG9yIjp7IiRpZCI6IjE4NyIsIkEiOjI1NSwiUiI6MjU1LCJHIjowLCJCIjowfX0sIkxpbmVXZWlnaHQiOjAuMCwiTGluZVR5cGUiOjAsIlBhcmVudFN0eWxlIjpudWxsfSwiUGFyZW50U3R5bGUiOm51bGx9LCJJc0Fib3ZlVGltZWJhbmQiOmZhbHNlLCJTcGFjaW5nIjoyLCJNYXJnaW4iOnsiJGlkIjoiMTg4IiwiVG9wIjowLjAsIkxlZnQiOjAuMCwiUmlnaHQiOjAuMCwiQm90dG9tIjowLjB9LCJQYWRkaW5nIjp7IiRpZCI6IjE4OSIsIlRvcCI6MC4wLCJMZWZ0IjowLjAsIlJpZ2h0IjowLjAsIkJvdHRvbSI6MC4wfSwiSXNWaXNpYmxlIjpmYWxzZSwiV2lkdGgiOjAuMCwiSGVpZ2h0IjowLjAsIkJvcmRlclN0eWxlIjp7IiRpZCI6IjE5MCIsIkxpbmVDb2xvciI6bnVsbCwiTGluZVdlaWdodCI6MC4wLCJMaW5lVHlwZSI6MCwiUGFyZW50U3R5bGUiOm51bGx9LCJQYXJlbnRTdHlsZSI6bnVsbH19XSwiQ3VsdHVyZUluZm9OYW1lIjoiZW4tVVMiLCJTdHlsZU5hbWUiOm51bGwsIlZlcnNpb24iOnsiJGlkIjoiMTkxIiwiVmVyc2lvbiI6IjMuOS4wIiwiT3JpZ2luYWxBc3NlbWJseVZlcnNpb24iOiI3LjA0LjA2LjAwIiwiRWRpdGlvbiI6bnVsbCwiTGFzdFNhdmVkRWRpdGlvbiI6MCwiSXNQbHVzRWRpdGlvbiI6ZmFsc2UsIklzUHJvRWRpdGlvbiI6ZmFsc2V9LCJFZmZlY3QiOjAsIlN0eWxlIjp7IiRpZCI6IjE5MiIsIkRlZmF1bHREZXBlbmRlbmN5U3R5bGUiOnsiJGlkIjoiMTkzIiwiTGluZVN0eWxlIjp7IiRpZCI6IjE5NCIsIkxpbmVDb2xvciI6eyIkaWQiOiIxOTUiLCIkdHlwZSI6Ik5MUkUuQ29tbW9uLkRvbS5Tb2xpZENvbG9yQnJ1c2gsIE5MUkUuQ29tbW9uIiwiQ29sb3IiOnsiJGlkIjoiMTk2IiwiQSI6MjU1LCJSIjowLCJHIjowLCJCIjowfX0sIkxpbmVXZWlnaHQiOjEuMCwiTGluZVR5cGUiOjAsIlBhcmVudFN0eWxlIjpudWxsfSwiRW5kQXJyb3doZWFkTGluZVN0eWxlIjp7IiRpZCI6IjE5NyIsIktpbmQiOjEsIldpZHRoIjoxLCJMZW5ndGgiOjAsIlBhcmVudFN0eWxlIjpudWxsfSwiQnJpbmdUb0Zyb250Ijp0cnVlLCJFbGJvd1JhZGl1cyI6MC4wLCJNYXJnaW4iOnsiJGlkIjoiMTk4IiwiVG9wIjowLjAsIkxlZnQiOjAuMCwiUmlnaHQiOjAuMCwiQm90dG9tIjowLjB9LCJQYWRkaW5nIjp7IiRpZCI6IjE5OSIsIlRvcCI6MC4wLCJMZWZ0IjowLjAsIlJpZ2h0IjowLjAsIkJvdHRvbSI6MC4wfSwiQmFja2dyb3VuZCI6bnVsbCwiSXNWaXNpYmxlIjp0cnVlLCJXaWR0aCI6MC4wLCJIZWlnaHQiOjAuMCwiQm9yZGVyU3R5bGUiOm51bGwsIlBhcmVudFN0eWxlIjpudWxsfSwiQ3JpdGljYWxQYXRoU3R5bGUiOnsiJGlkIjoiMjAwIiwiQ3JpdGljYWxQYXRoU3R5bGVPcHRpb25zIjoxNSwiTGluZVN0eWxlIjp7IiRpZCI6IjIwMSIsIkxpbmVDb2xvciI6eyIkaWQiOiIyMDIiLCIkdHlwZSI6Ik5MUkUuQ29tbW9uLkRvbS5Tb2xpZENvbG9yQnJ1c2gsIE5MUkUuQ29tbW9uIiwiQ29sb3IiOnsiJGlkIjoiMjAzIiwiQSI6MjU1LCJSIjoyMjIsIkciOjUwLCJCIjo1MH19LCJMaW5lV2VpZ2h0IjoxLjAsIkxpbmVUeXBlIjowLCJQYXJlbnRTdHlsZSI6bnVsbH0sIlRpdGxlRm9yZWdyb3VuZCI6eyIkaWQiOiIyMDQiLCJDb2xvciI6eyIkaWQiOiIyMDUiLCJBIjoyNTUsIlIiOjE3NiwiRyI6MTksIkIiOjI1fX0sIlNoYXBlc0JhY2tncm91bmQiOnsiJGlkIjoiMjA2IiwiQ29sb3IiOnsiJGlkIjoiMjA3IiwiQSI6MjU1LCJSIjoyNTMsIkciOjIwMywiQiI6MjA4fX0sIlNoYXBlc0JvcmRlclN0eWxlIjp7IiRpZCI6IjIwOCIsIkxpbmVDb2xvciI6eyIkaWQiOiIyMDkiLCIkdHlwZSI6Ik5MUkUuQ29tbW9uLkRvbS5Tb2xpZENvbG9yQnJ1c2gsIE5MUkUuQ29tbW9uIiwiQ29sb3IiOnsiJGlkIjoiMjEwIiwiQSI6MjU1LCJSIjoyMjIsIkciOjUwLCJCIjo1MH19LCJMaW5lV2VpZ2h0IjoxLjUsIkxpbmVUeXBlIjowLCJQYXJlbnRTdHlsZSI6bnVsbH0sIk1hcmdpbiI6eyIkaWQiOiIyMTEiLCJUb3AiOjAuMCwiTGVmdCI6MC4wLCJSaWdodCI6MC4wLCJCb3R0b20iOjAuMH0sIlBhZGRpbmciOnsiJGlkIjoiMjEyIiwiVG9wIjowLjAsIkxlZnQiOjAuMCwiUmlnaHQiOjAuMCwiQm90dG9tIjowLjB9LCJCYWNrZ3JvdW5kIjpudWxsLCJJc1Zpc2libGUiOmZhbHNlLCJXaWR0aCI6MC4wLCJIZWlnaHQiOjAuMCwiQm9yZGVyU3R5bGUiOm51bGwsIlBhcmVudFN0eWxlIjpudWxsfSwiUGFuZWxzU3BhY2luZ0RlZmluaXRpb24iOnsiJGlkIjoiMjEzIiwiU3BhY2luZ0Fib3ZlVGltZWJhbmQiOjUsIlNwYWNpbmdCZWxvd1RpbWViYW5kIjo1LCJTcGFjaW5nQWJvdmVCZXR3ZWVuU3dpbWxhbmVzQW5kVGFza3MiOjUsIlNwYWNpbmdCZWxvd0JldHdlZW5Td2ltbGFuZXNBbmRUYXNrcyI6NX0sIlRpbWViYW5kU3R5bGUiOnsiJGlkIjoiMjE0IiwiU2NhbGVNYXJraW5nIjowLCJTaGFwZSI6MCwiU2hhcGVTdHlsZSI6eyIkaWQiOiIyMTUiLCJNYXJnaW4iOnsiJGlkIjoiMjE2IiwiVG9wIjowLjAsIkxlZnQiOjEwLjAsIlJpZ2h0IjoxMC4wLCJCb3R0b20iOjAuMH0sIlBhZGRpbmciOnsiJGlkIjoiMjE3IiwiVG9wIjozLjAsIkxlZnQiOjAuMCwiUmlnaHQiOjAuMCwiQm90dG9tIjozLjB9LCJCYWNrZ3JvdW5kIjp7IiRpZCI6IjIxOCIsIkNvbG9yIjp7IiRpZCI6IjIxOSIsIkEiOjI1NSwiUiI6NjgsIkciOjg0LCJCIjoxMDZ9fSwiSXNWaXNpYmxlIjp0cnVlLCJXaWR0aCI6ODU4LjAsIkhlaWdodCI6MjAuMCwiQm9yZGVyU3R5bGUiOnsiJGlkIjoiMjIwIiwiTGluZUNvbG9yIjp7IiRpZCI6IjIyMSIsIiR0eXBlIjoiTkxSRS5Db21tb24uRG9tLlNvbGlkQ29sb3JCcnVzaCwgTkxSRS5Db21tb24iLCJDb2xvciI6eyIkaWQiOiIyMjIiLCJBIjoyNTUsIlIiOjI1NSwiRyI6MCwiQiI6MH19LCJMaW5lV2VpZ2h0IjowLjAsIkxpbmVUeXBlIjowLCJQYXJlbnRTdHlsZSI6bnVsbH0sIlBhcmVudFN0eWxlIjpudWxsfSwiTWlkZGxlVGllclNoYXBlU3R5bGUiOnsiJGlkIjoiMjIzIiwiTWFyZ2luIjp7IiRpZCI6IjIyNCIsIlRvcCI6MC4wLCJMZWZ0IjoxMC4wLCJSaWdodCI6MTAuMCwiQm90dG9tIjowLjB9LCJQYWRkaW5nIjp7IiRpZCI6IjIyNSIsIlRvcCI6My4wLCJMZWZ0IjowLjAsIlJpZ2h0IjowLjAsIkJvdHRvbSI6My4wfSwiQmFja2dyb3VuZCI6eyIkaWQiOiIyMjYiLCJDb2xvciI6eyIkaWQiOiIyMjciLCJBIjoyNTUsIlIiOjY4LCJHIjo4NCwiQiI6MTA2fX0sIklzVmlzaWJsZSI6dHJ1ZSwiV2lkdGgiOjg1OC4wLCJIZWlnaHQiOjIwLjAsIkJvcmRlclN0eWxlIjp7IiRpZCI6IjIyOCIsIkxpbmVDb2xvciI6eyIkaWQiOiIyMjkiLCIkdHlwZSI6Ik5MUkUuQ29tbW9uLkRvbS5Tb2xpZENvbG9yQnJ1c2gsIE5MUkUuQ29tbW9uIiwiQ29sb3IiOnsiJGlkIjoiMjMwIiwiQSI6MjU1LCJSIjoyNTUsIkciOjAsIkIiOjB9fSwiTGluZVdlaWdodCI6MC4wLCJMaW5lVHlwZSI6MCwiUGFyZW50U3R5bGUiOm51bGx9LCJQYXJlbnRTdHlsZSI6bnVsbH0sIkJvdHRvbVRpZXJTaGFwZVN0eWxlIjp7IiRpZCI6IjIzMSIsIk1hcmdpbiI6eyIkaWQiOiIyMzIiLCJUb3AiOjAuMCwiTGVmdCI6MTAuMCwiUmlnaHQiOjEwLjAsIkJvdHRvbSI6MC4wfSwiUGFkZGluZyI6eyIkaWQiOiIyMzMiLCJUb3AiOjMuMCwiTGVmdCI6MC4wLCJSaWdodCI6MC4wLCJCb3R0b20iOjMuMH0sIkJhY2tncm91bmQiOnsiJGlkIjoiMjM0IiwiQ29sb3IiOnsiJGlkIjoiMjM1IiwiQSI6MjU1LCJSIjo2OCwiRyI6ODQsIkIiOjEwNn19LCJJc1Zpc2libGUiOnRydWUsIldpZHRoIjo4NTguMCwiSGVpZ2h0IjoyMC4wLCJCb3JkZXJTdHlsZSI6eyIkaWQiOiIyMzYiLCJMaW5lQ29sb3IiOnsiJGlkIjoiMjM3IiwiJHR5cGUiOiJOTFJFLkNvbW1vbi5Eb20uU29saWRDb2xvckJydXNoLCBOTFJFLkNvbW1vbiIsIkNvbG9yIjp7IiRpZCI6IjIzOCIsIkEiOjI1NSwiUiI6MjU1LCJHIjowLCJCIjowfX0sIkxpbmVXZWlnaHQiOjAuMCwiTGluZVR5cGUiOjAsIlBhcmVudFN0eWxlIjpudWxsfSwiUGFyZW50U3R5bGUiOm51bGx9LCJSaWdodEVuZENhcHNTdHlsZSI6eyIkaWQiOiIyMzkiLCJGb250U2V0dGluZ3MiOnsiJGlkIjoiMjQwIiwiRm9udFNpemUiOjE4LCJGb250TmFtZSI6IkNhbGlicmkiLCJJc0JvbGQiOnRydWUsIklzSXRhbGljIjpmYWxzZSwiSXNVbmRlcmxpbmVkIjpmYWxzZSwiUGFyZW50U3R5bGUiOm51bGx9LCJBdXRvU2l6ZSI6MCwiRm9yZWdyb3VuZCI6eyIkaWQiOiIyNDEiLCJDb2xvciI6eyIkaWQiOiIyND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0MyIsIlRvcCI6MC4wLCJMZWZ0IjowLjAsIlJpZ2h0IjoyMC4wLCJCb3R0b20iOjAuMH0sIlBhZGRpbmciOnsiJGlkIjoiMjQ0IiwiVG9wIjowLjAsIkxlZnQiOjAuMCwiUmlnaHQiOjAuMCwiQm90dG9tIjowLjB9LCJCYWNrZ3JvdW5kIjp7IiRpZCI6IjI0NSIsIkNvbG9yIjp7IiRpZCI6IjI0NiIsIkEiOjAsIlIiOjAsIkciOjAsIkIiOjB9fSwiSXNWaXNpYmxlIjp0cnVlLCJXaWR0aCI6MC4wLCJIZWlnaHQiOjAuMCwiQm9yZGVyU3R5bGUiOm51bGwsIlBhcmVudFN0eWxlIjpudWxsfSwiTGVmdEVuZENhcHNTdHlsZSI6eyIkaWQiOiIyNDciLCJGb250U2V0dGluZ3MiOnsiJGlkIjoiMjQ4IiwiRm9udFNpemUiOjE4LCJGb250TmFtZSI6IkNhbGlicmkiLCJJc0JvbGQiOnRydWUsIklzSXRhbGljIjpmYWxzZSwiSXNVbmRlcmxpbmVkIjpmYWxzZSwiUGFyZW50U3R5bGUiOm51bGx9LCJBdXRvU2l6ZSI6MCwiRm9yZWdyb3VuZCI6eyIkaWQiOiIyNDkiLCJDb2xvciI6eyIkaWQiOiIyNTA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MSIsIlRvcCI6MC4wLCJMZWZ0Ijo0NC41MDY2NjY2NjY2NjY2NjEsIlJpZ2h0IjowLjAsIkJvdHRvbSI6MC4wfSwiUGFkZGluZyI6eyIkaWQiOiIyNTIiLCJUb3AiOjAuMCwiTGVmdCI6MC4wLCJSaWdodCI6MC4wLCJCb3R0b20iOjAuMH0sIkJhY2tncm91bmQiOnsiJGlkIjoiMjUzIiwiQ29sb3IiOnsiJGlkIjoiMjU0IiwiQSI6MCwiUiI6MCwiRyI6MCwiQiI6MH19LCJJc1Zpc2libGUiOmZhbHNlLCJXaWR0aCI6MC4wLCJIZWlnaHQiOjAuMCwiQm9yZGVyU3R5bGUiOm51bGwsIlBhcmVudFN0eWxlIjpudWxsfSwiVG9kYXlUZXh0U3R5bGUiOnsiJGlkIjoiMjU1IiwiRm9udFNldHRpbmdzIjp7IiRpZCI6IjI1NiIsIkZvbnRTaXplIjoxMiwiRm9udE5hbWUiOiJDYWxpYnJpIiwiSXNCb2xkIjpmYWxzZSwiSXNJdGFsaWMiOmZhbHNlLCJJc1VuZGVybGluZWQiOmZhbHNlLCJQYXJlbnRTdHlsZSI6bnVsbH0sIkF1dG9TaXplIjowLCJGb3JlZ3JvdW5kIjp7IiRpZCI6IjI1NyIsIkNvbG9yIjp7IiRpZCI6IjI1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TkiLCJUb3AiOjAuMCwiTGVmdCI6MC4wLCJSaWdodCI6MC4wLCJCb3R0b20iOjAuMH0sIlBhZGRpbmciOnsiJGlkIjoiMjYwIiwiVG9wIjowLjAsIkxlZnQiOjAuMCwiUmlnaHQiOjAuMCwiQm90dG9tIjowLjB9LCJCYWNrZ3JvdW5kIjp7IiRpZCI6IjI2MSIsIkNvbG9yIjp7IiRpZCI6IjI2MiIsIkEiOjAsIlIiOjAsIkciOjAsIkIiOjB9fSwiSXNWaXNpYmxlIjp0cnVlLCJXaWR0aCI6MC4wLCJIZWlnaHQiOjAuMCwiQm9yZGVyU3R5bGUiOm51bGwsIlBhcmVudFN0eWxlIjpudWxsfSwiVG9kYXlNYXJrZXJTdHlsZSI6eyIkaWQiOiIyNjMiLCJNYXJnaW4iOnsiJGlkIjoiMjY0IiwiVG9wIjowLjAsIkxlZnQiOjAuMCwiUmlnaHQiOjAuMCwiQm90dG9tIjowLjB9LCJQYWRkaW5nIjp7IiRpZCI6IjI2NSIsIlRvcCI6MC4wLCJMZWZ0IjowLjAsIlJpZ2h0IjowLjAsIkJvdHRvbSI6MC4wfSwiQmFja2dyb3VuZCI6eyIkaWQiOiIyNjYiLCJDb2xvciI6eyIkaWQiOiIyNjciLCJBIjoyNTUsIlIiOjI1NSwiRyI6MCwiQiI6MH19LCJJc1Zpc2libGUiOnRydWUsIldpZHRoIjowLjAsIkhlaWdodCI6MC4wLCJCb3JkZXJTdHlsZSI6bnVsbCwiUGFyZW50U3R5bGUiOm51bGx9LCJTY2FsZVN0eWxlIjp7IiRpZCI6IjI2OCIsIlNoYXBlIjozLCJTaG93U2VnbWVudFNlcGFyYXRvcnMiOnRydWUsIlNlZ21lbnRTZXBhcmF0b3JPcGFjaXR5IjozMCwiSGFzQmVlblZpc2libGVCZWZvcmUiOnRydWUsIkZvbnRTZXR0aW5ncyI6eyIkaWQiOiIyNjkiLCJGb250U2l6ZSI6MTIsIkZvbnROYW1lIjoiQ2FsaWJyaSIsIklzQm9sZCI6ZmFsc2UsIklzSXRhbGljIjpmYWxzZSwiSXNVbmRlcmxpbmVkIjpmYWxzZSwiUGFyZW50U3R5bGUiOm51bGx9LCJBdXRvU2l6ZSI6MCwiRm9yZWdyb3VuZCI6eyIkaWQiOiIyNzAiLCJDb2xvciI6eyIkaWQiOiIyNzE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jcyIiwiVG9wIjowLjAsIkxlZnQiOjUuMCwiUmlnaHQiOjAuMCwiQm90dG9tIjowLjB9LCJQYWRkaW5nIjp7IiRpZCI6IjI3MyIsIlRvcCI6MC4wLCJMZWZ0IjowLjAsIlJpZ2h0IjowLjAsIkJvdHRvbSI6MC4wfSwiQmFja2dyb3VuZCI6eyIkaWQiOiIyNzQiLCJDb2xvciI6eyIkaWQiOiIyNzUiLCJBIjowLCJSIjowLCJHIjowLCJCIjowfX0sIklzVmlzaWJsZSI6dHJ1ZSwiV2lkdGgiOjAuMCwiSGVpZ2h0IjowLjAsIkJvcmRlclN0eWxlIjpudWxsLCJQYXJlbnRTdHlsZSI6bnVsbH0sIlNpbmdsZVNjYWxlU2hhcGVTdHlsZSI6eyIkaWQiOiIyNzYiLCJTaGFwZSI6MCwiSGVpZ2h0IjowLjB9LCJNaWRkbGVUaWVyU2NhbGVTdHlsZSI6eyIkaWQiOiIyNzciLCJTaGFwZSI6MywiU2hvd1NlZ21lbnRTZXBhcmF0b3JzIjp0cnVlLCJTZWdtZW50U2VwYXJhdG9yT3BhY2l0eSI6MzAsIkhhc0JlZW5WaXNpYmxlQmVmb3JlIjpmYWxzZSwiRm9udFNldHRpbmdzIjp7IiRpZCI6IjI3OCIsIkZvbnRTaXplIjoxMiwiRm9udE5hbWUiOiJDYWxpYnJpIiwiSXNCb2xkIjpmYWxzZSwiSXNJdGFsaWMiOmZhbHNlLCJJc1VuZGVybGluZWQiOmZhbHNlLCJQYXJlbnRTdHlsZSI6bnVsbH0sIkF1dG9TaXplIjowLCJGb3JlZ3JvdW5kIjp7IiRpZCI6IjI3OSIsIkNvbG9yIjp7IiRpZCI6IjI4MC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yODEiLCJUb3AiOjAuMCwiTGVmdCI6NS4wLCJSaWdodCI6MC4wLCJCb3R0b20iOjAuMH0sIlBhZGRpbmciOnsiJGlkIjoiMjgyIiwiVG9wIjowLjAsIkxlZnQiOjAuMCwiUmlnaHQiOjAuMCwiQm90dG9tIjowLjB9LCJCYWNrZ3JvdW5kIjp7IiRpZCI6IjI4MyIsIkNvbG9yIjp7IiRpZCI6IjI4NCIsIkEiOjAsIlIiOjAsIkciOjAsIkIiOjB9fSwiSXNWaXNpYmxlIjpmYWxzZSwiV2lkdGgiOjAuMCwiSGVpZ2h0IjowLjAsIkJvcmRlclN0eWxlIjpudWxsLCJQYXJlbnRTdHlsZSI6bnVsbH0sIkJvdHRvbVRpZXJTY2FsZVN0eWxlIjp7IiRpZCI6IjI4NSIsIlNoYXBlIjozLCJTaG93U2VnbWVudFNlcGFyYXRvcnMiOnRydWUsIlNlZ21lbnRTZXBhcmF0b3JPcGFjaXR5IjozMCwiSGFzQmVlblZpc2libGVCZWZvcmUiOmZhbHNlLCJGb250U2V0dGluZ3MiOnsiJGlkIjoiMjg2IiwiRm9udFNpemUiOjEyLCJGb250TmFtZSI6IkNhbGlicmkiLCJJc0JvbGQiOmZhbHNlLCJJc0l0YWxpYyI6ZmFsc2UsIklzVW5kZXJsaW5lZCI6ZmFsc2UsIlBhcmVudFN0eWxlIjpudWxsfSwiQXV0b1NpemUiOjAsIkZvcmVncm91bmQiOnsiJGlkIjoiMjg3IiwiQ29sb3IiOnsiJGlkIjoiMjg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I4OSIsIlRvcCI6MC4wLCJMZWZ0Ijo1LjAsIlJpZ2h0IjowLjAsIkJvdHRvbSI6MC4wfSwiUGFkZGluZyI6eyIkaWQiOiIyOTAiLCJUb3AiOjAuMCwiTGVmdCI6MC4wLCJSaWdodCI6MC4wLCJCb3R0b20iOjAuMH0sIkJhY2tncm91bmQiOnsiJGlkIjoiMjkxIiwiQ29sb3IiOnsiJGlkIjoiMjkyIiwiQSI6MCwiUiI6MCwiRyI6MCwiQiI6MH19LCJJc1Zpc2libGUiOmZhbHNlLCJXaWR0aCI6MC4wLCJIZWlnaHQiOjAuMCwiQm9yZGVyU3R5bGUiOm51bGwsIlBhcmVudFN0eWxlIjpudWxsfSwiRWxhcHNlZFRpbWVCYWNrZ3JvdW5kIjp7IiRpZCI6IjI5MyIsIkNvbG9yIjp7IiRpZCI6IjI5NCIsIkEiOjE5MSwiUiI6MjU1LCJHIjowLCJCIjowfX0sIkFwcGVuZFllYXJPblllYXJDaGFuZ2UiOmZhbHNlLCJFbGFwc2VkVGltZUZvcm1hdCI6MiwiVG9kYXlNYXJrZXJQb3NpdGlvbiI6MywiUXVpY2tQb3NpdGlvbiI6MiwiQWJzb2x1dGVQb3NpdGlvbiI6NDA1LjAsIk1hcmdpbiI6eyIkaWQiOiIyOTUiLCJUb3AiOjAuMCwiTGVmdCI6MTAuMCwiUmlnaHQiOjEwLjAsIkJvdHRvbSI6MC4wfSwiUGFkZGluZyI6eyIkaWQiOiIyOTYiLCJUb3AiOjAuMCwiTGVmdCI6MC4wLCJSaWdodCI6MC4wLCJCb3R0b20iOjAuMH0sIkJhY2tncm91bmQiOnsiJGlkIjoiMjk3IiwiQ29sb3IiOnsiJGlkIjoiMjk4IiwiQSI6MjU1LCJSIjo0NywiRyI6NTQsIkIiOjE1M319LCJJc1Zpc2libGUiOnRydWUsIldpZHRoIjowLjAsIkhlaWdodCI6MC4wLCJCb3JkZXJTdHlsZSI6bnVsbCwiUGFyZW50U3R5bGUiOm51bGx9LCJEZWZhdWx0TWlsZXN0b25lU3R5bGUiOnsiJGlkIjoiMjk5IiwiU2hhcGUiOjIsIkNvbm5lY3Rvck1hcmdpbiI6eyIkaWQiOiIzMDAiLCJUb3AiOjAuMCwiTGVmdCI6Mi4wLCJSaWdodCI6Mi4wLCJCb3R0b20iOjAuMH0sIkNvbm5lY3RvclN0eWxlIjp7IiRpZCI6IjMwMSIsIkxpbmVDb2xvciI6eyIkaWQiOiIzMDIiLCIkdHlwZSI6Ik5MUkUuQ29tbW9uLkRvbS5Tb2xpZENvbG9yQnJ1c2gsIE5MUkUuQ29tbW9uIiwiQ29sb3IiOnsiJGlkIjoiMzAzIiwiQSI6MTI3LCJSIjo3OSwiRyI6MTI5LCJCIjoxODl9fSwiTGluZVdlaWdodCI6MS4wLCJMaW5lVHlwZSI6MCwiUGFyZW50U3R5bGUiOm51bGx9LCJJc0JlbG93VGltZWJhbmQiOmZhbHNlLCJQb3NpdGlvbk9uVGFzayI6MCwiSGlkZURhdGUiOmZhbHNlLCJTaGFwZVNpemUiOjEsIlNwYWNpbmciOjAuMCwiUGFkZGluZyI6eyIkaWQiOiIzMDQiLCJUb3AiOjUuMCwiTGVmdCI6My4wLCJSaWdodCI6MC4wLCJCb3R0b20iOjIuMH0sIlNoYXBlU3R5bGUiOnsiJGlkIjoiMzA1IiwiTWFyZ2luIjp7IiRpZCI6IjMwNiIsIlRvcCI6MC4wLCJMZWZ0IjowLjAsIlJpZ2h0IjowLjAsIkJvdHRvbSI6MC4wfSwiUGFkZGluZyI6eyIkaWQiOiIzMDciLCJUb3AiOjAuMCwiTGVmdCI6MC4wLCJSaWdodCI6MC4wLCJCb3R0b20iOjAuMH0sIkJhY2tncm91bmQiOnsiJGlkIjoiMzA4IiwiQ29sb3IiOnsiJGlkIjoiMzA5IiwiQSI6MjU1LCJSIjowLCJHIjoxMTQsIkIiOjE4OH19LCJJc1Zpc2libGUiOnRydWUsIldpZHRoIjoxMy4wLCJIZWlnaHQiOjEzLjAsIkJvcmRlclN0eWxlIjp7IiRpZCI6IjMxMCIsIkxpbmVDb2xvciI6eyIkaWQiOiIzMTEiLCIkdHlwZSI6Ik5MUkUuQ29tbW9uLkRvbS5Tb2xpZENvbG9yQnJ1c2gsIE5MUkUuQ29tbW9uIiwiQ29sb3IiOnsiJGlkIjoiMzEyIiwiQSI6MjU1LCJSIjoyNTUsIkciOjAsIkIiOjB9fSwiTGluZVdlaWdodCI6MC4wLCJMaW5lVHlwZSI6MCwiUGFyZW50U3R5bGUiOm51bGx9LCJQYXJlbnRTdHlsZSI6bnVsbH0sIlRpdGxlU3R5bGUiOnsiJGlkIjoiMzEzIiwiRm9udFNldHRpbmdzIjp7IiRpZCI6IjMxNCIsIkZvbnRTaXplIjoxMSwiRm9udE5hbWUiOiJDYWxpYnJpIiwiSXNCb2xkIjp0cnVlLCJJc0l0YWxpYyI6ZmFsc2UsIklzVW5kZXJsaW5lZCI6ZmFsc2UsIlBhcmVudFN0eWxlIjpudWxsfSwiQXV0b1NpemUiOjAsIkZvcmVncm91bmQiOnsiJGlkIjoiMzE1IiwiQ29sb3IiOnsiJGlkIjoiMzE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xNyIsIlRvcCI6MC4wLCJMZWZ0IjowLjAsIlJpZ2h0IjowLjAsIkJvdHRvbSI6MC4wfSwiUGFkZGluZyI6eyIkaWQiOiIzMTgiLCJUb3AiOjAuMCwiTGVmdCI6MC4wLCJSaWdodCI6MC4wLCJCb3R0b20iOjAuMH0sIkJhY2tncm91bmQiOnsiJGlkIjoiMzE5IiwiQ29sb3IiOnsiJGlkIjoiMzIwIiwiQSI6MCwiUiI6MCwiRyI6MCwiQiI6MH19LCJJc1Zpc2libGUiOnRydWUsIldpZHRoIjowLjAsIkhlaWdodCI6MC4wLCJCb3JkZXJTdHlsZSI6bnVsbCwiUGFyZW50U3R5bGUiOm51bGx9LCJEYXRlU3R5bGUiOnsiJGlkIjoiMzIxIiwiRm9udFNldHRpbmdzIjp7IiRpZCI6IjMyMiIsIkZvbnRTaXplIjoxMCwiRm9udE5hbWUiOiJDYWxpYnJpIiwiSXNCb2xkIjpmYWxzZSwiSXNJdGFsaWMiOmZhbHNlLCJJc1VuZGVybGluZWQiOmZhbHNlLCJQYXJlbnRTdHlsZSI6bnVsbH0sIkF1dG9TaXplIjowLCJGb3JlZ3JvdW5kIjp7IiRpZCI6IjMyMyIsIkNvbG9yIjp7IiRpZCI6IjM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1IiwiVG9wIjowLjAsIkxlZnQiOjAuMCwiUmlnaHQiOjAuMCwiQm90dG9tIjowLjB9LCJQYWRkaW5nIjp7IiRpZCI6IjMyNiIsIlRvcCI6MC4wLCJMZWZ0IjowLjAsIlJpZ2h0IjowLjAsIkJvdHRvbSI6MC4wfSwiQmFja2dyb3VuZCI6eyIkaWQiOiIzMjciLCJDb2xvciI6eyIkaWQiOiIzMjgiLCJBIjowLCJSIjowLCJHIjowLCJCIjowfX0sIklzVmlzaWJsZSI6dHJ1ZSwiV2lkdGgiOjAuMCwiSGVpZ2h0IjowLjAsIkJvcmRlclN0eWxlIjpudWxsLCJQYXJlbnRTdHlsZSI6bnVsbH0sIkRhdGVGb3JtYXQiOnsiJGlkIjoiM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CIsIkZvcm1hdCI6MCwiSXNWaXNpYmxlIjpmYWxzZSwiTGFzdEtub3duVmlzaWJpbGl0eVN0YXRlIjpmYWxzZX0sIklzVmlzaWJsZSI6dHJ1ZSwiUGFyZW50U3R5bGUiOm51bGx9LCJEZWZhdWx0VGFza1N0eWxlIjp7IiRpZCI6IjMzMSIsIlNoYXBlIjoxLCJTaGFwZVRoaWNrbmVzcyI6MCwiRHVyYXRpb25Gb3JtYXQiOjAsIkluY2x1ZGVOb25Xb3JraW5nRGF5c0luRHVyYXRpb24iOmZhbHNlLCJQZXJjZW50YWdlQ29tcGxldGVTdHlsZSI6eyIkaWQiOiIzMzIiLCJGb250U2V0dGluZ3MiOnsiJGlkIjoiMzMzIiwiRm9udFNpemUiOjEwLCJGb250TmFtZSI6IkNhbGlicmkiLCJJc0JvbGQiOmZhbHNlLCJJc0l0YWxpYyI6ZmFsc2UsIklzVW5kZXJsaW5lZCI6ZmFsc2UsIlBhcmVudFN0eWxlIjpudWxsfSwiQXV0b1NpemUiOjAsIkZvcmVncm91bmQiOnsiJGlkIjoiMzM0IiwiQ29sb3IiOnsiJGlkIjoiMzM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M2IiwiVG9wIjowLjAsIkxlZnQiOjAuMCwiUmlnaHQiOjAuMCwiQm90dG9tIjowLjB9LCJQYWRkaW5nIjp7IiRpZCI6IjMzNyIsIlRvcCI6MC4wLCJMZWZ0IjowLjAsIlJpZ2h0IjowLjAsIkJvdHRvbSI6MC4wfSwiQmFja2dyb3VuZCI6eyIkaWQiOiIzMzgiLCJDb2xvciI6eyIkaWQiOiIzMzkiLCJBIjo4OSwiUiI6MCwiRyI6MCwiQiI6MH19LCJJc1Zpc2libGUiOnRydWUsIldpZHRoIjowLjAsIkhlaWdodCI6MC4wLCJCb3JkZXJTdHlsZSI6bnVsbCwiUGFyZW50U3R5bGUiOm51bGx9LCJEdXJhdGlvblN0eWxlIjp7IiRpZCI6IjM0MCIsIkZvbnRTZXR0aW5ncyI6eyIkaWQiOiIzNDEiLCJGb250U2l6ZSI6MTAsIkZvbnROYW1lIjoiQ2FsaWJyaSIsIklzQm9sZCI6ZmFsc2UsIklzSXRhbGljIjpmYWxzZSwiSXNVbmRlcmxpbmVkIjpmYWxzZSwiUGFyZW50U3R5bGUiOm51bGx9LCJBdXRvU2l6ZSI6MCwiRm9yZWdyb3VuZCI6eyIkaWQiOiIzNDIiLCJDb2xvciI6eyIkaWQiOiIzND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DQiLCJUb3AiOjAuMCwiTGVmdCI6MC4wLCJSaWdodCI6MC4wLCJCb3R0b20iOjAuMH0sIlBhZGRpbmciOnsiJGlkIjoiMzQ1IiwiVG9wIjowLjAsIkxlZnQiOjAuMCwiUmlnaHQiOjAuMCwiQm90dG9tIjowLjB9LCJCYWNrZ3JvdW5kIjp7IiRpZCI6IjM0NiIsIkNvbG9yIjp7IiRpZCI6IjM0NyIsIkEiOjAsIlIiOjAsIkciOjAsIkIiOjB9fSwiSXNWaXNpYmxlIjp0cnVlLCJXaWR0aCI6MC4wLCJIZWlnaHQiOjAuMCwiQm9yZGVyU3R5bGUiOm51bGwsIlBhcmVudFN0eWxlIjpudWxsfSwiSG9yaXpvbnRhbENvbm5lY3RvclN0eWxlIjp7IiRpZCI6IjM0OCIsIkxpbmVDb2xvciI6eyIkaWQiOiIzNDkiLCIkdHlwZSI6Ik5MUkUuQ29tbW9uLkRvbS5Tb2xpZENvbG9yQnJ1c2gsIE5MUkUuQ29tbW9uIiwiQ29sb3IiOnsiJGlkIjoiMzUwIiwiQSI6MjU1LCJSIjoyMDQsIkciOjIwNCwiQiI6MjA0fX0sIkxpbmVXZWlnaHQiOjEuMCwiTGluZVR5cGUiOjAsIlBhcmVudFN0eWxlIjpudWxsfSwiVmVydGljYWxDb25uZWN0b3JTdHlsZSI6eyIkaWQiOiIzNTEiLCJMaW5lQ29sb3IiOnsiJGlkIjoiMzUyIiwiJHR5cGUiOiJOTFJFLkNvbW1vbi5Eb20uU29saWRDb2xvckJydXNoLCBOTFJFLkNvbW1vbiIsIkNvbG9yIjp7IiRpZCI6IjM1M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1NCIsIk1hcmdpbiI6eyIkaWQiOiIzNTUiLCJUb3AiOjAuMCwiTGVmdCI6NC4wLCJSaWdodCI6NC4wLCJCb3R0b20iOjAuMH0sIlBhZGRpbmciOnsiJGlkIjoiMzU2IiwiVG9wIjowLjAsIkxlZnQiOjAuMCwiUmlnaHQiOjAuMCwiQm90dG9tIjowLjB9LCJCYWNrZ3JvdW5kIjp7IiRpZCI6IjM1NyIsIkNvbG9yIjp7IiRpZCI6IjM1OCIsIkEiOjI1NSwiUiI6MCwiRyI6MTE0LCJCIjoxODh9fSwiSXNWaXNpYmxlIjp0cnVlLCJXaWR0aCI6MC4wLCJIZWlnaHQiOjEwLjAsIkJvcmRlclN0eWxlIjp7IiRpZCI6IjM1OSIsIkxpbmVDb2xvciI6eyIkaWQiOiIzNjAiLCIkdHlwZSI6Ik5MUkUuQ29tbW9uLkRvbS5Tb2xpZENvbG9yQnJ1c2gsIE5MUkUuQ29tbW9uIiwiQ29sb3IiOnsiJGlkIjoiMzYxIiwiQSI6MjU1LCJSIjoyNTUsIkciOjAsIkIiOjB9fSwiTGluZVdlaWdodCI6MC4wLCJMaW5lVHlwZSI6MCwiUGFyZW50U3R5bGUiOm51bGx9LCJQYXJlbnRTdHlsZSI6bnVsbH0sIlRpdGxlU3R5bGUiOnsiJGlkIjoiMzYyIiwiRm9udFNldHRpbmdzIjp7IiRpZCI6IjM2MyIsIkZvbnRTaXplIjoxMSwiRm9udE5hbWUiOiJDYWxpYnJpIiwiSXNCb2xkIjp0cnVlLCJJc0l0YWxpYyI6ZmFsc2UsIklzVW5kZXJsaW5lZCI6ZmFsc2UsIlBhcmVudFN0eWxlIjpudWxsfSwiQXV0b1NpemUiOjAsIkZvcmVncm91bmQiOnsiJGlkIjoiMzY0IiwiQ29sb3IiOnsiJGlkIjoiMzY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2NiIsIlRvcCI6MC4wLCJMZWZ0IjowLjAsIlJpZ2h0IjowLjAsIkJvdHRvbSI6MC4wfSwiUGFkZGluZyI6eyIkaWQiOiIzNjciLCJUb3AiOjAuMCwiTGVmdCI6MC4wLCJSaWdodCI6MC4wLCJCb3R0b20iOjAuMH0sIkJhY2tncm91bmQiOnsiJGlkIjoiMzY4IiwiQ29sb3IiOnsiJGlkIjoiMzY5IiwiQSI6MCwiUiI6MCwiRyI6MCwiQiI6MH19LCJJc1Zpc2libGUiOnRydWUsIldpZHRoIjowLjAsIkhlaWdodCI6MC4wLCJCb3JkZXJTdHlsZSI6bnVsbCwiUGFyZW50U3R5bGUiOm51bGx9LCJEYXRlU3R5bGUiOnsiJGlkIjoiMzcwIiwiRm9udFNldHRpbmdzIjp7IiRpZCI6IjM3MSIsIkZvbnRTaXplIjoxMCwiRm9udE5hbWUiOiJDYWxpYnJpIiwiSXNCb2xkIjpmYWxzZSwiSXNJdGFsaWMiOmZhbHNlLCJJc1VuZGVybGluZWQiOmZhbHNlLCJQYXJlbnRTdHlsZSI6bnVsbH0sIkF1dG9TaXplIjowLCJGb3JlZ3JvdW5kIjp7IiRpZCI6IjM3MiIsIkNvbG9yIjp7IiRpZCI6IjM3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c0IiwiVG9wIjowLjAsIkxlZnQiOjAuMCwiUmlnaHQiOjAuMCwiQm90dG9tIjowLjB9LCJQYWRkaW5nIjp7IiRpZCI6IjM3NSIsIlRvcCI6MC4wLCJMZWZ0IjowLjAsIlJpZ2h0IjowLjAsIkJvdHRvbSI6MC4wfSwiQmFja2dyb3VuZCI6eyIkaWQiOiIzNzYiLCJDb2xvciI6eyIkaWQiOiIzNzciLCJBIjowLCJSIjowLCJHIjowLCJCIjowfX0sIklzVmlzaWJsZSI6dHJ1ZSwiV2lkdGgiOjAuMCwiSGVpZ2h0IjowLjAsIkJvcmRlclN0eWxlIjpudWxsLCJQYXJlbnRTdHlsZSI6bnVsbH0sIkRhdGVGb3JtYXQiOnsiJGlkIjoiMzc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3OSIsIkZvcm1hdCI6MCwiSXNWaXNpYmxlIjpmYWxzZSwiTGFzdEtub3duVmlzaWJpbGl0eVN0YXRlIjpmYWxzZX0sIklzVmlzaWJsZSI6dHJ1ZSwiUGFyZW50U3R5bGUiOm51bGwsIl9leHBsaWNpdGx5U2V0Ijp7IiRpZCI6IjM4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aWxlc3RvbmVTdHlsZSI6eyIkaWQiOiIzODEiLCJUaXRsZVBvc2l0aW9uIjoiUmlnaHQiLCJEYXRlUG9zaXRpb24iOiJMZWZ0IiwiU2hhcGVUeXBlIjoyLCJTaGFwZVNpemUiOjEsIlNwYWNpbmciOjUsIlNoYXBlU3R5bGUiOnsiJGlkIjoiMzgyIiwiTWFyZ2luIjp7IiRpZCI6IjM4MyIsIlRvcCI6MC4wLCJMZWZ0IjowLjAsIlJpZ2h0IjowLjAsIkJvdHRvbSI6MC4wfSwiUGFkZGluZyI6eyIkaWQiOiIzODQiLCJUb3AiOjAuMCwiTGVmdCI6MC4wLCJSaWdodCI6MC4wLCJCb3R0b20iOjAuMH0sIkJhY2tncm91bmQiOnsiJGlkIjoiMzg1IiwiQ29sb3IiOnsiJGlkIjoiMzg2IiwiQSI6MjU1LCJSIjowLCJHIjoxMTQsIkIiOjE4OH19LCJJc1Zpc2libGUiOnRydWUsIldpZHRoIjoxMy4wLCJIZWlnaHQiOjEzLjAsIkJvcmRlclN0eWxlIjp7IiRpZCI6IjM4NyIsIkxpbmVDb2xvciI6eyIkaWQiOiIzODgiLCIkdHlwZSI6Ik5MUkUuQ29tbW9uLkRvbS5Tb2xpZENvbG9yQnJ1c2gsIE5MUkUuQ29tbW9uIiwiQ29sb3IiOnsiJGlkIjoiMzg5IiwiQSI6MjU1LCJSIjoyNTUsIkciOjAsIkIiOjB9fSwiTGluZVdlaWdodCI6MC4wLCJMaW5lVHlwZSI6MCwiUGFyZW50U3R5bGUiOm51bGx9LCJQYXJlbnRTdHlsZSI6bnVsbH0sIlRpdGxlU3R5bGUiOnsiJGlkIjoiMzkwIiwiRm9udFNldHRpbmdzIjp7IiRpZCI6IjM5MSIsIkZvbnRTaXplIjoxMSwiRm9udE5hbWUiOiJDYWxpYnJpIiwiSXNCb2xkIjp0cnVlLCJJc0l0YWxpYyI6ZmFsc2UsIklzVW5kZXJsaW5lZCI6ZmFsc2UsIlBhcmVudFN0eWxlIjpudWxsfSwiQXV0b1NpemUiOjAsIkZvcmVncm91bmQiOnsiJGlkIjoiMzkyIiwiQ29sb3IiOnsiJGlkIjoiMzk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5NCIsIlRvcCI6MC4wLCJMZWZ0IjowLjAsIlJpZ2h0IjowLjAsIkJvdHRvbSI6MC4wfSwiUGFkZGluZyI6eyIkaWQiOiIzOTUiLCJUb3AiOjAuMCwiTGVmdCI6MC4wLCJSaWdodCI6MC4wLCJCb3R0b20iOjAuMH0sIkJhY2tncm91bmQiOnsiJGlkIjoiMzk2IiwiQ29sb3IiOnsiJGlkIjoiMzk3IiwiQSI6MCwiUiI6MCwiRyI6MCwiQiI6MH19LCJJc1Zpc2libGUiOnRydWUsIldpZHRoIjowLjAsIkhlaWdodCI6MC4wLCJCb3JkZXJTdHlsZSI6bnVsbCwiUGFyZW50U3R5bGUiOm51bGx9LCJEYXRlU3R5bGUiOnsiJGlkIjoiMzk4IiwiRm9udFNldHRpbmdzIjp7IiRpZCI6IjM5OSIsIkZvbnRTaXplIjoxMCwiRm9udE5hbWUiOiJDYWxpYnJpIiwiSXNCb2xkIjpmYWxzZSwiSXNJdGFsaWMiOmZhbHNlLCJJc1VuZGVybGluZWQiOmZhbHNlLCJQYXJlbnRTdHlsZSI6bnVsbH0sIkF1dG9TaXplIjowLCJGb3JlZ3JvdW5kIjp7IiRpZCI6IjQwMCIsIkNvbG9yIjp7IiRpZCI6IjQw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AyIiwiVG9wIjowLjAsIkxlZnQiOjAuMCwiUmlnaHQiOjAuMCwiQm90dG9tIjowLjB9LCJQYWRkaW5nIjp7IiRpZCI6IjQwMyIsIlRvcCI6MC4wLCJMZWZ0IjowLjAsIlJpZ2h0IjowLjAsIkJvdHRvbSI6MC4wfSwiQmFja2dyb3VuZCI6eyIkaWQiOiI0MDQiLCJDb2xvciI6eyIkaWQiOiI0MDUiLCJBIjowLCJSIjowLCJHIjowLCJCIjowfX0sIklzVmlzaWJsZSI6dHJ1ZSwiV2lkdGgiOjAuMCwiSGVpZ2h0IjowLjAsIkJvcmRlclN0eWxlIjpudWxs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wNyIsIkZvcm1hdCI6MCwiSXNWaXNpYmxlIjpmYWxzZSwiTGFzdEtub3duVmlzaWJpbGl0eVN0YXRlIjpmYWxzZX0sIklzVmlzaWJsZSI6dHJ1ZSwiUGFyZW50U3R5bGUiOm51bGx9LCJHcmlkbGluZVBhbmVsU3R5bGUiOnsiJGlkIjoiNDA4IiwiR3JpZGxpbmVTdHlsZSI6eyIkaWQiOiI0MDkiLCJMaW5lQ29sb3IiOnsiJGlkIjoiNDEwIiwiJHR5cGUiOiJOTFJFLkNvbW1vbi5Eb20uU29saWRDb2xvckJydXNoLCBOTFJFLkNvbW1vbiIsIkNvbG9yIjp7IiRpZCI6IjQxMSIsIkEiOjM4LCJSIjo5MSwiRyI6MTU1LCJCIjoyMTN9fSwiTGluZVdlaWdodCI6MS4wLCJMaW5lVHlwZSI6MCwiUGFyZW50U3R5bGUiOm51bGx9LCJNYXJnaW4iOnsiJGlkIjoiNDEyIiwiVG9wIjowLjAsIkxlZnQiOjAuMCwiUmlnaHQiOjAuMCwiQm90dG9tIjowLjB9LCJQYWRkaW5nIjp7IiRpZCI6IjQxMyIsIlRvcCI6MC4wLCJMZWZ0IjowLjAsIlJpZ2h0IjowLjAsIkJvdHRvbSI6MC4wfSwiQmFja2dyb3VuZCI6bnVsbCwiSXNWaXNpYmxlIjp0cnVlLCJXaWR0aCI6MC4wLCJIZWlnaHQiOjAuMCwiQm9yZGVyU3R5bGUiOnsiJGlkIjoiNDE0IiwiTGluZUNvbG9yIjpudWxsLCJMaW5lV2VpZ2h0IjowLjAsIkxpbmVUeXBlIjowLCJQYXJlbnRTdHlsZSI6bnVsbH0sIlBhcmVudFN0eWxlIjpudWxsfSwiQWN0aXZpdHlMaW5lUGFuZWxTdHlsZSI6eyIkaWQiOiI0MTUiLCJBY3Rpdml0eUxpbmVTdHlsZSI6eyIkaWQiOiI0MTYiLCJMaW5lQ29sb3IiOnsiJGlkIjoiNDE3IiwiJHR5cGUiOiJOTFJFLkNvbW1vbi5Eb20uU29saWRDb2xvckJydXNoLCBOTFJFLkNvbW1vbiIsIkNvbG9yIjp7IiRpZCI6IjQxOCIsIkEiOjM4LCJSIjo2OCwiRyI6MTE0LCJCIjoxOTZ9fSwiTGluZVdlaWdodCI6MS4wLCJMaW5lVHlwZSI6MCwiUGFyZW50U3R5bGUiOm51bGx9LCJNYXJnaW4iOnsiJGlkIjoiNDE5IiwiVG9wIjowLjAsIkxlZnQiOjAuMCwiUmlnaHQiOjAuMCwiQm90dG9tIjowLjB9LCJQYWRkaW5nIjp7IiRpZCI6IjQyMCIsIlRvcCI6MC4wLCJMZWZ0IjowLjAsIlJpZ2h0IjowLjAsIkJvdHRvbSI6MC4wfSwiQmFja2dyb3VuZCI6bnVsbCwiSXNWaXNpYmxlIjp0cnVlLCJXaWR0aCI6MC4wLCJIZWlnaHQiOjAuMCwiQm9yZGVyU3R5bGUiOnsiJGlkIjoiNDIxIiwiTGluZUNvbG9yIjpudWxsLCJMaW5lV2VpZ2h0IjowLjAsIkxpbmVUeXBlIjowLCJQYXJlbnRTdHlsZSI6bnVsbH0sIlBhcmVudFN0eWxlIjpudWxsfSwiU2hvd0VsYXBzZWRUaW1lR3JhZGllbnRTdHlsZSI6ZmFsc2UsIlRpbWViYW5kUmVzZXJ2ZWRMZWZ0QXJlYVN0eWxlIjp7IiRpZCI6IjQyMiIsIkFjdGl2aXR5SGVhZGVyV2lkdGgiOjAuMCwiSXNTZXQiOmZhbHNlfSwiRGVmYXVsdFN3aW1sYW5lU3R5bGUiOm51bGwsIkRlZmF1bHRTd2ltbGFuZVYyU3R5bGUiOnsiJGlkIjoiNDIzIiwiSGVhZGVyU3R5bGUiOnsiJGlkIjoiNDI0IiwiVGV4dElzVmVydGljYWwiOmZhbHNlLCJUZXh0U3R5bGUiOnsiJGlkIjoiNDI1IiwiRm9udFNldHRpbmdzIjp7IiRpZCI6IjQyNiIsIkZvbnRTaXplIjoxMiwiRm9udE5hbWUiOiJDYWxpYnJpIiwiSXNCb2xkIjpmYWxzZSwiSXNJdGFsaWMiOmZhbHNlLCJJc1VuZGVybGluZWQiOmZhbHNlLCJQYXJlbnRTdHlsZSI6bnVsbH0sIkF1dG9TaXplIjoyLCJGb3JlZ3JvdW5kIjp7IiRpZCI6IjQyNyIsIkNvbG9yIjp7IiRpZCI6IjQyOC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DI5IiwiVG9wIjowLjAsIkxlZnQiOjAuMCwiUmlnaHQiOjAuMCwiQm90dG9tIjowLjB9LCJQYWRkaW5nIjp7IiRpZCI6IjQzMCIsIlRvcCI6MC4wLCJMZWZ0IjowLjAsIlJpZ2h0IjowLjAsIkJvdHRvbSI6MC4wfSwiQmFja2dyb3VuZCI6bnVsbCwiSXNWaXNpYmxlIjp0cnVlLCJXaWR0aCI6MC4wLCJIZWlnaHQiOjAuMCwiQm9yZGVyU3R5bGUiOm51bGwsIlBhcmVudFN0eWxlIjpudWxsfSwiUmVjdGFuZ2xlU3R5bGUiOnsiJGlkIjoiNDMxIiwiTWFyZ2luIjp7IiRpZCI6IjQzMiIsIlRvcCI6MC4wLCJMZWZ0IjowLjAsIlJpZ2h0IjowLjAsIkJvdHRvbSI6MC4wfSwiUGFkZGluZyI6eyIkaWQiOiI0MzMiLCJUb3AiOjAuMCwiTGVmdCI6MC4wLCJSaWdodCI6MC4wLCJCb3R0b20iOjAuMH0sIkJhY2tncm91bmQiOnsiJGlkIjoiNDM0IiwiQ29sb3IiOnsiJGlkIjoiNDM1IiwiQSI6MjU1LCJSIjo2OCwiRyI6MTE0LCJCIjoxOTZ9fSwiSXNWaXNpYmxlIjp0cnVlLCJXaWR0aCI6MC4wLCJIZWlnaHQiOjAuMCwiQm9yZGVyU3R5bGUiOnsiJGlkIjoiNDM2IiwiTGluZUNvbG9yIjp7IiRpZCI6IjQzNyIsIiR0eXBlIjoiTkxSRS5Db21tb24uRG9tLlNvbGlkQ29sb3JCcnVzaCwgTkxSRS5Db21tb24iLCJDb2xvciI6eyIkaWQiOiI0MzgiLCJBIjoyNTUsIlIiOjI1NSwiRyI6MCwiQiI6MH19LCJMaW5lV2VpZ2h0IjowLjAsIkxpbmVUeXBlIjowLCJQYXJlbnRTdHlsZSI6bnVsbH0sIlBhcmVudFN0eWxlIjpudWxsfSwiTWFyZ2luIjp7IiRpZCI6IjQzOSIsIlRvcCI6MC4wLCJMZWZ0IjowLjAsIlJpZ2h0IjowLjAsIkJvdHRvbSI6MC4wfSwiUGFkZGluZyI6eyIkaWQiOiI0NDAiLCJUb3AiOjAuMCwiTGVmdCI6MC4wLCJSaWdodCI6MC4wLCJCb3R0b20iOjAuMH0sIkJhY2tncm91bmQiOm51bGwsIklzVmlzaWJsZSI6dHJ1ZSwiV2lkdGgiOjAuMCwiSGVpZ2h0IjowLjAsIkJvcmRlclN0eWxlIjpudWxsLCJQYXJlbnRTdHlsZSI6bnVsbH0sIkJhY2tncm91bmRTdHlsZSI6eyIkaWQiOiI0NDEiLCJNYXJnaW4iOnsiJGlkIjoiNDQyIiwiVG9wIjowLjAsIkxlZnQiOjAuMCwiUmlnaHQiOjAuMCwiQm90dG9tIjowLjB9LCJQYWRkaW5nIjp7IiRpZCI6IjQ0MyIsIlRvcCI6MC4wLCJMZWZ0IjowLjAsIlJpZ2h0IjowLjAsIkJvdHRvbSI6MC4wfSwiQmFja2dyb3VuZCI6eyIkaWQiOiI0NDQiLCJDb2xvciI6eyIkaWQiOiI0NDUiLCJBIjo1MSwiUiI6MTY1LCJHIjoxNjUsIkIiOjE2NX19LCJJc1Zpc2libGUiOnRydWUsIldpZHRoIjowLjAsIkhlaWdodCI6MC4wLCJCb3JkZXJTdHlsZSI6eyIkaWQiOiI0NDYiLCJMaW5lQ29sb3IiOnsiJGlkIjoiNDQ3IiwiJHR5cGUiOiJOTFJFLkNvbW1vbi5Eb20uU29saWRDb2xvckJydXNoLCBOTFJFLkNvbW1vbiIsIkNvbG9yIjp7IiRpZCI6IjQ0OCIsIkEiOjI1NSwiUiI6MjU1LCJHIjowLCJCIjowfX0sIkxpbmVXZWlnaHQiOjAuMCwiTGluZVR5cGUiOjAsIlBhcmVudFN0eWxlIjpudWxsfSwiUGFyZW50U3R5bGUiOm51bGx9LCJJc0Fib3ZlVGltZWJhbmQiOmZhbHNlLCJTcGFjaW5nIjoyLCJNYXJnaW4iOnsiJGlkIjoiNDQ5IiwiVG9wIjowLjAsIkxlZnQiOjAuMCwiUmlnaHQiOjAuMCwiQm90dG9tIjowLjB9LCJQYWRkaW5nIjp7IiRpZCI6IjQ1MCIsIlRvcCI6MC4wLCJMZWZ0IjowLjAsIlJpZ2h0IjowLjAsIkJvdHRvbSI6MC4wfSwiSXNWaXNpYmxlIjp0cnVlLCJXaWR0aCI6MC4wLCJIZWlnaHQiOjAuMCwiQm9yZGVyU3R5bGUiOnsiJGlkIjoiNDUxIiwiTGluZUNvbG9yIjpudWxsLCJMaW5lV2VpZ2h0IjowLjAsIkxpbmVUeXBlIjowLCJQYXJlbnRTdHlsZSI6bnVsbH0sIlBhcmVudFN0eWxlIjpudWxsfX0sIlNjYWxlIjpudWxsLCJTY2FsZVYyIjp7IiRpZCI6IjQ1MiIsIlN0YXJ0RGF0ZSI6IjAwMDEtMDEtMDFUMDA6MDA6MDAiLCJFbmREYXRlIjoiMjAyNC0wNi0wN1QyMzo1OTowMCIsIkF1dG9EYXRlUmFuZ2UiOnRydWUsIldvcmtpbmdEYXlzIjozMSwiRmlzY2FsWWVhciI6eyIkaWQiOiI0NTMiLCJTdGFydE1vbnRoIjoxLCJVc2VTdGFydGluZ1llYXJGb3JOdW1iZXJpbmciOnRydWUsIlNob3dGaXNjYWxZZWFyTGFiZWwiOnRydWV9LCJUb2RheU1hcmtlclRleHQiOiJUb2RheSIsIkF1dG9TY2FsZVR5cGUiOnRydWUsIlRpbWViYW5kU2NhbGVzIjp7IiRpZCI6IjQ1NCIsIlRvcFNjYWxlTGF5ZXIiOnsiJGlkIjoiNDU1IiwiRm9ybWF0IjoiTU1NIiwiVHlwZSI6Mn0sIk1pZGRsZVNjYWxlTGF5ZXIiOnsiJGlkIjoiNDU2IiwiRm9ybWF0IjpudWxsLCJUeXBlIjowfSwiQm90dG9tU2NhbGVMYXllciI6eyIkaWQiOiI0NTciLCJGb3JtYXQiOm51bGwsIlR5cGUiOjB9fX0sIk1pbGVzdG9uZXMiOltdLCJUYXNrcyI6W3siJGlkIjoiNDU4IiwiR3JvdXBOYW1lIjpudWxsLCJTdGFydERhdGUiOiIyMDI0LTAzLTA1VDAwOjAwOjAwWiIsIkVuZERhdGUiOiIyMDI0LTAzLTA4VDIzOjU5OjAwWiIsIlBlcmNlbnRhZ2VDb21wbGV0ZSI6bnVsbCwiU3R5bGUiOnsiJGlkIjoiNDU5IiwiU2hhcGUiOjEsIlNoYXBlVGhpY2tuZXNzIjowLCJEdXJhdGlvbkZvcm1hdCI6MCwiSW5jbHVkZU5vbldvcmtpbmdEYXlzSW5EdXJhdGlvbiI6ZmFsc2UsIlBlcmNlbnRhZ2VDb21wbGV0ZVN0eWxlIjp7IiRpZCI6IjQ2MCIsIkZvbnRTZXR0aW5ncyI6eyIkaWQiOiI0NjEiLCJGb250U2l6ZSI6MTAsIkZvbnROYW1lIjoiQ2FsaWJyaSIsIklzQm9sZCI6ZmFsc2UsIklzSXRhbGljIjpmYWxzZSwiSXNVbmRlcmxpbmVkIjpmYWxzZSwiUGFyZW50U3R5bGUiOm51bGx9LCJBdXRvU2l6ZSI6MCwiRm9yZWdyb3VuZCI6eyIkcmVmIjoiMzM0In0sIk1heFdpZHRoIjoyMDAuMCwiTWF4SGVpZ2h0IjoiSW5maW5pdHkiLCJTbWFydEZvcmVncm91bmRJc0FjdGl2ZSI6ZmFsc2UsIkhvcml6b250YWxBbGlnbm1lbnQiOjAsIlZlcnRpY2FsQWxpZ25tZW50IjowLCJTbWFydEZvcmVncm91bmQiOm51bGwsIkJhY2tncm91bmRGaWxsVHlwZSI6MCwiTWFyZ2luIjp7IiRyZWYiOiIzMzYifSwiUGFkZGluZyI6eyIkcmVmIjoiMzM3In0sIkJhY2tncm91bmQiOnsiJHJlZiI6IjMzOCJ9LCJJc1Zpc2libGUiOnRydWUsIldpZHRoIjowLjAsIkhlaWdodCI6MC4wLCJCb3JkZXJTdHlsZSI6eyIkaWQiOiI0NjIiLCJMaW5lQ29sb3IiOm51bGwsIkxpbmVXZWlnaHQiOjAuMCwiTGluZVR5cGUiOjAsIlBhcmVudFN0eWxlIjpudWxsfSwiUGFyZW50U3R5bGUiOm51bGx9LCJEdXJhdGlvblN0eWxlIjp7IiRpZCI6IjQ2MyIsIkZvbnRTZXR0aW5ncyI6eyIkaWQiOiI0NjQiLCJGb250U2l6ZSI6MTAsIkZvbnROYW1lIjoiQ2FsaWJyaSIsIklzQm9sZCI6ZmFsc2UsIklzSXRhbGljIjpmYWxzZSwiSXNVbmRlcmxpbmVkIjpmYWxzZSwiUGFyZW50U3R5bGUiOm51bGx9LCJBdXRvU2l6ZSI6MCwiRm9yZWdyb3VuZCI6eyIkcmVmIjoiMzQyIn0sIk1heFdpZHRoIjoyMDAuMCwiTWF4SGVpZ2h0IjoiSW5maW5pdHkiLCJTbWFydEZvcmVncm91bmRJc0FjdGl2ZSI6ZmFsc2UsIkhvcml6b250YWxBbGlnbm1lbnQiOjAsIlZlcnRpY2FsQWxpZ25tZW50IjowLCJTbWFydEZvcmVncm91bmQiOm51bGwsIkJhY2tncm91bmRGaWxsVHlwZSI6MCwiTWFyZ2luIjp7IiRyZWYiOiIzNDQifSwiUGFkZGluZyI6eyIkcmVmIjoiMzQ1In0sIkJhY2tncm91bmQiOnsiJHJlZiI6IjM0NiJ9LCJJc1Zpc2libGUiOnRydWUsIldpZHRoIjowLjAsIkhlaWdodCI6MC4wLCJCb3JkZXJTdHlsZSI6eyIkaWQiOiI0NjUiLCJMaW5lQ29sb3IiOm51bGwsIkxpbmVXZWlnaHQiOjAuMCwiTGluZVR5cGUiOjAsIlBhcmVudFN0eWxlIjpudWxsfSwiUGFyZW50U3R5bGUiOm51bGx9LCJIb3Jpem9udGFsQ29ubmVjdG9yU3R5bGUiOnsiJGlkIjoiNDY2IiwiTGluZUNvbG9yIjp7IiRyZWYiOiIzNDkifSwiTGluZVdlaWdodCI6MS4wLCJMaW5lVHlwZSI6MCwiUGFyZW50U3R5bGUiOm51bGx9LCJWZXJ0aWNhbENvbm5lY3RvclN0eWxlIjp7IiRpZCI6IjQ2NyIsIkxpbmVDb2xvciI6eyIkcmVmIjoiMzUy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DY4IiwiTWFyZ2luIjp7IiRyZWYiOiIzNTUifSwiUGFkZGluZyI6eyIkcmVmIjoiMzU2In0sIkJhY2tncm91bmQiOnsiJGlkIjoiNDY5IiwiQ29sb3IiOnsiJGlkIjoiNDcwIiwiQSI6MjU1LCJSIjo5MSwiRyI6MTU1LCJCIjoyMTN9fSwiSXNWaXNpYmxlIjp0cnVlLCJXaWR0aCI6MC4wLCJIZWlnaHQiOjEwLjAsIkJvcmRlclN0eWxlIjp7IiRpZCI6IjQ3MSIsIkxpbmVDb2xvciI6eyIkaWQiOiI0NzIiLCIkdHlwZSI6Ik5MUkUuQ29tbW9uLkRvbS5Tb2xpZENvbG9yQnJ1c2gsIE5MUkUuQ29tbW9uIiwiQ29sb3IiOnsiJGlkIjoiNDczIiwiQSI6MjU1LCJSIjoyNTUsIkciOjAsIkIiOjB9fSwiTGluZVdlaWdodCI6MC4wLCJMaW5lVHlwZSI6MCwiUGFyZW50U3R5bGUiOm51bGx9LCJQYXJlbnRTdHlsZSI6bnVsbH0sIlRpdGxlU3R5bGUiOnsiJGlkIjoiNDc0IiwiRm9udFNldHRpbmdzIjp7IiRpZCI6IjQ3NSIsIkZvbnRTaXplIjoxMSwiRm9udE5hbWUiOiJDYWxpYnJpIiwiSXNCb2xkIjp0cnVlLCJJc0l0YWxpYyI6ZmFsc2UsIklzVW5kZXJsaW5lZCI6ZmFsc2UsIlBhcmVudFN0eWxlIjpudWxsfSwiQXV0b1NpemUiOjAsIkZvcmVncm91bmQiOnsiJGlkIjoiNDc2IiwiQ29sb3IiOnsiJGlkIjoiNDc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zNjYifSwiUGFkZGluZyI6eyIkcmVmIjoiMzY3In0sIkJhY2tncm91bmQiOnsiJGlkIjoiNDc4IiwiQ29sb3IiOnsiJGlkIjoiNDc5IiwiQSI6MCwiUiI6MjU1LCJHIjoyNTUsIkIiOjI1NX19LCJJc1Zpc2libGUiOnRydWUsIldpZHRoIjowLjAsIkhlaWdodCI6MC4wLCJCb3JkZXJTdHlsZSI6eyIkaWQiOiI0ODAiLCJMaW5lQ29sb3IiOm51bGwsIkxpbmVXZWlnaHQiOjAuMCwiTGluZVR5cGUiOjAsIlBhcmVudFN0eWxlIjpudWxsfSwiUGFyZW50U3R5bGUiOm51bGx9LCJEYXRlU3R5bGUiOnsiJGlkIjoiNDgxIiwiRm9udFNldHRpbmdzIjp7IiRpZCI6IjQ4MiIsIkZvbnRTaXplIjoxMCwiRm9udE5hbWUiOiJDYWxpYnJpIiwiSXNCb2xkIjpmYWxzZSwiSXNJdGFsaWMiOmZhbHNlLCJJc1VuZGVybGluZWQiOmZhbHNlLCJQYXJlbnRTdHlsZSI6bnVsbH0sIkF1dG9TaXplIjowLCJGb3JlZ3JvdW5kIjp7IiRpZCI6IjQ4MyIsIkNvbG9yIjp7IiRpZCI6IjQ4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3NCJ9LCJQYWRkaW5nIjp7IiRyZWYiOiIzNzUifSwiQmFja2dyb3VuZCI6eyIkaWQiOiI0ODUiLCJDb2xvciI6eyIkaWQiOiI0ODYiLCJBIjowLCJSIjoyNTUsIkciOjI1NSwiQiI6MjU1fX0sIklzVmlzaWJsZSI6dHJ1ZSwiV2lkdGgiOjAuMCwiSGVpZ2h0IjowLjAsIkJvcmRlclN0eWxlIjp7IiRpZCI6IjQ4NyIsIkxpbmVDb2xvciI6bnVsbCwiTGluZVdlaWdodCI6MC4wLCJMaW5lVHlwZSI6MCwiUGFyZW50U3R5bGUiOm51bGx9LCJQYXJlbnRTdHlsZSI6bnVsbH0sIkRhdGVGb3JtYXQiOnsiJGlkIjoiND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4OSIsIkZvcm1hdCI6MCwiSXNWaXNpYmxlIjpmYWxzZSwiTGFzdEtub3duVmlzaWJpbGl0eVN0YXRlIjpmYWxzZX0sIklzVmlzaWJsZSI6dHJ1ZSwiUGFyZW50U3R5bGUiOm51bGx9LCJJbmRleCI6MCwiU21hcnREdXJhdGlvbkFjdGl2YXRlZCI6ZmFsc2UsIkRhdGVGb3JtYXQiOnsiJHJlZiI6IjQ4OCJ9LCJXZWVrTnVtYmVyaW5nIjp7IiRpZCI6IjQ5MCIsIkZvcm1hdCI6MCwiSXNWaXNpYmxlIjpmYWxzZSwiTGFzdEtub3duVmlzaWJpbGl0eVN0YXRlIjpmYWxzZX0sIklkIjoiZTM3YzE0ZDItZjYzMS00NDk2LTllNTAtMzg5ZTEzMTYyOTkyIiwiSW1wb3J0SWQiOm51bGwsIlRpdGxlIjoiUHJvamUgUGxhbsSxIiwiTm90ZSI6bnVsbCwiSHlwZXJsaW5rIjp7IiRpZCI6IjQ5MSIsIkFkZHJlc3MiOiIiLCJTdWJBZGRyZXNzIjoiIn0sIklzQ2hhbmdlZCI6ZmFsc2UsIklzTmV3IjpmYWxzZX0seyIkaWQiOiI0OTIiLCJHcm91cE5hbWUiOm51bGwsIlN0YXJ0RGF0ZSI6IjIwMjQtMDMtMDVUMDA6MDA6MDAiLCJFbmREYXRlIjoiMjAyNC0wMy0xMFQyMzo1OTowMCIsIlBlcmNlbnRhZ2VDb21wbGV0ZSI6bnVsbCwiU3R5bGUiOnsiJGlkIjoiNDkzIiwiU2hhcGUiOjEsIlNoYXBlVGhpY2tuZXNzIjowLCJEdXJhdGlvbkZvcm1hdCI6MCwiSW5jbHVkZU5vbldvcmtpbmdEYXlzSW5EdXJhdGlvbiI6ZmFsc2UsIlBlcmNlbnRhZ2VDb21wbGV0ZVN0eWxlIjp7IiRpZCI6IjQ5NCIsIkZvbnRTZXR0aW5ncyI6eyIkaWQiOiI0OTUiLCJGb250U2l6ZSI6MTAsIkZvbnROYW1lIjoiQ2FsaWJyaSIsIklzQm9sZCI6ZmFsc2UsIklzSXRhbGljIjpmYWxzZSwiSXNVbmRlcmxpbmVkIjpmYWxzZSwiUGFyZW50U3R5bGUiOm51bGx9LCJBdXRvU2l6ZSI6MCwiRm9yZWdyb3VuZCI6eyIkcmVmIjoiMzM0In0sIk1heFdpZHRoIjoyMDAuMCwiTWF4SGVpZ2h0IjoiSW5maW5pdHkiLCJTbWFydEZvcmVncm91bmRJc0FjdGl2ZSI6ZmFsc2UsIkhvcml6b250YWxBbGlnbm1lbnQiOjAsIlZlcnRpY2FsQWxpZ25tZW50IjowLCJTbWFydEZvcmVncm91bmQiOm51bGwsIkJhY2tncm91bmRGaWxsVHlwZSI6MCwiTWFyZ2luIjp7IiRyZWYiOiIzMzYifSwiUGFkZGluZyI6eyIkcmVmIjoiMzM3In0sIkJhY2tncm91bmQiOnsiJHJlZiI6IjMzOCJ9LCJJc1Zpc2libGUiOnRydWUsIldpZHRoIjowLjAsIkhlaWdodCI6MC4wLCJCb3JkZXJTdHlsZSI6eyIkaWQiOiI0OTYiLCJMaW5lQ29sb3IiOm51bGwsIkxpbmVXZWlnaHQiOjAuMCwiTGluZVR5cGUiOjAsIlBhcmVudFN0eWxlIjpudWxsfSwiUGFyZW50U3R5bGUiOm51bGx9LCJEdXJhdGlvblN0eWxlIjp7IiRpZCI6IjQ5NyIsIkZvbnRTZXR0aW5ncyI6eyIkaWQiOiI0OTgiLCJGb250U2l6ZSI6MTAsIkZvbnROYW1lIjoiQ2FsaWJyaSIsIklzQm9sZCI6ZmFsc2UsIklzSXRhbGljIjpmYWxzZSwiSXNVbmRlcmxpbmVkIjpmYWxzZSwiUGFyZW50U3R5bGUiOm51bGx9LCJBdXRvU2l6ZSI6MCwiRm9yZWdyb3VuZCI6eyIkcmVmIjoiMzQyIn0sIk1heFdpZHRoIjoyMDAuMCwiTWF4SGVpZ2h0IjoiSW5maW5pdHkiLCJTbWFydEZvcmVncm91bmRJc0FjdGl2ZSI6ZmFsc2UsIkhvcml6b250YWxBbGlnbm1lbnQiOjAsIlZlcnRpY2FsQWxpZ25tZW50IjowLCJTbWFydEZvcmVncm91bmQiOm51bGwsIkJhY2tncm91bmRGaWxsVHlwZSI6MCwiTWFyZ2luIjp7IiRyZWYiOiIzNDQifSwiUGFkZGluZyI6eyIkcmVmIjoiMzQ1In0sIkJhY2tncm91bmQiOnsiJHJlZiI6IjM0NiJ9LCJJc1Zpc2libGUiOnRydWUsIldpZHRoIjowLjAsIkhlaWdodCI6MC4wLCJCb3JkZXJTdHlsZSI6eyIkaWQiOiI0OTkiLCJMaW5lQ29sb3IiOm51bGwsIkxpbmVXZWlnaHQiOjAuMCwiTGluZVR5cGUiOjAsIlBhcmVudFN0eWxlIjpudWxsfSwiUGFyZW50U3R5bGUiOm51bGx9LCJIb3Jpem9udGFsQ29ubmVjdG9yU3R5bGUiOnsiJGlkIjoiNTAwIiwiTGluZUNvbG9yIjp7IiRyZWYiOiIzNDkifSwiTGluZVdlaWdodCI6MS4wLCJMaW5lVHlwZSI6MCwiUGFyZW50U3R5bGUiOm51bGx9LCJWZXJ0aWNhbENvbm5lY3RvclN0eWxlIjp7IiRpZCI6IjUwMSIsIkxpbmVDb2xvciI6eyIkcmVmIjoiMzUy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TAyIiwiTWFyZ2luIjp7IiRyZWYiOiIzNTUifSwiUGFkZGluZyI6eyIkcmVmIjoiMzU2In0sIkJhY2tncm91bmQiOnsiJGlkIjoiNTAzIiwiQ29sb3IiOnsiJGlkIjoiNTA0IiwiQSI6MjU1LCJSIjo5MSwiRyI6MTU1LCJCIjoyMTN9fSwiSXNWaXNpYmxlIjp0cnVlLCJXaWR0aCI6MC4wLCJIZWlnaHQiOjEwLjAsIkJvcmRlclN0eWxlIjp7IiRpZCI6IjUwNSIsIkxpbmVDb2xvciI6eyIkcmVmIjoiNDcyIn0sIkxpbmVXZWlnaHQiOjAuMCwiTGluZVR5cGUiOjAsIlBhcmVudFN0eWxlIjpudWxsfSwiUGFyZW50U3R5bGUiOm51bGx9LCJUaXRsZVN0eWxlIjp7IiRpZCI6IjUwNiIsIkZvbnRTZXR0aW5ncyI6eyIkaWQiOiI1MDciLCJGb250U2l6ZSI6MTEsIkZvbnROYW1lIjoiQ2FsaWJyaSIsIklzQm9sZCI6dHJ1ZSwiSXNJdGFsaWMiOmZhbHNlLCJJc1VuZGVybGluZWQiOmZhbHNlLCJQYXJlbnRTdHlsZSI6bnVsbH0sIkF1dG9TaXplIjowLCJGb3JlZ3JvdW5kIjp7IiRpZCI6IjUwOCIsIkNvbG9yIjp7IiRpZCI6IjUwO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zY2In0sIlBhZGRpbmciOnsiJHJlZiI6IjM2NyJ9LCJCYWNrZ3JvdW5kIjp7IiRpZCI6IjUxMCIsIkNvbG9yIjp7IiRpZCI6IjUxMSIsIkEiOjAsIlIiOjI1NSwiRyI6MjU1LCJCIjoyNTV9fSwiSXNWaXNpYmxlIjp0cnVlLCJXaWR0aCI6MC4wLCJIZWlnaHQiOjAuMCwiQm9yZGVyU3R5bGUiOnsiJGlkIjoiNTEyIiwiTGluZUNvbG9yIjpudWxsLCJMaW5lV2VpZ2h0IjowLjAsIkxpbmVUeXBlIjowLCJQYXJlbnRTdHlsZSI6bnVsbH0sIlBhcmVudFN0eWxlIjpudWxsfSwiRGF0ZVN0eWxlIjp7IiRpZCI6IjUxMyIsIkZvbnRTZXR0aW5ncyI6eyIkaWQiOiI1MTQiLCJGb250U2l6ZSI6MTAsIkZvbnROYW1lIjoiQ2FsaWJyaSIsIklzQm9sZCI6ZmFsc2UsIklzSXRhbGljIjpmYWxzZSwiSXNVbmRlcmxpbmVkIjpmYWxzZSwiUGFyZW50U3R5bGUiOm51bGx9LCJBdXRvU2l6ZSI6MCwiRm9yZWdyb3VuZCI6eyIkaWQiOiI1MTUiLCJDb2xvciI6eyIkaWQiOiI1MT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zNzQifSwiUGFkZGluZyI6eyIkcmVmIjoiMzc1In0sIkJhY2tncm91bmQiOnsiJGlkIjoiNTE3IiwiQ29sb3IiOnsiJGlkIjoiNTE4IiwiQSI6MCwiUiI6MjU1LCJHIjoyNTUsIkIiOjI1NX19LCJJc1Zpc2libGUiOnRydWUsIldpZHRoIjowLjAsIkhlaWdodCI6MC4wLCJCb3JkZXJTdHlsZSI6eyIkaWQiOiI1MTkiLCJMaW5lQ29sb3IiOm51bGwsIkxpbmVXZWlnaHQiOjAuMCwiTGluZVR5cGUiOjAsIlBhcmVudFN0eWxlIjpudWxsfSwiUGFyZW50U3R5bGUiOm51bGx9LCJEYXRlRm9ybWF0Ijp7IiRyZWYiOiI0ODgifSwiV2Vla051bWJlcmluZyI6eyIkaWQiOiI1MjAiLCJGb3JtYXQiOjAsIklzVmlzaWJsZSI6ZmFsc2UsIkxhc3RLbm93blZpc2liaWxpdHlTdGF0ZSI6ZmFsc2V9LCJJc1Zpc2libGUiOnRydWUsIlBhcmVudFN0eWxlIjpudWxsfSwiSW5kZXgiOjEsIlNtYXJ0RHVyYXRpb25BY3RpdmF0ZWQiOmZhbHNlLCJEYXRlRm9ybWF0Ijp7IiRyZWYiOiI0ODgifSwiV2Vla051bWJlcmluZyI6eyIkaWQiOiI1MjEiLCJGb3JtYXQiOjAsIklzVmlzaWJsZSI6ZmFsc2UsIkxhc3RLbm93blZpc2liaWxpdHlTdGF0ZSI6ZmFsc2V9LCJJZCI6IjNkYmFhYjQ2LWI5YjEtNDEyNC04Mzc3LTkwYzI0ZTY5N2Q4NyIsIkltcG9ydElkIjpudWxsLCJUaXRsZSI6IkdlcmVrc2luaW0gIEFuYWxpemkiLCJOb3RlIjpudWxsLCJIeXBlcmxpbmsiOnsiJGlkIjoiNTIyIiwiQWRkcmVzcyI6IiIsIlN1YkFkZHJlc3MiOiIifSwiSXNDaGFuZ2VkIjpmYWxzZSwiSXNOZXciOmZhbHNlfSx7IiRpZCI6IjUyMyIsIkdyb3VwTmFtZSI6bnVsbCwiU3RhcnREYXRlIjoiMjAyNC0wMy0xMFQwMDowMDowMCIsIkVuZERhdGUiOiIyMDI0LTAzLTE2VDIzOjU5OjAwIiwiUGVyY2VudGFnZUNvbXBsZXRlIjpudWxsLCJTdHlsZSI6eyIkaWQiOiI1MjQiLCJTaGFwZSI6MSwiU2hhcGVUaGlja25lc3MiOjAsIkR1cmF0aW9uRm9ybWF0IjowLCJJbmNsdWRlTm9uV29ya2luZ0RheXNJbkR1cmF0aW9uIjpmYWxzZSwiUGVyY2VudGFnZUNvbXBsZXRlU3R5bGUiOnsiJGlkIjoiNTI1IiwiRm9udFNldHRpbmdzIjp7IiRpZCI6IjUyNiIsIkZvbnRTaXplIjoxMCwiRm9udE5hbWUiOiJDYWxpYnJpIiwiSXNCb2xkIjpmYWxzZSwiSXNJdGFsaWMiOmZhbHNlLCJJc1VuZGVybGluZWQiOmZhbHNlLCJQYXJlbnRTdHlsZSI6bnVsbH0sIkF1dG9TaXplIjowLCJGb3JlZ3JvdW5kIjp7IiRyZWYiOiIzMzQifSwiTWF4V2lkdGgiOjIwMC4wLCJNYXhIZWlnaHQiOiJJbmZpbml0eSIsIlNtYXJ0Rm9yZWdyb3VuZElzQWN0aXZlIjpmYWxzZSwiSG9yaXpvbnRhbEFsaWdubWVudCI6MCwiVmVydGljYWxBbGlnbm1lbnQiOjAsIlNtYXJ0Rm9yZWdyb3VuZCI6bnVsbCwiQmFja2dyb3VuZEZpbGxUeXBlIjowLCJNYXJnaW4iOnsiJHJlZiI6IjMzNiJ9LCJQYWRkaW5nIjp7IiRyZWYiOiIzMzcifSwiQmFja2dyb3VuZCI6eyIkcmVmIjoiMzM4In0sIklzVmlzaWJsZSI6dHJ1ZSwiV2lkdGgiOjAuMCwiSGVpZ2h0IjowLjAsIkJvcmRlclN0eWxlIjp7IiRpZCI6IjUyNyIsIkxpbmVDb2xvciI6bnVsbCwiTGluZVdlaWdodCI6MC4wLCJMaW5lVHlwZSI6MCwiUGFyZW50U3R5bGUiOm51bGx9LCJQYXJlbnRTdHlsZSI6bnVsbH0sIkR1cmF0aW9uU3R5bGUiOnsiJGlkIjoiNTI4IiwiRm9udFNldHRpbmdzIjp7IiRpZCI6IjUyOSIsIkZvbnRTaXplIjoxMCwiRm9udE5hbWUiOiJDYWxpYnJpIiwiSXNCb2xkIjpmYWxzZSwiSXNJdGFsaWMiOmZhbHNlLCJJc1VuZGVybGluZWQiOmZhbHNlLCJQYXJlbnRTdHlsZSI6bnVsbH0sIkF1dG9TaXplIjowLCJGb3JlZ3JvdW5kIjp7IiRyZWYiOiIzNDIifSwiTWF4V2lkdGgiOjIwMC4wLCJNYXhIZWlnaHQiOiJJbmZpbml0eSIsIlNtYXJ0Rm9yZWdyb3VuZElzQWN0aXZlIjpmYWxzZSwiSG9yaXpvbnRhbEFsaWdubWVudCI6MCwiVmVydGljYWxBbGlnbm1lbnQiOjAsIlNtYXJ0Rm9yZWdyb3VuZCI6bnVsbCwiQmFja2dyb3VuZEZpbGxUeXBlIjowLCJNYXJnaW4iOnsiJHJlZiI6IjM0NCJ9LCJQYWRkaW5nIjp7IiRyZWYiOiIzNDUifSwiQmFja2dyb3VuZCI6eyIkcmVmIjoiMzQ2In0sIklzVmlzaWJsZSI6dHJ1ZSwiV2lkdGgiOjAuMCwiSGVpZ2h0IjowLjAsIkJvcmRlclN0eWxlIjp7IiRpZCI6IjUzMCIsIkxpbmVDb2xvciI6bnVsbCwiTGluZVdlaWdodCI6MC4wLCJMaW5lVHlwZSI6MCwiUGFyZW50U3R5bGUiOm51bGx9LCJQYXJlbnRTdHlsZSI6bnVsbH0sIkhvcml6b250YWxDb25uZWN0b3JTdHlsZSI6eyIkaWQiOiI1MzEiLCJMaW5lQ29sb3IiOnsiJHJlZiI6IjM0OSJ9LCJMaW5lV2VpZ2h0IjoxLjAsIkxpbmVUeXBlIjowLCJQYXJlbnRTdHlsZSI6bnVsbH0sIlZlcnRpY2FsQ29ubmVjdG9yU3R5bGUiOnsiJGlkIjoiNTMyIiwiTGluZUNvbG9yIjp7IiRyZWYiOiIzNT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1MzMiLCJNYXJnaW4iOnsiJHJlZiI6IjM1NSJ9LCJQYWRkaW5nIjp7IiRyZWYiOiIzNTYifSwiQmFja2dyb3VuZCI6eyIkaWQiOiI1MzQiLCJDb2xvciI6eyIkaWQiOiI1MzUiLCJBIjoyNTUsIlIiOjkxLCJHIjoxNTUsIkIiOjIxM319LCJJc1Zpc2libGUiOnRydWUsIldpZHRoIjowLjAsIkhlaWdodCI6MTAuMCwiQm9yZGVyU3R5bGUiOnsiJGlkIjoiNTM2IiwiTGluZUNvbG9yIjp7IiRyZWYiOiI0NzIifSwiTGluZVdlaWdodCI6MC4wLCJMaW5lVHlwZSI6MCwiUGFyZW50U3R5bGUiOm51bGx9LCJQYXJlbnRTdHlsZSI6bnVsbH0sIlRpdGxlU3R5bGUiOnsiJGlkIjoiNTM3IiwiRm9udFNldHRpbmdzIjp7IiRpZCI6IjUzOCIsIkZvbnRTaXplIjoxMSwiRm9udE5hbWUiOiJDYWxpYnJpIiwiSXNCb2xkIjp0cnVlLCJJc0l0YWxpYyI6ZmFsc2UsIklzVW5kZXJsaW5lZCI6ZmFsc2UsIlBhcmVudFN0eWxlIjpudWxsfSwiQXV0b1NpemUiOjAsIkZvcmVncm91bmQiOnsiJGlkIjoiNTM5IiwiQ29sb3IiOnsiJGlkIjoiNTQw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zNjYifSwiUGFkZGluZyI6eyIkcmVmIjoiMzY3In0sIkJhY2tncm91bmQiOnsiJGlkIjoiNTQxIiwiQ29sb3IiOnsiJGlkIjoiNTQyIiwiQSI6MCwiUiI6MjU1LCJHIjoyNTUsIkIiOjI1NX19LCJJc1Zpc2libGUiOnRydWUsIldpZHRoIjowLjAsIkhlaWdodCI6MC4wLCJCb3JkZXJTdHlsZSI6eyIkaWQiOiI1NDMiLCJMaW5lQ29sb3IiOm51bGwsIkxpbmVXZWlnaHQiOjAuMCwiTGluZVR5cGUiOjAsIlBhcmVudFN0eWxlIjpudWxsfSwiUGFyZW50U3R5bGUiOm51bGx9LCJEYXRlU3R5bGUiOnsiJGlkIjoiNTQ0IiwiRm9udFNldHRpbmdzIjp7IiRpZCI6IjU0NSIsIkZvbnRTaXplIjoxMCwiRm9udE5hbWUiOiJDYWxpYnJpIiwiSXNCb2xkIjpmYWxzZSwiSXNJdGFsaWMiOmZhbHNlLCJJc1VuZGVybGluZWQiOmZhbHNlLCJQYXJlbnRTdHlsZSI6bnVsbH0sIkF1dG9TaXplIjowLCJGb3JlZ3JvdW5kIjp7IiRpZCI6IjU0NiIsIkNvbG9yIjp7IiRpZCI6IjU0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3NCJ9LCJQYWRkaW5nIjp7IiRyZWYiOiIzNzUifSwiQmFja2dyb3VuZCI6eyIkaWQiOiI1NDgiLCJDb2xvciI6eyIkaWQiOiI1NDkiLCJBIjowLCJSIjoyNTUsIkciOjI1NSwiQiI6MjU1fX0sIklzVmlzaWJsZSI6dHJ1ZSwiV2lkdGgiOjAuMCwiSGVpZ2h0IjowLjAsIkJvcmRlclN0eWxlIjp7IiRpZCI6IjU1MCIsIkxpbmVDb2xvciI6bnVsbCwiTGluZVdlaWdodCI6MC4wLCJMaW5lVHlwZSI6MCwiUGFyZW50U3R5bGUiOm51bGx9LCJQYXJlbnRTdHlsZSI6bnVsbH0sIkRhdGVGb3JtYXQiOnsiJHJlZiI6IjQ4OCJ9LCJXZWVrTnVtYmVyaW5nIjp7IiRpZCI6IjU1MSIsIkZvcm1hdCI6MCwiSXNWaXNpYmxlIjpmYWxzZSwiTGFzdEtub3duVmlzaWJpbGl0eVN0YXRlIjpmYWxzZX0sIklzVmlzaWJsZSI6dHJ1ZSwiUGFyZW50U3R5bGUiOm51bGx9LCJJbmRleCI6MiwiU21hcnREdXJhdGlvbkFjdGl2YXRlZCI6ZmFsc2UsIkRhdGVGb3JtYXQiOnsiJHJlZiI6IjQ4OCJ9LCJXZWVrTnVtYmVyaW5nIjp7IiRpZCI6IjU1MiIsIkZvcm1hdCI6MCwiSXNWaXNpYmxlIjpmYWxzZSwiTGFzdEtub3duVmlzaWJpbGl0eVN0YXRlIjpmYWxzZX0sIklkIjoiZTMyYjhjM2MtYWRmNy00ZWIwLWFhN2UtNmRjNzA1YTg2NjRmIiwiSW1wb3J0SWQiOm51bGwsIlRpdGxlIjoiRHVydW0gRGl5YWdyYW3EsSAiLCJOb3RlIjpudWxsLCJIeXBlcmxpbmsiOnsiJGlkIjoiNTUzIiwiQWRkcmVzcyI6IiIsIlN1YkFkZHJlc3MiOiIifSwiSXNDaGFuZ2VkIjpmYWxzZSwiSXNOZXciOmZhbHNlfSx7IiRpZCI6IjU1NCIsIkdyb3VwTmFtZSI6bnVsbCwiU3RhcnREYXRlIjoiMjAyNC0wMy0xNlQwMDowMDowMCIsIkVuZERhdGUiOiIyMDI0LTAzLTIzVDIzOjU5OjAwIiwiUGVyY2VudGFnZUNvbXBsZXRlIjpudWxsLCJTdHlsZSI6eyIkaWQiOiI1NTUiLCJTaGFwZSI6MSwiU2hhcGVUaGlja25lc3MiOjAsIkR1cmF0aW9uRm9ybWF0IjowLCJJbmNsdWRlTm9uV29ya2luZ0RheXNJbkR1cmF0aW9uIjpmYWxzZSwiUGVyY2VudGFnZUNvbXBsZXRlU3R5bGUiOnsiJGlkIjoiNTU2IiwiRm9udFNldHRpbmdzIjp7IiRpZCI6IjU1NyIsIkZvbnRTaXplIjoxMCwiRm9udE5hbWUiOiJDYWxpYnJpIiwiSXNCb2xkIjpmYWxzZSwiSXNJdGFsaWMiOmZhbHNlLCJJc1VuZGVybGluZWQiOmZhbHNlLCJQYXJlbnRTdHlsZSI6bnVsbH0sIkF1dG9TaXplIjowLCJGb3JlZ3JvdW5kIjp7IiRyZWYiOiIzMzQifSwiTWF4V2lkdGgiOjIwMC4wLCJNYXhIZWlnaHQiOiJJbmZpbml0eSIsIlNtYXJ0Rm9yZWdyb3VuZElzQWN0aXZlIjpmYWxzZSwiSG9yaXpvbnRhbEFsaWdubWVudCI6MCwiVmVydGljYWxBbGlnbm1lbnQiOjAsIlNtYXJ0Rm9yZWdyb3VuZCI6bnVsbCwiQmFja2dyb3VuZEZpbGxUeXBlIjowLCJNYXJnaW4iOnsiJHJlZiI6IjMzNiJ9LCJQYWRkaW5nIjp7IiRyZWYiOiIzMzcifSwiQmFja2dyb3VuZCI6eyIkcmVmIjoiMzM4In0sIklzVmlzaWJsZSI6dHJ1ZSwiV2lkdGgiOjAuMCwiSGVpZ2h0IjowLjAsIkJvcmRlclN0eWxlIjp7IiRpZCI6IjU1OCIsIkxpbmVDb2xvciI6bnVsbCwiTGluZVdlaWdodCI6MC4wLCJMaW5lVHlwZSI6MCwiUGFyZW50U3R5bGUiOm51bGx9LCJQYXJlbnRTdHlsZSI6bnVsbH0sIkR1cmF0aW9uU3R5bGUiOnsiJGlkIjoiNTU5IiwiRm9udFNldHRpbmdzIjp7IiRpZCI6IjU2MCIsIkZvbnRTaXplIjoxMCwiRm9udE5hbWUiOiJDYWxpYnJpIiwiSXNCb2xkIjpmYWxzZSwiSXNJdGFsaWMiOmZhbHNlLCJJc1VuZGVybGluZWQiOmZhbHNlLCJQYXJlbnRTdHlsZSI6bnVsbH0sIkF1dG9TaXplIjowLCJGb3JlZ3JvdW5kIjp7IiRyZWYiOiIzNDIifSwiTWF4V2lkdGgiOjIwMC4wLCJNYXhIZWlnaHQiOiJJbmZpbml0eSIsIlNtYXJ0Rm9yZWdyb3VuZElzQWN0aXZlIjpmYWxzZSwiSG9yaXpvbnRhbEFsaWdubWVudCI6MCwiVmVydGljYWxBbGlnbm1lbnQiOjAsIlNtYXJ0Rm9yZWdyb3VuZCI6bnVsbCwiQmFja2dyb3VuZEZpbGxUeXBlIjowLCJNYXJnaW4iOnsiJHJlZiI6IjM0NCJ9LCJQYWRkaW5nIjp7IiRyZWYiOiIzNDUifSwiQmFja2dyb3VuZCI6eyIkcmVmIjoiMzQ2In0sIklzVmlzaWJsZSI6dHJ1ZSwiV2lkdGgiOjAuMCwiSGVpZ2h0IjowLjAsIkJvcmRlclN0eWxlIjp7IiRpZCI6IjU2MSIsIkxpbmVDb2xvciI6bnVsbCwiTGluZVdlaWdodCI6MC4wLCJMaW5lVHlwZSI6MCwiUGFyZW50U3R5bGUiOm51bGx9LCJQYXJlbnRTdHlsZSI6bnVsbH0sIkhvcml6b250YWxDb25uZWN0b3JTdHlsZSI6eyIkaWQiOiI1NjIiLCJMaW5lQ29sb3IiOnsiJHJlZiI6IjM0OSJ9LCJMaW5lV2VpZ2h0IjoxLjAsIkxpbmVUeXBlIjowLCJQYXJlbnRTdHlsZSI6bnVsbH0sIlZlcnRpY2FsQ29ubmVjdG9yU3R5bGUiOnsiJGlkIjoiNTYzIiwiTGluZUNvbG9yIjp7IiRyZWYiOiIzNT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1NjQiLCJNYXJnaW4iOnsiJHJlZiI6IjM1NSJ9LCJQYWRkaW5nIjp7IiRyZWYiOiIzNTYifSwiQmFja2dyb3VuZCI6eyIkaWQiOiI1NjUiLCJDb2xvciI6eyIkaWQiOiI1NjYiLCJBIjoyNTUsIlIiOjkxLCJHIjoxNTUsIkIiOjIxM319LCJJc1Zpc2libGUiOnRydWUsIldpZHRoIjowLjAsIkhlaWdodCI6MTAuMCwiQm9yZGVyU3R5bGUiOnsiJGlkIjoiNTY3IiwiTGluZUNvbG9yIjp7IiRyZWYiOiI0NzIifSwiTGluZVdlaWdodCI6MC4wLCJMaW5lVHlwZSI6MCwiUGFyZW50U3R5bGUiOm51bGx9LCJQYXJlbnRTdHlsZSI6bnVsbH0sIlRpdGxlU3R5bGUiOnsiJGlkIjoiNTY4IiwiRm9udFNldHRpbmdzIjp7IiRpZCI6IjU2OSIsIkZvbnRTaXplIjoxMSwiRm9udE5hbWUiOiJDYWxpYnJpIiwiSXNCb2xkIjp0cnVlLCJJc0l0YWxpYyI6ZmFsc2UsIklzVW5kZXJsaW5lZCI6ZmFsc2UsIlBhcmVudFN0eWxlIjpudWxsfSwiQXV0b1NpemUiOjAsIkZvcmVncm91bmQiOnsiJGlkIjoiNTcwIiwiQ29sb3IiOnsiJGlkIjoiNTcx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zNjYifSwiUGFkZGluZyI6eyIkcmVmIjoiMzY3In0sIkJhY2tncm91bmQiOnsiJGlkIjoiNTcyIiwiQ29sb3IiOnsiJGlkIjoiNTczIiwiQSI6MCwiUiI6MjU1LCJHIjoyNTUsIkIiOjI1NX19LCJJc1Zpc2libGUiOnRydWUsIldpZHRoIjowLjAsIkhlaWdodCI6MC4wLCJCb3JkZXJTdHlsZSI6eyIkaWQiOiI1NzQiLCJMaW5lQ29sb3IiOm51bGwsIkxpbmVXZWlnaHQiOjAuMCwiTGluZVR5cGUiOjAsIlBhcmVudFN0eWxlIjpudWxsfSwiUGFyZW50U3R5bGUiOm51bGx9LCJEYXRlU3R5bGUiOnsiJGlkIjoiNTc1IiwiRm9udFNldHRpbmdzIjp7IiRpZCI6IjU3NiIsIkZvbnRTaXplIjoxMCwiRm9udE5hbWUiOiJDYWxpYnJpIiwiSXNCb2xkIjpmYWxzZSwiSXNJdGFsaWMiOmZhbHNlLCJJc1VuZGVybGluZWQiOmZhbHNlLCJQYXJlbnRTdHlsZSI6bnVsbH0sIkF1dG9TaXplIjowLCJGb3JlZ3JvdW5kIjp7IiRpZCI6IjU3NyIsIkNvbG9yIjp7IiRpZCI6IjU3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3NCJ9LCJQYWRkaW5nIjp7IiRyZWYiOiIzNzUifSwiQmFja2dyb3VuZCI6eyIkaWQiOiI1NzkiLCJDb2xvciI6eyIkaWQiOiI1ODAiLCJBIjowLCJSIjoyNTUsIkciOjI1NSwiQiI6MjU1fX0sIklzVmlzaWJsZSI6dHJ1ZSwiV2lkdGgiOjAuMCwiSGVpZ2h0IjowLjAsIkJvcmRlclN0eWxlIjp7IiRpZCI6IjU4MSIsIkxpbmVDb2xvciI6bnVsbCwiTGluZVdlaWdodCI6MC4wLCJMaW5lVHlwZSI6MCwiUGFyZW50U3R5bGUiOm51bGx9LCJQYXJlbnRTdHlsZSI6bnVsbH0sIkRhdGVGb3JtYXQiOnsiJHJlZiI6IjQ4OCJ9LCJXZWVrTnVtYmVyaW5nIjp7IiRpZCI6IjU4MiIsIkZvcm1hdCI6MCwiSXNWaXNpYmxlIjpmYWxzZSwiTGFzdEtub3duVmlzaWJpbGl0eVN0YXRlIjpmYWxzZX0sIklzVmlzaWJsZSI6dHJ1ZSwiUGFyZW50U3R5bGUiOm51bGx9LCJJbmRleCI6MywiU21hcnREdXJhdGlvbkFjdGl2YXRlZCI6ZmFsc2UsIkRhdGVGb3JtYXQiOnsiJHJlZiI6IjQ4OCJ9LCJXZWVrTnVtYmVyaW5nIjp7IiRpZCI6IjU4MyIsIkZvcm1hdCI6MCwiSXNWaXNpYmxlIjpmYWxzZSwiTGFzdEtub3duVmlzaWJpbGl0eVN0YXRlIjpmYWxzZX0sIklkIjoiZmRlOWM1M2QtOTllYS00YTcxLWIwMDgtNzQwOGY2MzA2ZjJiIiwiSW1wb3J0SWQiOm51bGwsIlRpdGxlIjoiRHVydW0gU2VuYXJ5b3N1ICIsIk5vdGUiOm51bGwsIkh5cGVybGluayI6eyIkaWQiOiI1ODQiLCJBZGRyZXNzIjoiIiwiU3ViQWRkcmVzcyI6IiJ9LCJJc0NoYW5nZWQiOmZhbHNlLCJJc05ldyI6ZmFsc2V9LHsiJGlkIjoiNTg1IiwiR3JvdXBOYW1lIjpudWxsLCJTdGFydERhdGUiOiIyMDI0LTAzLTIzVDAwOjAwOjAwIiwiRW5kRGF0ZSI6IjIwMjQtMDQtMDNUMjM6NTk6MDAiLCJQZXJjZW50YWdlQ29tcGxldGUiOm51bGwsIlN0eWxlIjp7IiRpZCI6IjU4NiIsIlNoYXBlIjoxLCJTaGFwZVRoaWNrbmVzcyI6MCwiRHVyYXRpb25Gb3JtYXQiOjAsIkluY2x1ZGVOb25Xb3JraW5nRGF5c0luRHVyYXRpb24iOmZhbHNlLCJQZXJjZW50YWdlQ29tcGxldGVTdHlsZSI6eyIkaWQiOiI1ODciLCJGb250U2V0dGluZ3MiOnsiJGlkIjoiNTg4IiwiRm9udFNpemUiOjEwLCJGb250TmFtZSI6IkNhbGlicmkiLCJJc0JvbGQiOmZhbHNlLCJJc0l0YWxpYyI6ZmFsc2UsIklzVW5kZXJsaW5lZCI6ZmFsc2UsIlBhcmVudFN0eWxlIjpudWxsfSwiQXV0b1NpemUiOjAsIkZvcmVncm91bmQiOnsiJHJlZiI6IjMzNCJ9LCJNYXhXaWR0aCI6MjAwLjAsIk1heEhlaWdodCI6IkluZmluaXR5IiwiU21hcnRGb3JlZ3JvdW5kSXNBY3RpdmUiOmZhbHNlLCJIb3Jpem9udGFsQWxpZ25tZW50IjowLCJWZXJ0aWNhbEFsaWdubWVudCI6MCwiU21hcnRGb3JlZ3JvdW5kIjpudWxsLCJCYWNrZ3JvdW5kRmlsbFR5cGUiOjAsIk1hcmdpbiI6eyIkcmVmIjoiMzM2In0sIlBhZGRpbmciOnsiJHJlZiI6IjMzNyJ9LCJCYWNrZ3JvdW5kIjp7IiRyZWYiOiIzMzgifSwiSXNWaXNpYmxlIjp0cnVlLCJXaWR0aCI6MC4wLCJIZWlnaHQiOjAuMCwiQm9yZGVyU3R5bGUiOnsiJGlkIjoiNTg5IiwiTGluZUNvbG9yIjpudWxsLCJMaW5lV2VpZ2h0IjowLjAsIkxpbmVUeXBlIjowLCJQYXJlbnRTdHlsZSI6bnVsbH0sIlBhcmVudFN0eWxlIjpudWxsfSwiRHVyYXRpb25TdHlsZSI6eyIkaWQiOiI1OTAiLCJGb250U2V0dGluZ3MiOnsiJGlkIjoiNTkxIiwiRm9udFNpemUiOjEwLCJGb250TmFtZSI6IkNhbGlicmkiLCJJc0JvbGQiOmZhbHNlLCJJc0l0YWxpYyI6ZmFsc2UsIklzVW5kZXJsaW5lZCI6ZmFsc2UsIlBhcmVudFN0eWxlIjpudWxsfSwiQXV0b1NpemUiOjAsIkZvcmVncm91bmQiOnsiJHJlZiI6IjM0MiJ9LCJNYXhXaWR0aCI6MjAwLjAsIk1heEhlaWdodCI6IkluZmluaXR5IiwiU21hcnRGb3JlZ3JvdW5kSXNBY3RpdmUiOmZhbHNlLCJIb3Jpem9udGFsQWxpZ25tZW50IjowLCJWZXJ0aWNhbEFsaWdubWVudCI6MCwiU21hcnRGb3JlZ3JvdW5kIjpudWxsLCJCYWNrZ3JvdW5kRmlsbFR5cGUiOjAsIk1hcmdpbiI6eyIkcmVmIjoiMzQ0In0sIlBhZGRpbmciOnsiJHJlZiI6IjM0NSJ9LCJCYWNrZ3JvdW5kIjp7IiRyZWYiOiIzNDYifSwiSXNWaXNpYmxlIjp0cnVlLCJXaWR0aCI6MC4wLCJIZWlnaHQiOjAuMCwiQm9yZGVyU3R5bGUiOnsiJGlkIjoiNTkyIiwiTGluZUNvbG9yIjpudWxsLCJMaW5lV2VpZ2h0IjowLjAsIkxpbmVUeXBlIjowLCJQYXJlbnRTdHlsZSI6bnVsbH0sIlBhcmVudFN0eWxlIjpudWxsfSwiSG9yaXpvbnRhbENvbm5lY3RvclN0eWxlIjp7IiRpZCI6IjU5MyIsIkxpbmVDb2xvciI6eyIkcmVmIjoiMzQ5In0sIkxpbmVXZWlnaHQiOjEuMCwiTGluZVR5cGUiOjAsIlBhcmVudFN0eWxlIjpudWxsfSwiVmVydGljYWxDb25uZWN0b3JTdHlsZSI6eyIkaWQiOiI1OTQiLCJMaW5lQ29sb3IiOnsiJHJlZiI6IjM1Mi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U5NSIsIk1hcmdpbiI6eyIkcmVmIjoiMzU1In0sIlBhZGRpbmciOnsiJHJlZiI6IjM1NiJ9LCJCYWNrZ3JvdW5kIjp7IiRpZCI6IjU5NiIsIkNvbG9yIjp7IiRpZCI6IjU5NyIsIkEiOjI1NSwiUiI6OTEsIkciOjE1NSwiQiI6MjEzfX0sIklzVmlzaWJsZSI6dHJ1ZSwiV2lkdGgiOjAuMCwiSGVpZ2h0IjoxMC4wLCJCb3JkZXJTdHlsZSI6eyIkaWQiOiI1OTgiLCJMaW5lQ29sb3IiOnsiJHJlZiI6IjQ3MiJ9LCJMaW5lV2VpZ2h0IjowLjAsIkxpbmVUeXBlIjowLCJQYXJlbnRTdHlsZSI6bnVsbH0sIlBhcmVudFN0eWxlIjpudWxsfSwiVGl0bGVTdHlsZSI6eyIkaWQiOiI1OTkiLCJGb250U2V0dGluZ3MiOnsiJGlkIjoiNjAwIiwiRm9udFNpemUiOjExLCJGb250TmFtZSI6IkNhbGlicmkiLCJJc0JvbGQiOnRydWUsIklzSXRhbGljIjpmYWxzZSwiSXNVbmRlcmxpbmVkIjpmYWxzZSwiUGFyZW50U3R5bGUiOm51bGx9LCJBdXRvU2l6ZSI6MCwiRm9yZWdyb3VuZCI6eyIkaWQiOiI2MDEiLCJDb2xvciI6eyIkaWQiOiI2MD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M2NiJ9LCJQYWRkaW5nIjp7IiRyZWYiOiIzNjcifSwiQmFja2dyb3VuZCI6eyIkaWQiOiI2MDMiLCJDb2xvciI6eyIkaWQiOiI2MDQiLCJBIjowLCJSIjoyNTUsIkciOjI1NSwiQiI6MjU1fX0sIklzVmlzaWJsZSI6dHJ1ZSwiV2lkdGgiOjAuMCwiSGVpZ2h0IjowLjAsIkJvcmRlclN0eWxlIjp7IiRpZCI6IjYwNSIsIkxpbmVDb2xvciI6bnVsbCwiTGluZVdlaWdodCI6MC4wLCJMaW5lVHlwZSI6MCwiUGFyZW50U3R5bGUiOm51bGx9LCJQYXJlbnRTdHlsZSI6bnVsbH0sIkRhdGVTdHlsZSI6eyIkaWQiOiI2MDYiLCJGb250U2V0dGluZ3MiOnsiJGlkIjoiNjA3IiwiRm9udFNpemUiOjEwLCJGb250TmFtZSI6IkNhbGlicmkiLCJJc0JvbGQiOmZhbHNlLCJJc0l0YWxpYyI6ZmFsc2UsIklzVW5kZXJsaW5lZCI6ZmFsc2UsIlBhcmVudFN0eWxlIjpudWxsfSwiQXV0b1NpemUiOjAsIkZvcmVncm91bmQiOnsiJGlkIjoiNjA4IiwiQ29sb3IiOnsiJGlkIjoiNjA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zc0In0sIlBhZGRpbmciOnsiJHJlZiI6IjM3NSJ9LCJCYWNrZ3JvdW5kIjp7IiRpZCI6IjYxMCIsIkNvbG9yIjp7IiRpZCI6IjYxMSIsIkEiOjAsIlIiOjI1NSwiRyI6MjU1LCJCIjoyNTV9fSwiSXNWaXNpYmxlIjp0cnVlLCJXaWR0aCI6MC4wLCJIZWlnaHQiOjAuMCwiQm9yZGVyU3R5bGUiOnsiJGlkIjoiNjEyIiwiTGluZUNvbG9yIjpudWxsLCJMaW5lV2VpZ2h0IjowLjAsIkxpbmVUeXBlIjowLCJQYXJlbnRTdHlsZSI6bnVsbH0sIlBhcmVudFN0eWxlIjpudWxsfSwiRGF0ZUZvcm1hdCI6eyIkcmVmIjoiNDg4In0sIldlZWtOdW1iZXJpbmciOnsiJGlkIjoiNjEzIiwiRm9ybWF0IjowLCJJc1Zpc2libGUiOmZhbHNlLCJMYXN0S25vd25WaXNpYmlsaXR5U3RhdGUiOmZhbHNlfSwiSXNWaXNpYmxlIjp0cnVlLCJQYXJlbnRTdHlsZSI6bnVsbH0sIkluZGV4Ijo0LCJTbWFydER1cmF0aW9uQWN0aXZhdGVkIjpmYWxzZSwiRGF0ZUZvcm1hdCI6eyIkcmVmIjoiNDg4In0sIldlZWtOdW1iZXJpbmciOnsiJGlkIjoiNjE0IiwiRm9ybWF0IjowLCJJc1Zpc2libGUiOmZhbHNlLCJMYXN0S25vd25WaXNpYmlsaXR5U3RhdGUiOmZhbHNlfSwiSWQiOiIxMjgwMWVlNy02YzAxLTRkYjEtODY0Ny1iZDZhYWZkMzNkZjciLCJJbXBvcnRJZCI6bnVsbCwiVGl0bGUiOiJWZXJpIFRhYmFuxLEgRGl5YWdyYW3EsSIsIk5vdGUiOm51bGwsIkh5cGVybGluayI6eyIkaWQiOiI2MTUiLCJBZGRyZXNzIjoiIiwiU3ViQWRkcmVzcyI6IiJ9LCJJc0NoYW5nZWQiOmZhbHNlLCJJc05ldyI6ZmFsc2V9LHsiJGlkIjoiNjE2IiwiR3JvdXBOYW1lIjpudWxsLCJTdGFydERhdGUiOiIyMDI0LTA0LTAzVDAwOjAwOjAwIiwiRW5kRGF0ZSI6IjIwMjQtMDUtMjhUMjM6NTk6MDAiLCJQZXJjZW50YWdlQ29tcGxldGUiOm51bGwsIlN0eWxlIjp7IiRpZCI6IjYxNyIsIlNoYXBlIjoxLCJTaGFwZVRoaWNrbmVzcyI6MCwiRHVyYXRpb25Gb3JtYXQiOjAsIkluY2x1ZGVOb25Xb3JraW5nRGF5c0luRHVyYXRpb24iOmZhbHNlLCJQZXJjZW50YWdlQ29tcGxldGVTdHlsZSI6eyIkaWQiOiI2MTgiLCJGb250U2V0dGluZ3MiOnsiJGlkIjoiNjE5IiwiRm9udFNpemUiOjEwLCJGb250TmFtZSI6IkNhbGlicmkiLCJJc0JvbGQiOmZhbHNlLCJJc0l0YWxpYyI6ZmFsc2UsIklzVW5kZXJsaW5lZCI6ZmFsc2UsIlBhcmVudFN0eWxlIjpudWxsfSwiQXV0b1NpemUiOjAsIkZvcmVncm91bmQiOnsiJHJlZiI6IjMzNCJ9LCJNYXhXaWR0aCI6MjAwLjAsIk1heEhlaWdodCI6IkluZmluaXR5IiwiU21hcnRGb3JlZ3JvdW5kSXNBY3RpdmUiOmZhbHNlLCJIb3Jpem9udGFsQWxpZ25tZW50IjowLCJWZXJ0aWNhbEFsaWdubWVudCI6MCwiU21hcnRGb3JlZ3JvdW5kIjpudWxsLCJCYWNrZ3JvdW5kRmlsbFR5cGUiOjAsIk1hcmdpbiI6eyIkcmVmIjoiMzM2In0sIlBhZGRpbmciOnsiJHJlZiI6IjMzNyJ9LCJCYWNrZ3JvdW5kIjp7IiRyZWYiOiIzMzgifSwiSXNWaXNpYmxlIjp0cnVlLCJXaWR0aCI6MC4wLCJIZWlnaHQiOjAuMCwiQm9yZGVyU3R5bGUiOnsiJGlkIjoiNjIwIiwiTGluZUNvbG9yIjpudWxsLCJMaW5lV2VpZ2h0IjowLjAsIkxpbmVUeXBlIjowLCJQYXJlbnRTdHlsZSI6bnVsbH0sIlBhcmVudFN0eWxlIjpudWxsfSwiRHVyYXRpb25TdHlsZSI6eyIkaWQiOiI2MjEiLCJGb250U2V0dGluZ3MiOnsiJGlkIjoiNjIyIiwiRm9udFNpemUiOjEwLCJGb250TmFtZSI6IkNhbGlicmkiLCJJc0JvbGQiOmZhbHNlLCJJc0l0YWxpYyI6ZmFsc2UsIklzVW5kZXJsaW5lZCI6ZmFsc2UsIlBhcmVudFN0eWxlIjpudWxsfSwiQXV0b1NpemUiOjAsIkZvcmVncm91bmQiOnsiJHJlZiI6IjM0MiJ9LCJNYXhXaWR0aCI6MjAwLjAsIk1heEhlaWdodCI6IkluZmluaXR5IiwiU21hcnRGb3JlZ3JvdW5kSXNBY3RpdmUiOmZhbHNlLCJIb3Jpem9udGFsQWxpZ25tZW50IjowLCJWZXJ0aWNhbEFsaWdubWVudCI6MCwiU21hcnRGb3JlZ3JvdW5kIjpudWxsLCJCYWNrZ3JvdW5kRmlsbFR5cGUiOjAsIk1hcmdpbiI6eyIkcmVmIjoiMzQ0In0sIlBhZGRpbmciOnsiJHJlZiI6IjM0NSJ9LCJCYWNrZ3JvdW5kIjp7IiRyZWYiOiIzNDYifSwiSXNWaXNpYmxlIjp0cnVlLCJXaWR0aCI6MC4wLCJIZWlnaHQiOjAuMCwiQm9yZGVyU3R5bGUiOnsiJGlkIjoiNjIzIiwiTGluZUNvbG9yIjpudWxsLCJMaW5lV2VpZ2h0IjowLjAsIkxpbmVUeXBlIjowLCJQYXJlbnRTdHlsZSI6bnVsbH0sIlBhcmVudFN0eWxlIjpudWxsfSwiSG9yaXpvbnRhbENvbm5lY3RvclN0eWxlIjp7IiRpZCI6IjYyNCIsIkxpbmVDb2xvciI6eyIkcmVmIjoiMzQ5In0sIkxpbmVXZWlnaHQiOjEuMCwiTGluZVR5cGUiOjAsIlBhcmVudFN0eWxlIjpudWxsfSwiVmVydGljYWxDb25uZWN0b3JTdHlsZSI6eyIkaWQiOiI2MjUiLCJMaW5lQ29sb3IiOnsiJHJlZiI6IjM1Mi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YyNiIsIk1hcmdpbiI6eyIkcmVmIjoiMzU1In0sIlBhZGRpbmciOnsiJHJlZiI6IjM1NiJ9LCJCYWNrZ3JvdW5kIjp7IiRpZCI6IjYyNyIsIkNvbG9yIjp7IiRpZCI6IjYyOCIsIkEiOjI1NSwiUiI6OTEsIkciOjE1NSwiQiI6MjEzfX0sIklzVmlzaWJsZSI6dHJ1ZSwiV2lkdGgiOjAuMCwiSGVpZ2h0IjoxMC4wLCJCb3JkZXJTdHlsZSI6eyIkaWQiOiI2MjkiLCJMaW5lQ29sb3IiOnsiJHJlZiI6IjQ3MiJ9LCJMaW5lV2VpZ2h0IjowLjAsIkxpbmVUeXBlIjowLCJQYXJlbnRTdHlsZSI6bnVsbH0sIlBhcmVudFN0eWxlIjpudWxsfSwiVGl0bGVTdHlsZSI6eyIkaWQiOiI2MzAiLCJGb250U2V0dGluZ3MiOnsiJGlkIjoiNjMxIiwiRm9udFNpemUiOjExLCJGb250TmFtZSI6IkNhbGlicmkiLCJJc0JvbGQiOnRydWUsIklzSXRhbGljIjpmYWxzZSwiSXNVbmRlcmxpbmVkIjpmYWxzZSwiUGFyZW50U3R5bGUiOm51bGx9LCJBdXRvU2l6ZSI6MCwiRm9yZWdyb3VuZCI6eyIkaWQiOiI2MzIiLCJDb2xvciI6eyIkaWQiOiI2MzM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M2NiJ9LCJQYWRkaW5nIjp7IiRyZWYiOiIzNjcifSwiQmFja2dyb3VuZCI6eyIkaWQiOiI2MzQiLCJDb2xvciI6eyIkaWQiOiI2MzUiLCJBIjowLCJSIjoyNTUsIkciOjI1NSwiQiI6MjU1fX0sIklzVmlzaWJsZSI6dHJ1ZSwiV2lkdGgiOjAuMCwiSGVpZ2h0IjowLjAsIkJvcmRlclN0eWxlIjp7IiRpZCI6IjYzNiIsIkxpbmVDb2xvciI6bnVsbCwiTGluZVdlaWdodCI6MC4wLCJMaW5lVHlwZSI6MCwiUGFyZW50U3R5bGUiOm51bGx9LCJQYXJlbnRTdHlsZSI6bnVsbH0sIkRhdGVTdHlsZSI6eyIkaWQiOiI2MzciLCJGb250U2V0dGluZ3MiOnsiJGlkIjoiNjM4IiwiRm9udFNpemUiOjEwLCJGb250TmFtZSI6IkNhbGlicmkiLCJJc0JvbGQiOmZhbHNlLCJJc0l0YWxpYyI6ZmFsc2UsIklzVW5kZXJsaW5lZCI6ZmFsc2UsIlBhcmVudFN0eWxlIjpudWxsfSwiQXV0b1NpemUiOjAsIkZvcmVncm91bmQiOnsiJGlkIjoiNjM5IiwiQ29sb3IiOnsiJGlkIjoiNjQ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zc0In0sIlBhZGRpbmciOnsiJHJlZiI6IjM3NSJ9LCJCYWNrZ3JvdW5kIjp7IiRpZCI6IjY0MSIsIkNvbG9yIjp7IiRpZCI6IjY0MiIsIkEiOjAsIlIiOjI1NSwiRyI6MjU1LCJCIjoyNTV9fSwiSXNWaXNpYmxlIjp0cnVlLCJXaWR0aCI6MC4wLCJIZWlnaHQiOjAuMCwiQm9yZGVyU3R5bGUiOnsiJGlkIjoiNjQzIiwiTGluZUNvbG9yIjpudWxsLCJMaW5lV2VpZ2h0IjowLjAsIkxpbmVUeXBlIjowLCJQYXJlbnRTdHlsZSI6bnVsbH0sIlBhcmVudFN0eWxlIjpudWxsfSwiRGF0ZUZvcm1hdCI6eyIkcmVmIjoiNDg4In0sIldlZWtOdW1iZXJpbmciOnsiJGlkIjoiNjQ0IiwiRm9ybWF0IjowLCJJc1Zpc2libGUiOmZhbHNlLCJMYXN0S25vd25WaXNpYmlsaXR5U3RhdGUiOmZhbHNlfSwiSXNWaXNpYmxlIjp0cnVlLCJQYXJlbnRTdHlsZSI6bnVsbH0sIkluZGV4Ijo1LCJTbWFydER1cmF0aW9uQWN0aXZhdGVkIjpmYWxzZSwiRGF0ZUZvcm1hdCI6eyIkcmVmIjoiNDg4In0sIldlZWtOdW1iZXJpbmciOnsiJGlkIjoiNjQ1IiwiRm9ybWF0IjowLCJJc1Zpc2libGUiOmZhbHNlLCJMYXN0S25vd25WaXNpYmlsaXR5U3RhdGUiOmZhbHNlfSwiSWQiOiI1NDgwMzAwYS0zOGVjLTQ4NjYtOWVhMi0xMjIzOTc1Y2ExZDIiLCJJbXBvcnRJZCI6bnVsbCwiVGl0bGUiOiJGcm9udC1lbmQgIiwiTm90ZSI6bnVsbCwiSHlwZXJsaW5rIjp7IiRpZCI6IjY0NiIsIkFkZHJlc3MiOiIiLCJTdWJBZGRyZXNzIjoiIn0sIklzQ2hhbmdlZCI6ZmFsc2UsIklzTmV3IjpmYWxzZX0seyIkaWQiOiI2NDciLCJHcm91cE5hbWUiOm51bGwsIlN0YXJ0RGF0ZSI6IjIwMjQtMDQtMDNUMDA6MDA6MDAiLCJFbmREYXRlIjoiMjAyNC0wNS0yOFQyMzo1OTowMFoiLCJQZXJjZW50YWdlQ29tcGxldGUiOm51bGwsIlN0eWxlIjp7IiRpZCI6IjY0OCIsIlNoYXBlIjoxLCJTaGFwZVRoaWNrbmVzcyI6MCwiRHVyYXRpb25Gb3JtYXQiOjAsIkluY2x1ZGVOb25Xb3JraW5nRGF5c0luRHVyYXRpb24iOmZhbHNlLCJQZXJjZW50YWdlQ29tcGxldGVTdHlsZSI6eyIkaWQiOiI2NDkiLCJGb250U2V0dGluZ3MiOnsiJGlkIjoiNjUwIiwiRm9udFNpemUiOjEwLCJGb250TmFtZSI6IkNhbGlicmkiLCJJc0JvbGQiOmZhbHNlLCJJc0l0YWxpYyI6ZmFsc2UsIklzVW5kZXJsaW5lZCI6ZmFsc2UsIlBhcmVudFN0eWxlIjpudWxsfSwiQXV0b1NpemUiOjAsIkZvcmVncm91bmQiOnsiJHJlZiI6IjMzNCJ9LCJNYXhXaWR0aCI6MjAwLjAsIk1heEhlaWdodCI6IkluZmluaXR5IiwiU21hcnRGb3JlZ3JvdW5kSXNBY3RpdmUiOmZhbHNlLCJIb3Jpem9udGFsQWxpZ25tZW50IjowLCJWZXJ0aWNhbEFsaWdubWVudCI6MCwiU21hcnRGb3JlZ3JvdW5kIjpudWxsLCJCYWNrZ3JvdW5kRmlsbFR5cGUiOjAsIk1hcmdpbiI6eyIkaWQiOiI2NTEiLCJUb3AiOjAuMCwiTGVmdCI6MC4wLCJSaWdodCI6MC4wLCJCb3R0b20iOjAuMH0sIlBhZGRpbmciOnsiJGlkIjoiNjUyIiwiVG9wIjowLjAsIkxlZnQiOjAuMCwiUmlnaHQiOjAuMCwiQm90dG9tIjowLjB9LCJCYWNrZ3JvdW5kIjp7IiRpZCI6IjY1MyIsIkNvbG9yIjp7IiRpZCI6IjY1NCIsIkEiOjg5LCJSIjowLCJHIjowLCJCIjowfX0sIklzVmlzaWJsZSI6dHJ1ZSwiV2lkdGgiOjAuMCwiSGVpZ2h0IjowLjAsIkJvcmRlclN0eWxlIjp7IiRpZCI6IjY1NSIsIkxpbmVDb2xvciI6bnVsbCwiTGluZVdlaWdodCI6MC4wLCJMaW5lVHlwZSI6MCwiUGFyZW50U3R5bGUiOm51bGx9LCJQYXJlbnRTdHlsZSI6bnVsbH0sIkR1cmF0aW9uU3R5bGUiOnsiJGlkIjoiNjU2IiwiRm9udFNldHRpbmdzIjp7IiRpZCI6IjY1NyIsIkZvbnRTaXplIjoxMCwiRm9udE5hbWUiOiJDYWxpYnJpIiwiSXNCb2xkIjpmYWxzZSwiSXNJdGFsaWMiOmZhbHNlLCJJc1VuZGVybGluZWQiOmZhbHNlLCJQYXJlbnRTdHlsZSI6bnVsbH0sIkF1dG9TaXplIjowLCJGb3JlZ3JvdW5kIjp7IiRpZCI6IjY1OCIsIkNvbG9yIjp7IiRpZCI6IjY1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GlkIjoiNjYyIiwiQ29sb3IiOnsiJGlkIjoiNjYzIiwiQSI6MCwiUiI6MCwiRyI6MCwiQiI6MH19LCJJc1Zpc2libGUiOnRydWUsIldpZHRoIjowLjAsIkhlaWdodCI6MC4wLCJCb3JkZXJTdHlsZSI6eyIkaWQiOiI2NjQiLCJMaW5lQ29sb3IiOm51bGwsIkxpbmVXZWlnaHQiOjAuMCwiTGluZVR5cGUiOjAsIlBhcmVudFN0eWxlIjpudWxsfSwiUGFyZW50U3R5bGUiOm51bGx9LCJIb3Jpem9udGFsQ29ubmVjdG9yU3R5bGUiOnsiJGlkIjoiNjY1IiwiTGluZUNvbG9yIjp7IiRpZCI6IjY2NiIsIiR0eXBlIjoiTkxSRS5Db21tb24uRG9tLlNvbGlkQ29sb3JCcnVzaCwgTkxSRS5Db21tb24iLCJDb2xvciI6eyIkaWQiOiI2NjciLCJBIjoyNTUsIlIiOjIwNCwiRyI6MjA0LCJCIjoyMDR9fSwiTGluZVdlaWdodCI6MS4wLCJMaW5lVHlwZSI6MCwiUGFyZW50U3R5bGUiOm51bGx9LCJWZXJ0aWNhbENvbm5lY3RvclN0eWxlIjp7IiRpZCI6IjY2OCIsIkxpbmVDb2xvciI6eyIkaWQiOiI2NjkiLCIkdHlwZSI6Ik5MUkUuQ29tbW9uLkRvbS5Tb2xpZENvbG9yQnJ1c2gsIE5MUkUuQ29tbW9uIiwiQ29sb3IiOnsiJGlkIjoiNjcw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jcxIiwiTWFyZ2luIjp7IiRpZCI6IjY3MiIsIlRvcCI6MC4wLCJMZWZ0Ijo0LjAsIlJpZ2h0Ijo0LjAsIkJvdHRvbSI6MC4wfSwiUGFkZGluZyI6eyIkaWQiOiI2NzMiLCJUb3AiOjAuMCwiTGVmdCI6MC4wLCJSaWdodCI6MC4wLCJCb3R0b20iOjAuMH0sIkJhY2tncm91bmQiOnsiJGlkIjoiNjc0IiwiQ29sb3IiOnsiJGlkIjoiNjc1IiwiQSI6MjU1LCJSIjo5MSwiRyI6MTU1LCJCIjoyMTN9fSwiSXNWaXNpYmxlIjp0cnVlLCJXaWR0aCI6MC4wLCJIZWlnaHQiOjEwLjAsIkJvcmRlclN0eWxlIjp7IiRpZCI6IjY3NiIsIkxpbmVDb2xvciI6eyIkaWQiOiI2NzciLCIkdHlwZSI6Ik5MUkUuQ29tbW9uLkRvbS5Tb2xpZENvbG9yQnJ1c2gsIE5MUkUuQ29tbW9uIiwiQ29sb3IiOnsiJGlkIjoiNjc4IiwiQSI6MjU1LCJSIjoyNTUsIkciOjAsIkIiOjB9fSwiTGluZVdlaWdodCI6MC4wLCJMaW5lVHlwZSI6MCwiUGFyZW50U3R5bGUiOm51bGx9LCJQYXJlbnRTdHlsZSI6bnVsbH0sIlRpdGxlU3R5bGUiOnsiJGlkIjoiNjc5IiwiRm9udFNldHRpbmdzIjp7IiRpZCI6IjY4MCIsIkZvbnRTaXplIjoxMSwiRm9udE5hbWUiOiJDYWxpYnJpIiwiSXNCb2xkIjp0cnVlLCJJc0l0YWxpYyI6ZmFsc2UsIklzVW5kZXJsaW5lZCI6ZmFsc2UsIlBhcmVudFN0eWxlIjpudWxsfSwiQXV0b1NpemUiOjAsIkZvcmVncm91bmQiOnsiJGlkIjoiNjgxIiwiQ29sb3IiOnsiJGlkIjoiNjgy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Y4MyIsIlRvcCI6MC4wLCJMZWZ0IjowLjAsIlJpZ2h0IjowLjAsIkJvdHRvbSI6MC4wfSwiUGFkZGluZyI6eyIkaWQiOiI2ODQiLCJUb3AiOjAuMCwiTGVmdCI6MC4wLCJSaWdodCI6MC4wLCJCb3R0b20iOjAuMH0sIkJhY2tncm91bmQiOnsiJGlkIjoiNjg1IiwiQ29sb3IiOnsiJGlkIjoiNjg2IiwiQSI6MCwiUiI6MjU1LCJHIjoyNTUsIkIiOjI1NX19LCJJc1Zpc2libGUiOnRydWUsIldpZHRoIjowLjAsIkhlaWdodCI6MC4wLCJCb3JkZXJTdHlsZSI6eyIkaWQiOiI2ODciLCJMaW5lQ29sb3IiOm51bGwsIkxpbmVXZWlnaHQiOjAuMCwiTGluZVR5cGUiOjAsIlBhcmVudFN0eWxlIjpudWxsfSwiUGFyZW50U3R5bGUiOm51bGx9LCJEYXRlU3R5bGUiOnsiJGlkIjoiNjg4IiwiRm9udFNldHRpbmdzIjp7IiRpZCI6IjY4OSIsIkZvbnRTaXplIjoxMCwiRm9udE5hbWUiOiJDYWxpYnJpIiwiSXNCb2xkIjpmYWxzZSwiSXNJdGFsaWMiOmZhbHNlLCJJc1VuZGVybGluZWQiOmZhbHNlLCJQYXJlbnRTdHlsZSI6bnVsbH0sIkF1dG9TaXplIjowLCJGb3JlZ3JvdW5kIjp7IiRpZCI6IjY5MCIsIkNvbG9yIjp7IiRpZCI6IjY5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jkyIiwiVG9wIjowLjAsIkxlZnQiOjAuMCwiUmlnaHQiOjAuMCwiQm90dG9tIjowLjB9LCJQYWRkaW5nIjp7IiRpZCI6IjY5MyIsIlRvcCI6MC4wLCJMZWZ0IjowLjAsIlJpZ2h0IjowLjAsIkJvdHRvbSI6MC4wfSwiQmFja2dyb3VuZCI6eyIkaWQiOiI2OTQiLCJDb2xvciI6eyIkaWQiOiI2OTUiLCJBIjowLCJSIjoyNTUsIkciOjI1NSwiQiI6MjU1fX0sIklzVmlzaWJsZSI6dHJ1ZSwiV2lkdGgiOjAuMCwiSGVpZ2h0IjowLjAsIkJvcmRlclN0eWxlIjp7IiRpZCI6IjY5NiIsIkxpbmVDb2xvciI6bnVsbCwiTGluZVdlaWdodCI6MC4wLCJMaW5lVHlwZSI6MCwiUGFyZW50U3R5bGUiOm51bGx9LCJQYXJlbnRTdHlsZSI6bnVsbH0sIkRhdGVGb3JtYXQiOnsiJGlkIjoiNjk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OCIsIkZvcm1hdCI6MCwiSXNWaXNpYmxlIjpmYWxzZSwiTGFzdEtub3duVmlzaWJpbGl0eVN0YXRlIjpmYWxzZX0sIklzVmlzaWJsZSI6dHJ1ZSwiUGFyZW50U3R5bGUiOm51bGx9LCJJbmRleCI6NiwiU21hcnREdXJhdGlvbkFjdGl2YXRlZCI6ZmFsc2UsIkRhdGVGb3JtYXQiOnsiJHJlZiI6IjY5NyJ9LCJXZWVrTnVtYmVyaW5nIjp7IiRpZCI6IjY5OSIsIkZvcm1hdCI6MCwiSXNWaXNpYmxlIjpmYWxzZSwiTGFzdEtub3duVmlzaWJpbGl0eVN0YXRlIjpmYWxzZX0sIklkIjoiNjcyYWRlYWQtMjdhMy00Y2MyLTkzMDUtOTRhNGNlYThkYTkxIiwiSW1wb3J0SWQiOm51bGwsIlRpdGxlIjoiQmFjay1lbmQiLCJOb3RlIjpudWxsLCJIeXBlcmxpbmsiOnsiJGlkIjoiNzAwIiwiQWRkcmVzcyI6IiIsIlN1YkFkZHJlc3MiOiIifSwiSXNDaGFuZ2VkIjpmYWxzZSwiSXNOZXciOmZhbHNlfSx7IiRpZCI6IjcwMSIsIkdyb3VwTmFtZSI6bnVsbCwiU3RhcnREYXRlIjoiMjAyNC0wNS0yOVQwMDowMDowMCIsIkVuZERhdGUiOiIyMDI0LTA2LTA3VDIzOjU5OjAwIiwiUGVyY2VudGFnZUNvbXBsZXRlIjpudWxsLCJTdHlsZSI6eyIkaWQiOiI3MDIiLCJTaGFwZSI6MSwiU2hhcGVUaGlja25lc3MiOjAsIkR1cmF0aW9uRm9ybWF0IjowLCJJbmNsdWRlTm9uV29ya2luZ0RheXNJbkR1cmF0aW9uIjpmYWxzZSwiUGVyY2VudGFnZUNvbXBsZXRlU3R5bGUiOnsiJGlkIjoiNzAzIiwiRm9udFNldHRpbmdzIjp7IiRpZCI6IjcwNCIsIkZvbnRTaXplIjoxMCwiRm9udE5hbWUiOiJDYWxpYnJpIiwiSXNCb2xkIjpmYWxzZSwiSXNJdGFsaWMiOmZhbHNlLCJJc1VuZGVybGluZWQiOmZhbHNlLCJQYXJlbnRTdHlsZSI6bnVsbH0sIkF1dG9TaXplIjowLCJGb3JlZ3JvdW5kIjp7IiRyZWYiOiIzMzQifSwiTWF4V2lkdGgiOjIwMC4wLCJNYXhIZWlnaHQiOiJJbmZpbml0eSIsIlNtYXJ0Rm9yZWdyb3VuZElzQWN0aXZlIjpmYWxzZSwiSG9yaXpvbnRhbEFsaWdubWVudCI6MCwiVmVydGljYWxBbGlnbm1lbnQiOjAsIlNtYXJ0Rm9yZWdyb3VuZCI6bnVsbCwiQmFja2dyb3VuZEZpbGxUeXBlIjowLCJNYXJnaW4iOnsiJHJlZiI6IjMzNiJ9LCJQYWRkaW5nIjp7IiRyZWYiOiIzMzcifSwiQmFja2dyb3VuZCI6eyIkcmVmIjoiMzM4In0sIklzVmlzaWJsZSI6dHJ1ZSwiV2lkdGgiOjAuMCwiSGVpZ2h0IjowLjAsIkJvcmRlclN0eWxlIjp7IiRpZCI6IjcwNSIsIkxpbmVDb2xvciI6bnVsbCwiTGluZVdlaWdodCI6MC4wLCJMaW5lVHlwZSI6MCwiUGFyZW50U3R5bGUiOm51bGx9LCJQYXJlbnRTdHlsZSI6bnVsbH0sIkR1cmF0aW9uU3R5bGUiOnsiJGlkIjoiNzA2IiwiRm9udFNldHRpbmdzIjp7IiRpZCI6IjcwNyIsIkZvbnRTaXplIjoxMCwiRm9udE5hbWUiOiJDYWxpYnJpIiwiSXNCb2xkIjpmYWxzZSwiSXNJdGFsaWMiOmZhbHNlLCJJc1VuZGVybGluZWQiOmZhbHNlLCJQYXJlbnRTdHlsZSI6bnVsbH0sIkF1dG9TaXplIjowLCJGb3JlZ3JvdW5kIjp7IiRyZWYiOiIzNDIifSwiTWF4V2lkdGgiOjIwMC4wLCJNYXhIZWlnaHQiOiJJbmZpbml0eSIsIlNtYXJ0Rm9yZWdyb3VuZElzQWN0aXZlIjpmYWxzZSwiSG9yaXpvbnRhbEFsaWdubWVudCI6MCwiVmVydGljYWxBbGlnbm1lbnQiOjAsIlNtYXJ0Rm9yZWdyb3VuZCI6bnVsbCwiQmFja2dyb3VuZEZpbGxUeXBlIjowLCJNYXJnaW4iOnsiJHJlZiI6IjM0NCJ9LCJQYWRkaW5nIjp7IiRyZWYiOiIzNDUifSwiQmFja2dyb3VuZCI6eyIkcmVmIjoiMzQ2In0sIklzVmlzaWJsZSI6dHJ1ZSwiV2lkdGgiOjAuMCwiSGVpZ2h0IjowLjAsIkJvcmRlclN0eWxlIjp7IiRpZCI6IjcwOCIsIkxpbmVDb2xvciI6bnVsbCwiTGluZVdlaWdodCI6MC4wLCJMaW5lVHlwZSI6MCwiUGFyZW50U3R5bGUiOm51bGx9LCJQYXJlbnRTdHlsZSI6bnVsbH0sIkhvcml6b250YWxDb25uZWN0b3JTdHlsZSI6eyIkaWQiOiI3MDkiLCJMaW5lQ29sb3IiOnsiJHJlZiI6IjM0OSJ9LCJMaW5lV2VpZ2h0IjoxLjAsIkxpbmVUeXBlIjowLCJQYXJlbnRTdHlsZSI6bnVsbH0sIlZlcnRpY2FsQ29ubmVjdG9yU3R5bGUiOnsiJGlkIjoiNzEwIiwiTGluZUNvbG9yIjp7IiRyZWYiOiIzNT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3MTEiLCJNYXJnaW4iOnsiJHJlZiI6IjM1NSJ9LCJQYWRkaW5nIjp7IiRyZWYiOiIzNTYifSwiQmFja2dyb3VuZCI6eyIkaWQiOiI3MTIiLCJDb2xvciI6eyIkaWQiOiI3MTMiLCJBIjoyNTUsIlIiOjkxLCJHIjoxNTUsIkIiOjIxM319LCJJc1Zpc2libGUiOnRydWUsIldpZHRoIjowLjAsIkhlaWdodCI6MTAuMCwiQm9yZGVyU3R5bGUiOnsiJGlkIjoiNzE0IiwiTGluZUNvbG9yIjp7IiRyZWYiOiI0NzIifSwiTGluZVdlaWdodCI6MC4wLCJMaW5lVHlwZSI6MCwiUGFyZW50U3R5bGUiOm51bGx9LCJQYXJlbnRTdHlsZSI6bnVsbH0sIlRpdGxlU3R5bGUiOnsiJGlkIjoiNzE1IiwiRm9udFNldHRpbmdzIjp7IiRpZCI6IjcxNiIsIkZvbnRTaXplIjoxMSwiRm9udE5hbWUiOiJDYWxpYnJpIiwiSXNCb2xkIjp0cnVlLCJJc0l0YWxpYyI6ZmFsc2UsIklzVW5kZXJsaW5lZCI6ZmFsc2UsIlBhcmVudFN0eWxlIjpudWxsfSwiQXV0b1NpemUiOjAsIkZvcmVncm91bmQiOnsiJGlkIjoiNzE3IiwiQ29sb3IiOnsiJGlkIjoiNzE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zNjYifSwiUGFkZGluZyI6eyIkcmVmIjoiMzY3In0sIkJhY2tncm91bmQiOnsiJGlkIjoiNzE5IiwiQ29sb3IiOnsiJGlkIjoiNzIwIiwiQSI6MCwiUiI6MjU1LCJHIjoyNTUsIkIiOjI1NX19LCJJc1Zpc2libGUiOnRydWUsIldpZHRoIjowLjAsIkhlaWdodCI6MC4wLCJCb3JkZXJTdHlsZSI6eyIkaWQiOiI3MjEiLCJMaW5lQ29sb3IiOm51bGwsIkxpbmVXZWlnaHQiOjAuMCwiTGluZVR5cGUiOjAsIlBhcmVudFN0eWxlIjpudWxsfSwiUGFyZW50U3R5bGUiOm51bGx9LCJEYXRlU3R5bGUiOnsiJGlkIjoiNzIyIiwiRm9udFNldHRpbmdzIjp7IiRpZCI6IjcyMyIsIkZvbnRTaXplIjoxMCwiRm9udE5hbWUiOiJDYWxpYnJpIiwiSXNCb2xkIjpmYWxzZSwiSXNJdGFsaWMiOmZhbHNlLCJJc1VuZGVybGluZWQiOmZhbHNlLCJQYXJlbnRTdHlsZSI6bnVsbH0sIkF1dG9TaXplIjowLCJGb3JlZ3JvdW5kIjp7IiRpZCI6IjcyNCIsIkNvbG9yIjp7IiRpZCI6Ijcy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3NCJ9LCJQYWRkaW5nIjp7IiRyZWYiOiIzNzUifSwiQmFja2dyb3VuZCI6eyIkaWQiOiI3MjYiLCJDb2xvciI6eyIkaWQiOiI3MjciLCJBIjowLCJSIjoyNTUsIkciOjI1NSwiQiI6MjU1fX0sIklzVmlzaWJsZSI6dHJ1ZSwiV2lkdGgiOjAuMCwiSGVpZ2h0IjowLjAsIkJvcmRlclN0eWxlIjp7IiRpZCI6IjcyOCIsIkxpbmVDb2xvciI6bnVsbCwiTGluZVdlaWdodCI6MC4wLCJMaW5lVHlwZSI6MCwiUGFyZW50U3R5bGUiOm51bGx9LCJQYXJlbnRTdHlsZSI6bnVsbH0sIkRhdGVGb3JtYXQiOnsiJHJlZiI6IjQ4OCJ9LCJXZWVrTnVtYmVyaW5nIjp7IiRpZCI6IjcyOSIsIkZvcm1hdCI6MCwiSXNWaXNpYmxlIjpmYWxzZSwiTGFzdEtub3duVmlzaWJpbGl0eVN0YXRlIjpmYWxzZX0sIklzVmlzaWJsZSI6dHJ1ZSwiUGFyZW50U3R5bGUiOm51bGx9LCJJbmRleCI6NywiU21hcnREdXJhdGlvbkFjdGl2YXRlZCI6ZmFsc2UsIkRhdGVGb3JtYXQiOnsiJHJlZiI6IjQ4OCJ9LCJXZWVrTnVtYmVyaW5nIjp7IiRpZCI6IjczMCIsIkZvcm1hdCI6MCwiSXNWaXNpYmxlIjpmYWxzZSwiTGFzdEtub3duVmlzaWJpbGl0eVN0YXRlIjpmYWxzZX0sIklkIjoiMWUzMDM0ODAtYTdiNS00MTgwLWIwNjEtMDU0MDI2YjAwMjZlIiwiSW1wb3J0SWQiOm51bGwsIlRpdGxlIjoiVGVzdCBcclxuIiwiTm90ZSI6bnVsbCwiSHlwZXJsaW5rIjp7IiRpZCI6IjczMSIsIkFkZHJlc3MiOiIiLCJTdWJBZGRyZXNzIjoiIn0sIklzQ2hhbmdlZCI6ZmFsc2UsIklzTmV3IjpmYWxzZX0seyIkaWQiOiI3MzIiLCJHcm91cE5hbWUiOm51bGwsIlN0YXJ0RGF0ZSI6IjIwMjQtMDYtMDdUMDA6MDA6MDAiLCJFbmREYXRlIjoiMjAyNC0wNi0yNFQyMzo1OTowMCIsIlBlcmNlbnRhZ2VDb21wbGV0ZSI6bnVsbCwiU3R5bGUiOnsiJGlkIjoiNzMzIiwiU2hhcGUiOjEsIlNoYXBlVGhpY2tuZXNzIjowLCJEdXJhdGlvbkZvcm1hdCI6MCwiSW5jbHVkZU5vbldvcmtpbmdEYXlzSW5EdXJhdGlvbiI6ZmFsc2UsIlBlcmNlbnRhZ2VDb21wbGV0ZVN0eWxlIjp7IiRpZCI6IjczNCIsIkZvbnRTZXR0aW5ncyI6eyIkaWQiOiI3MzUiLCJGb250U2l6ZSI6MTAsIkZvbnROYW1lIjoiQ2FsaWJyaSIsIklzQm9sZCI6ZmFsc2UsIklzSXRhbGljIjpmYWxzZSwiSXNVbmRlcmxpbmVkIjpmYWxzZSwiUGFyZW50U3R5bGUiOm51bGx9LCJBdXRvU2l6ZSI6MCwiRm9yZWdyb3VuZCI6eyIkcmVmIjoiMzM0In0sIk1heFdpZHRoIjoyMDAuMCwiTWF4SGVpZ2h0IjoiSW5maW5pdHkiLCJTbWFydEZvcmVncm91bmRJc0FjdGl2ZSI6ZmFsc2UsIkhvcml6b250YWxBbGlnbm1lbnQiOjAsIlZlcnRpY2FsQWxpZ25tZW50IjowLCJTbWFydEZvcmVncm91bmQiOm51bGwsIkJhY2tncm91bmRGaWxsVHlwZSI6MCwiTWFyZ2luIjp7IiRyZWYiOiIzMzYifSwiUGFkZGluZyI6eyIkcmVmIjoiMzM3In0sIkJhY2tncm91bmQiOnsiJHJlZiI6IjMzOCJ9LCJJc1Zpc2libGUiOnRydWUsIldpZHRoIjowLjAsIkhlaWdodCI6MC4wLCJCb3JkZXJTdHlsZSI6eyIkaWQiOiI3MzYiLCJMaW5lQ29sb3IiOm51bGwsIkxpbmVXZWlnaHQiOjAuMCwiTGluZVR5cGUiOjAsIlBhcmVudFN0eWxlIjpudWxsfSwiUGFyZW50U3R5bGUiOm51bGx9LCJEdXJhdGlvblN0eWxlIjp7IiRpZCI6IjczNyIsIkZvbnRTZXR0aW5ncyI6eyIkaWQiOiI3MzgiLCJGb250U2l6ZSI6MTAsIkZvbnROYW1lIjoiQ2FsaWJyaSIsIklzQm9sZCI6ZmFsc2UsIklzSXRhbGljIjpmYWxzZSwiSXNVbmRlcmxpbmVkIjpmYWxzZSwiUGFyZW50U3R5bGUiOm51bGx9LCJBdXRvU2l6ZSI6MCwiRm9yZWdyb3VuZCI6eyIkcmVmIjoiMzQyIn0sIk1heFdpZHRoIjoyMDAuMCwiTWF4SGVpZ2h0IjoiSW5maW5pdHkiLCJTbWFydEZvcmVncm91bmRJc0FjdGl2ZSI6ZmFsc2UsIkhvcml6b250YWxBbGlnbm1lbnQiOjAsIlZlcnRpY2FsQWxpZ25tZW50IjowLCJTbWFydEZvcmVncm91bmQiOm51bGwsIkJhY2tncm91bmRGaWxsVHlwZSI6MCwiTWFyZ2luIjp7IiRyZWYiOiIzNDQifSwiUGFkZGluZyI6eyIkcmVmIjoiMzQ1In0sIkJhY2tncm91bmQiOnsiJHJlZiI6IjM0NiJ9LCJJc1Zpc2libGUiOnRydWUsIldpZHRoIjowLjAsIkhlaWdodCI6MC4wLCJCb3JkZXJTdHlsZSI6eyIkaWQiOiI3MzkiLCJMaW5lQ29sb3IiOm51bGwsIkxpbmVXZWlnaHQiOjAuMCwiTGluZVR5cGUiOjAsIlBhcmVudFN0eWxlIjpudWxsfSwiUGFyZW50U3R5bGUiOm51bGx9LCJIb3Jpem9udGFsQ29ubmVjdG9yU3R5bGUiOnsiJGlkIjoiNzQwIiwiTGluZUNvbG9yIjp7IiRyZWYiOiIzNDkifSwiTGluZVdlaWdodCI6MS4wLCJMaW5lVHlwZSI6MCwiUGFyZW50U3R5bGUiOm51bGx9LCJWZXJ0aWNhbENvbm5lY3RvclN0eWxlIjp7IiRpZCI6Ijc0MSIsIkxpbmVDb2xvciI6eyIkcmVmIjoiMzUy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zQyIiwiTWFyZ2luIjp7IiRyZWYiOiIzNTUifSwiUGFkZGluZyI6eyIkcmVmIjoiMzU2In0sIkJhY2tncm91bmQiOnsiJGlkIjoiNzQzIiwiQ29sb3IiOnsiJGlkIjoiNzQ0IiwiQSI6MjU1LCJSIjo5MSwiRyI6MTU1LCJCIjoyMTN9fSwiSXNWaXNpYmxlIjp0cnVlLCJXaWR0aCI6MC4wLCJIZWlnaHQiOjEwLjAsIkJvcmRlclN0eWxlIjp7IiRpZCI6Ijc0NSIsIkxpbmVDb2xvciI6eyIkcmVmIjoiNDcyIn0sIkxpbmVXZWlnaHQiOjAuMCwiTGluZVR5cGUiOjAsIlBhcmVudFN0eWxlIjpudWxsfSwiUGFyZW50U3R5bGUiOm51bGx9LCJUaXRsZVN0eWxlIjp7IiRpZCI6Ijc0NiIsIkZvbnRTZXR0aW5ncyI6eyIkaWQiOiI3NDciLCJGb250U2l6ZSI6MTEsIkZvbnROYW1lIjoiQ2FsaWJyaSIsIklzQm9sZCI6dHJ1ZSwiSXNJdGFsaWMiOmZhbHNlLCJJc1VuZGVybGluZWQiOmZhbHNlLCJQYXJlbnRTdHlsZSI6bnVsbH0sIkF1dG9TaXplIjowLCJGb3JlZ3JvdW5kIjp7IiRpZCI6Ijc0OCIsIkNvbG9yIjp7IiRpZCI6Ijc0O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zY2In0sIlBhZGRpbmciOnsiJHJlZiI6IjM2NyJ9LCJCYWNrZ3JvdW5kIjp7IiRpZCI6Ijc1MCIsIkNvbG9yIjp7IiRpZCI6Ijc1MSIsIkEiOjAsIlIiOjI1NSwiRyI6MjU1LCJCIjoyNTV9fSwiSXNWaXNpYmxlIjp0cnVlLCJXaWR0aCI6MC4wLCJIZWlnaHQiOjAuMCwiQm9yZGVyU3R5bGUiOnsiJGlkIjoiNzUyIiwiTGluZUNvbG9yIjpudWxsLCJMaW5lV2VpZ2h0IjowLjAsIkxpbmVUeXBlIjowLCJQYXJlbnRTdHlsZSI6bnVsbH0sIlBhcmVudFN0eWxlIjpudWxsfSwiRGF0ZVN0eWxlIjp7IiRpZCI6Ijc1MyIsIkZvbnRTZXR0aW5ncyI6eyIkaWQiOiI3NTQiLCJGb250U2l6ZSI6MTAsIkZvbnROYW1lIjoiQ2FsaWJyaSIsIklzQm9sZCI6ZmFsc2UsIklzSXRhbGljIjpmYWxzZSwiSXNVbmRlcmxpbmVkIjpmYWxzZSwiUGFyZW50U3R5bGUiOm51bGx9LCJBdXRvU2l6ZSI6MCwiRm9yZWdyb3VuZCI6eyIkaWQiOiI3NTUiLCJDb2xvciI6eyIkaWQiOiI3NT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zNzQifSwiUGFkZGluZyI6eyIkcmVmIjoiMzc1In0sIkJhY2tncm91bmQiOnsiJGlkIjoiNzU3IiwiQ29sb3IiOnsiJGlkIjoiNzU4IiwiQSI6MCwiUiI6MjU1LCJHIjoyNTUsIkIiOjI1NX19LCJJc1Zpc2libGUiOnRydWUsIldpZHRoIjowLjAsIkhlaWdodCI6MC4wLCJCb3JkZXJTdHlsZSI6eyIkaWQiOiI3NTkiLCJMaW5lQ29sb3IiOm51bGwsIkxpbmVXZWlnaHQiOjAuMCwiTGluZVR5cGUiOjAsIlBhcmVudFN0eWxlIjpudWxsfSwiUGFyZW50U3R5bGUiOm51bGx9LCJEYXRlRm9ybWF0Ijp7IiRyZWYiOiI0ODgifSwiV2Vla051bWJlcmluZyI6eyIkaWQiOiI3NjAiLCJGb3JtYXQiOjAsIklzVmlzaWJsZSI6ZmFsc2UsIkxhc3RLbm93blZpc2liaWxpdHlTdGF0ZSI6ZmFsc2V9LCJJc1Zpc2libGUiOnRydWUsIlBhcmVudFN0eWxlIjpudWxsfSwiSW5kZXgiOjgsIlNtYXJ0RHVyYXRpb25BY3RpdmF0ZWQiOmZhbHNlLCJEYXRlRm9ybWF0Ijp7IiRyZWYiOiI0ODgifSwiV2Vla051bWJlcmluZyI6eyIkaWQiOiI3NjEiLCJGb3JtYXQiOjAsIklzVmlzaWJsZSI6ZmFsc2UsIkxhc3RLbm93blZpc2liaWxpdHlTdGF0ZSI6ZmFsc2V9LCJJZCI6IjQ5YTg3Y2EzLTQ2YmEtNGM3Mi05NzRiLTE3ZDNmMjI1MDUwOCIsIkltcG9ydElkIjpudWxsLCJUaXRsZSI6IiBHZWxpxZ90aXJpY2kgRG9rw7xtYW50YXN5b251IEt1bGxhbsSxY8SxIERva8O8bWFudGFzeW9udVxyXG4gIiwiTm90ZSI6bnVsbCwiSHlwZXJsaW5rIjp7IiRpZCI6Ijc2MiIsIkFkZHJlc3MiOiIiLCJTdWJBZGRyZXNzIjoiIn0sIklzQ2hhbmdlZCI6ZmFsc2UsIklzTmV3IjpmYWxzZX0seyIkaWQiOiI3NjMiLCJHcm91cE5hbWUiOm51bGwsIlN0YXJ0RGF0ZSI6IjIwMjQtMDYtMjVUMDA6MDA6MDAiLCJFbmREYXRlIjoiMjAyNC0wNy0wMVQyMzo1OTowMCIsIlBlcmNlbnRhZ2VDb21wbGV0ZSI6bnVsbCwiU3R5bGUiOnsiJGlkIjoiNzY0IiwiU2hhcGUiOjEsIlNoYXBlVGhpY2tuZXNzIjowLCJEdXJhdGlvbkZvcm1hdCI6MCwiSW5jbHVkZU5vbldvcmtpbmdEYXlzSW5EdXJhdGlvbiI6ZmFsc2UsIlBlcmNlbnRhZ2VDb21wbGV0ZVN0eWxlIjp7IiRpZCI6Ijc2NSIsIkZvbnRTZXR0aW5ncyI6eyIkaWQiOiI3NjYiLCJGb250U2l6ZSI6MTAsIkZvbnROYW1lIjoiQ2FsaWJyaSIsIklzQm9sZCI6ZmFsc2UsIklzSXRhbGljIjpmYWxzZSwiSXNVbmRlcmxpbmVkIjpmYWxzZSwiUGFyZW50U3R5bGUiOm51bGx9LCJBdXRvU2l6ZSI6MCwiRm9yZWdyb3VuZCI6eyIkcmVmIjoiMzM0In0sIk1heFdpZHRoIjoyMDAuMCwiTWF4SGVpZ2h0IjoiSW5maW5pdHkiLCJTbWFydEZvcmVncm91bmRJc0FjdGl2ZSI6ZmFsc2UsIkhvcml6b250YWxBbGlnbm1lbnQiOjAsIlZlcnRpY2FsQWxpZ25tZW50IjowLCJTbWFydEZvcmVncm91bmQiOm51bGwsIkJhY2tncm91bmRGaWxsVHlwZSI6MCwiTWFyZ2luIjp7IiRyZWYiOiIzMzYifSwiUGFkZGluZyI6eyIkcmVmIjoiMzM3In0sIkJhY2tncm91bmQiOnsiJHJlZiI6IjMzOCJ9LCJJc1Zpc2libGUiOnRydWUsIldpZHRoIjowLjAsIkhlaWdodCI6MC4wLCJCb3JkZXJTdHlsZSI6eyIkaWQiOiI3NjciLCJMaW5lQ29sb3IiOm51bGwsIkxpbmVXZWlnaHQiOjAuMCwiTGluZVR5cGUiOjAsIlBhcmVudFN0eWxlIjpudWxsfSwiUGFyZW50U3R5bGUiOm51bGx9LCJEdXJhdGlvblN0eWxlIjp7IiRpZCI6Ijc2OCIsIkZvbnRTZXR0aW5ncyI6eyIkaWQiOiI3NjkiLCJGb250U2l6ZSI6MTAsIkZvbnROYW1lIjoiQ2FsaWJyaSIsIklzQm9sZCI6ZmFsc2UsIklzSXRhbGljIjpmYWxzZSwiSXNVbmRlcmxpbmVkIjpmYWxzZSwiUGFyZW50U3R5bGUiOm51bGx9LCJBdXRvU2l6ZSI6MCwiRm9yZWdyb3VuZCI6eyIkcmVmIjoiMzQyIn0sIk1heFdpZHRoIjoyMDAuMCwiTWF4SGVpZ2h0IjoiSW5maW5pdHkiLCJTbWFydEZvcmVncm91bmRJc0FjdGl2ZSI6ZmFsc2UsIkhvcml6b250YWxBbGlnbm1lbnQiOjAsIlZlcnRpY2FsQWxpZ25tZW50IjowLCJTbWFydEZvcmVncm91bmQiOm51bGwsIkJhY2tncm91bmRGaWxsVHlwZSI6MCwiTWFyZ2luIjp7IiRyZWYiOiIzNDQifSwiUGFkZGluZyI6eyIkcmVmIjoiMzQ1In0sIkJhY2tncm91bmQiOnsiJHJlZiI6IjM0NiJ9LCJJc1Zpc2libGUiOnRydWUsIldpZHRoIjowLjAsIkhlaWdodCI6MC4wLCJCb3JkZXJTdHlsZSI6eyIkaWQiOiI3NzAiLCJMaW5lQ29sb3IiOm51bGwsIkxpbmVXZWlnaHQiOjAuMCwiTGluZVR5cGUiOjAsIlBhcmVudFN0eWxlIjpudWxsfSwiUGFyZW50U3R5bGUiOm51bGx9LCJIb3Jpem9udGFsQ29ubmVjdG9yU3R5bGUiOnsiJGlkIjoiNzcxIiwiTGluZUNvbG9yIjp7IiRyZWYiOiIzNDkifSwiTGluZVdlaWdodCI6MS4wLCJMaW5lVHlwZSI6MCwiUGFyZW50U3R5bGUiOm51bGx9LCJWZXJ0aWNhbENvbm5lY3RvclN0eWxlIjp7IiRpZCI6Ijc3MiIsIkxpbmVDb2xvciI6eyIkcmVmIjoiMzUy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zczIiwiTWFyZ2luIjp7IiRyZWYiOiIzNTUifSwiUGFkZGluZyI6eyIkcmVmIjoiMzU2In0sIkJhY2tncm91bmQiOnsiJGlkIjoiNzc0IiwiQ29sb3IiOnsiJGlkIjoiNzc1IiwiQSI6MjU1LCJSIjo5MSwiRyI6MTU1LCJCIjoyMTN9fSwiSXNWaXNpYmxlIjp0cnVlLCJXaWR0aCI6MC4wLCJIZWlnaHQiOjEwLjAsIkJvcmRlclN0eWxlIjp7IiRpZCI6Ijc3NiIsIkxpbmVDb2xvciI6eyIkcmVmIjoiNDcyIn0sIkxpbmVXZWlnaHQiOjAuMCwiTGluZVR5cGUiOjAsIlBhcmVudFN0eWxlIjpudWxsfSwiUGFyZW50U3R5bGUiOm51bGx9LCJUaXRsZVN0eWxlIjp7IiRpZCI6Ijc3NyIsIkZvbnRTZXR0aW5ncyI6eyIkaWQiOiI3NzgiLCJGb250U2l6ZSI6MTEsIkZvbnROYW1lIjoiQ2FsaWJyaSIsIklzQm9sZCI6dHJ1ZSwiSXNJdGFsaWMiOmZhbHNlLCJJc1VuZGVybGluZWQiOmZhbHNlLCJQYXJlbnRTdHlsZSI6bnVsbH0sIkF1dG9TaXplIjowLCJGb3JlZ3JvdW5kIjp7IiRpZCI6Ijc3OSIsIkNvbG9yIjp7IiRpZCI6Ijc4M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zY2In0sIlBhZGRpbmciOnsiJHJlZiI6IjM2NyJ9LCJCYWNrZ3JvdW5kIjp7IiRpZCI6Ijc4MSIsIkNvbG9yIjp7IiRpZCI6Ijc4MiIsIkEiOjAsIlIiOjI1NSwiRyI6MjU1LCJCIjoyNTV9fSwiSXNWaXNpYmxlIjp0cnVlLCJXaWR0aCI6MC4wLCJIZWlnaHQiOjAuMCwiQm9yZGVyU3R5bGUiOnsiJGlkIjoiNzgzIiwiTGluZUNvbG9yIjpudWxsLCJMaW5lV2VpZ2h0IjowLjAsIkxpbmVUeXBlIjowLCJQYXJlbnRTdHlsZSI6bnVsbH0sIlBhcmVudFN0eWxlIjpudWxsfSwiRGF0ZVN0eWxlIjp7IiRpZCI6Ijc4NCIsIkZvbnRTZXR0aW5ncyI6eyIkaWQiOiI3ODUiLCJGb250U2l6ZSI6MTAsIkZvbnROYW1lIjoiQ2FsaWJyaSIsIklzQm9sZCI6ZmFsc2UsIklzSXRhbGljIjpmYWxzZSwiSXNVbmRlcmxpbmVkIjpmYWxzZSwiUGFyZW50U3R5bGUiOm51bGx9LCJBdXRvU2l6ZSI6MCwiRm9yZWdyb3VuZCI6eyIkaWQiOiI3ODYiLCJDb2xvciI6eyIkaWQiOiI3OD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zNzQifSwiUGFkZGluZyI6eyIkcmVmIjoiMzc1In0sIkJhY2tncm91bmQiOnsiJGlkIjoiNzg4IiwiQ29sb3IiOnsiJGlkIjoiNzg5IiwiQSI6MCwiUiI6MjU1LCJHIjoyNTUsIkIiOjI1NX19LCJJc1Zpc2libGUiOnRydWUsIldpZHRoIjowLjAsIkhlaWdodCI6MC4wLCJCb3JkZXJTdHlsZSI6eyIkaWQiOiI3OTAiLCJMaW5lQ29sb3IiOm51bGwsIkxpbmVXZWlnaHQiOjAuMCwiTGluZVR5cGUiOjAsIlBhcmVudFN0eWxlIjpudWxsfSwiUGFyZW50U3R5bGUiOm51bGx9LCJEYXRlRm9ybWF0Ijp7IiRyZWYiOiI0ODgifSwiV2Vla051bWJlcmluZyI6eyIkaWQiOiI3OTEiLCJGb3JtYXQiOjAsIklzVmlzaWJsZSI6ZmFsc2UsIkxhc3RLbm93blZpc2liaWxpdHlTdGF0ZSI6ZmFsc2V9LCJJc1Zpc2libGUiOnRydWUsIlBhcmVudFN0eWxlIjpudWxsfSwiSW5kZXgiOjksIlNtYXJ0RHVyYXRpb25BY3RpdmF0ZWQiOmZhbHNlLCJEYXRlRm9ybWF0Ijp7IiRyZWYiOiI0ODgifSwiV2Vla051bWJlcmluZyI6eyIkaWQiOiI3OTIiLCJGb3JtYXQiOjAsIklzVmlzaWJsZSI6ZmFsc2UsIkxhc3RLbm93blZpc2liaWxpdHlTdGF0ZSI6ZmFsc2V9LCJJZCI6ImY0OGI0OWY0LTgyOGUtNGZlYi1hZWVkLWQ1ZDliYzRmYWE0OCIsIkltcG9ydElkIjpudWxsLCJUaXRsZSI6IiBTdW51bSIsIk5vdGUiOm51bGwsIkh5cGVybGluayI6eyIkaWQiOiI3OTMiLCJBZGRyZXNzIjoiIiwiU3ViQWRkcmVzcyI6IiJ9LCJJc0NoYW5nZWQiOmZhbHNlLCJJc05ldyI6ZmFsc2V9XSwiU3dpbWxhbmVzIjpbXSwiTXNQcm9qZWN0SXRlbXNUcmVlIjp7IiRpZCI6Ijc5NCIsIlJvb3QiOnsiSW1wb3J0SWQiOm51bGwsIklzSW1wb3J0ZWQiOmZhbHNlLCJDaGlsZHJlbiI6W119fSwiTWV0YWRhdGEiOnsiJGlkIjoiNzk1IiwiUmVjZW50Q29sb3JzQ29sbGVjdGlvbiI6IltdIiwiU291cmNlVGVtcGxhdGUiOiJ7XCIkaWRcIjpcIjFcIixcIklkXCI6XCJjYzI2Zjg2My0yN2NlLTQ4MGUtYTU4OS1iM2YxMmYyZDZlYjBcIixcIkN1bHR1cmVJbmZvTmFtZVwiOlwiZW4tVVNcIixcIlZlcnNpb25cIjp7XCIkaWRcIjpcIjJcIixcIlRlbXBsYXRlRG9tVmVyc2lvblwiOlwiMS40LjBcIn0sXCJFZmZlY3RcIjowLFwiU3R5bGVcIjp7XCIkaWRcIjpcIjNcIixcIlRpbWViYW5kU3R5bGVcIjp7XCIkaWRcIjpcIjRcIixcIlNjYWxlTWFya2luZ1wiOjA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dHJ1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nRydWUsXCJTZWdtZW50U2VwYXJhdG9yT3BhY2l0eVwiOjMwLFwiU2hhcGVcIjozLFwiSGFzQmVlblZpc2libGVCZWZvcmVcIjpmYWxzZSxcIkZvbnRTZXR0aW5nc1wiOntcIiRpZFwiOlwiNjRcIixcIkZvbnRTaXplXCI6MTIsXCJGb250TmFtZVwiOlwiQ2FsaWJyaVwiLFwiSXNCb2xkXCI6ZmFsc2UsXCJJc0l0YWxpY1wiOmZhbHNlLFwiSXNVbmRlcmxpbmVkXCI6ZmFsc2V9LFwiQXV0b1NpemVcIjowLFwiRm9yZWdyb3VuZFwiOntcIiRpZFwiOlwiNjVcIixcIkNvbG9yXCI6e1wiJGlkXCI6XCI2N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N1wiLFwiVG9wXCI6MC4wLFwiTGVmdFwiOjUuMCxcIlJpZ2h0XCI6MC4wLFwiQm90dG9tXCI6MC4wfSxcIlBhZGRpbmdcIjp7XCIkaWRcIjpcIjY4XCIsXCJUb3BcIjowLjAsXCJMZWZ0XCI6MC4wLFwiUmlnaHRcIjowLjAsXCJCb3R0b21cIjowLjB9LFwiQmFja2dyb3VuZFwiOntcIiRpZFwiOlwiNjlcIixcIkNvbG9yXCI6e1wiJGlkXCI6XCI3MFwiLFwiQVwiOjAsXCJSXCI6MCxcIkdcIjowLFwiQlwiOjB9fSxcIklzVmlzaWJsZVwiOmZhbHNlLFwiV2lkdGhcIjowLjAsXCJIZWlnaHRcIjowLjAsXCJCb3JkZXJTdHlsZVwiOm51bGx9LFwiQm90dG9tVGllclNjYWxlU3R5bGVcIjp7XCIkaWRcIjpcIjcxXCIsXCJTaG93U2VnbWVudFNlcGFyYXRvcnNcIjp0cnV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C4wLFwiUGFkZGluZ1wiOntcIiRpZFwiOlwiOTBcIixcIlRvcFwiOjU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U3dpbWxhbmVNaWxlc3RvbmVTdHlsZVwiOntcIiRpZFwiOlwiMTE0XCIsXCJUaXRsZVN0eWxlXCI6e1wiJGlkXCI6XCIxMTVcIixcIkZvbnRTZXR0aW5nc1wiOntcIiRpZFwiOlwiMTE2XCIsXCJGb250U2l6ZVwiOjExLFwiRm9udE5hbWVcIjpcIkNhbGlicmlcIixcIklzQm9sZFwiOnRydWUsXCJJc0l0YWxpY1wiOmZhbHNlLFwiSXNVbmRlcmxpbmVkXCI6ZmFsc2V9LFwiQXV0b1NpemVcIjowLFwiRm9yZWdyb3VuZFwiOntcIiRpZFwiOlwiMTE3XCIsXCJDb2xvclwiOntcIiRpZFwiOlwiMTE4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aWRcIjpcIjEyMlwiLFwiQVwiOjAsXCJSXCI6MCxcIkdcIjowLFwiQlwiOjB9fSxcIklzVmlzaWJsZVwiOnRydWUsXCJXaWR0aFwiOjAuMCxcIkhlaWdodFwiOjAuMCxcIkJvcmRlclN0eWxlXCI6bnVsbH0sXCJEYXRlU3R5bGVcIjp7XCIkaWRcIjpcIjEyM1wiLFwiRm9udFNldHRpbmdzXCI6e1wiJGlkXCI6XCIxMjRcIixcIkZvbnRTaXplXCI6MTAsXCJGb250TmFtZVwiOlwiQ2FsaWJyaVwiLFwiSXNCb2xkXCI6ZmFsc2UsXCJJc0l0YWxpY1wiOmZhbHNlLFwiSXNVbmRlcmxpbmVkXCI6ZmFsc2V9LFwiQXV0b1NpemVcIjowLFwiRm9yZWdyb3VuZFwiOntcIiRpZFwiOlwiMTI1XCIsXCJDb2xvclwiOntcIiRpZFwiOlwiMTI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jdcIixcIlRvcFwiOjAuMCxcIkxlZnRcIjowLjAsXCJSaWdodFwiOjAuMCxcIkJvdHRvbVwiOjAuMH0sXCJQYWRkaW5nXCI6e1wiJGlkXCI6XCIxMjhcIixcIlRvcFwiOjAuMCxcIkxlZnRcIjowLjAsXCJSaWdodFwiOjAuMCxcIkJvdHRvbVwiOjAuMH0sXCJCYWNrZ3JvdW5kXCI6e1wiJGlkXCI6XCIxMjlcIixcIkNvbG9yXCI6e1wiJGlkXCI6XCIxMzBcIixcIkFcIjowLFwiUlwiOjAsXCJHXCI6MCxcIkJcIjowfX0sXCJJc1Zpc2libGVcIjp0cnVlLFwiV2lkdGhcIjowLjAsXCJIZWlnaHRcIjowLjAsXCJCb3JkZXJTdHlsZVwiOm51bGx9LFwiVGl0bGVQb3NpdGlvblwiOjIsXCJEYXRlUG9zaXRpb25cIjpcIkxlZnRcIixcIlNoYXBlVHlwZVwiOjIsXCJTaGFwZVNpemVcIjoxLFwiU2hhcGVTdHlsZVwiOntcIiRpZFwiOlwiMTMxXCIsXCJNYXJnaW5cIjp7XCIkaWRcIjpcIjEzMlwiLFwiVG9wXCI6MC4wLFwiTGVmdFwiOjAuMCxcIlJpZ2h0XCI6MC4wLFwiQm90dG9tXCI6MC4wfSxcIlBhZGRpbmdcIjp7XCIkaWRcIjpcIjEzM1wiLFwiVG9wXCI6MC4wLFwiTGVmdFwiOjAuMCxcIlJpZ2h0XCI6MC4wLFwiQm90dG9tXCI6MC4wfSxcIkJhY2tncm91bmRcIjp7XCIkaWRcIjpcIjEzNFwiLFwiQ29sb3JcIjp7XCIkaWRcIjpcIjEzNVwiLFwiQVwiOjI1NSxcIlJcIjowLFwiR1wiOjExNCxcIkJcIjoxODh9fSxcIklzVmlzaWJsZVwiOnRydWUsXCJXaWR0aFwiOjEzLjAsXCJIZWlnaHRcIjoxMy4wLFwiQm9yZGVyU3R5bGVcIjp7XCIkaWRcIjpcIjEzNlwiLFwiTGluZUNvbG9yXCI6e1wiJGlkXCI6XCIxMzdcIixcIiR0eXBlXCI6XCJOTFJFLkNvbW1vbi5Eb20uU29saWRDb2xvckJydXNoLCBOTFJFLkNvbW1vblwiLFwiQ29sb3JcIjp7XCIkaWRcIjpcIjEzOFwiLFwiQVwiOjI1NSxcIlJcIjoyNTUsXCJHXCI6MCxcIkJcIjowfX0sXCJMaW5lV2VpZ2h0XCI6MC4wLFwiTGluZVR5cGVcIjowfX0sXCJEYXRlRm9ybWF0XCI6e1wiJHJlZlwiOlwiMTEzXCJ9LFwiSXNWaXNpYmxlXCI6dHJ1ZSxcIkdyb3VwSWRcIjpudWxsLFwiU3BhY2luZ1wiOjV9LFwiRGVmYXVsdFRhc2tTdHlsZVwiOntcIiRpZFwiOlwiMTM5XCIsXCJTaGFwZVwiOjEsXCJTaGFwZVRoaWNrbmVzc1wiOjAsXCJEdXJhdGlvbkZvcm1hdFwiOjAsXCJQZXJjZW50YWdlQ29tcGxldGVTdHlsZVwiOntcIiRpZFwiOlwiMTQwXCIsXCJGb250U2V0dGluZ3NcIjp7XCIkaWRcIjpcIjE0MVwiLFwiRm9udFNpemVcIjoxMCxcIkZvbnROYW1lXCI6XCJDYWxpYnJpXCIsXCJJc0JvbGRcIjpmYWxzZSxcIklzSXRhbGljXCI6ZmFsc2UsXCJJc1VuZGVybGluZWRcIjpmYWxzZX0sXCJBdXRvU2l6ZVwiOjAsXCJGb3JlZ3JvdW5kXCI6e1wiJGlkXCI6XCIxNDJcIixcIkNvbG9yXCI6e1wiJGlkXCI6XCIxNDN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NDRcIixcIlRvcFwiOjAuMCxcIkxlZnRcIjowLjAsXCJSaWdodFwiOjAuMCxcIkJvdHRvbVwiOjAuMH0sXCJQYWRkaW5nXCI6e1wiJGlkXCI6XCIxNDVcIixcIlRvcFwiOjAuMCxcIkxlZnRcIjowLjAsXCJSaWdodFwiOjAuMCxcIkJvdHRvbVwiOjAuMH0sXCJCYWNrZ3JvdW5kXCI6e1wiJGlkXCI6XCIxNDZcIixcIkNvbG9yXCI6e1wiJHJlZlwiOlwiMzZcIn19LFwiSXNWaXNpYmxlXCI6dHJ1ZSxcIldpZHRoXCI6MC4wLFwiSGVpZ2h0XCI6MC4wLFwiQm9yZGVyU3R5bGVcIjpudWxsfSxcIkR1cmF0aW9uU3R5bGVcIjp7XCIkaWRcIjpcIjE0N1wiLFwiRm9udFNldHRpbmdzXCI6e1wiJGlkXCI6XCIxNDhcIixcIkZvbnRTaXplXCI6MTAsXCJGb250TmFtZVwiOlwiQ2FsaWJyaVwiLFwiSXNCb2xkXCI6ZmFsc2UsXCJJc0l0YWxpY1wiOmZhbHNlLFwiSXNVbmRlcmxpbmVkXCI6ZmFsc2V9LFwiQXV0b1NpemVcIjowLFwiRm9yZWdyb3VuZFwiOntcIiRpZFwiOlwiMTQ5XCIsXCJDb2xvclwiOntcIiRpZFwiOlwiMTUw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UxXCIsXCJUb3BcIjowLjAsXCJMZWZ0XCI6MC4wLFwiUmlnaHRcIjowLjAsXCJCb3R0b21cIjowLjB9LFwiUGFkZGluZ1wiOntcIiRpZFwiOlwiMTUyXCIsXCJUb3BcIjowLjAsXCJMZWZ0XCI6MC4wLFwiUmlnaHRcIjowLjAsXCJCb3R0b21cIjowLjB9LFwiQmFja2dyb3VuZFwiOntcIiRpZFwiOlwiMTUzXCIsXCJDb2xvclwiOntcIiRyZWZcIjpcIjM2XCJ9fSxcIklzVmlzaWJsZVwiOnRydWUsXCJXaWR0aFwiOjAuMCxcIkhlaWdodFwiOjAuMCxcIkJvcmRlclN0eWxlXCI6bnVsbH0sXCJIb3Jpem9udGFsQ29ubmVjdG9yU3R5bGVcIjp7XCIkaWRcIjpcIjE1NFwiLFwiTGluZUNvbG9yXCI6e1wiJGlkXCI6XCIxNTVcIixcIiR0eXBlXCI6XCJOTFJFLkNvbW1vbi5Eb20uU29saWRDb2xvckJydXNoLCBOTFJFLkNvbW1vblwiLFwiQ29sb3JcIjp7XCIkaWRcIjpcIjE1NlwiLFwiQVwiOjI1NSxcIlJcIjoyMDQsXCJHXCI6MjA0LFwiQlwiOjIwNH19LFwiTGluZVdlaWdodFwiOjEuMCxcIkxpbmVUeXBlXCI6MH0sXCJWZXJ0aWNhbENvbm5lY3RvclN0eWxlXCI6e1wiJGlkXCI6XCIxNTdcIixcIkxpbmVDb2xvclwiOntcIiRpZFwiOlwiMTU4XCIsXCIkdHlwZVwiOlwiTkxSRS5Db21tb24uRG9tLlNvbGlkQ29sb3JCcnVzaCwgTkxSRS5Db21tb25cIixcIkNvbG9yXCI6e1wiJGlkXCI6XCIxNTlcIixcIkFcIjoyNTUsXCJSXCI6MjA0LFwiR1wiOjIwNCxcIkJcIjoyMDR9fSxcIkxpbmVXZWlnaHRcIjowLjAsXCJMaW5lVHlwZVwiOjB9LFwiTWFyZ2luXCI6bnVsbCxcIlN0YXJ0RGF0ZVBvc2l0aW9uXCI6MyxcIkVuZERhdGVQb3NpdGlvblwiOjMsXCJUaXRsZVBvc2l0aW9uXCI6NCxcIkR1cmF0aW9uUG9zaXRpb25cIjo2LFwiUGVyY2VudGFnZUNvbXBsZXRlZFBvc2l0aW9uXCI6NixcIlNwYWNpbmdcIjo1LFwiSXNCZWxvd1RpbWViYW5kXCI6ZmFsc2UsXCJQZXJjZW50YWdlQ29tcGxldGVTaGFwZU9wYWNpdHlcIjozNSxcIkdyb3VwTmFtZVwiOm51bGwsXCJBdHRhY2hlZE1pbGVzdG9uZXNTdHlsZXNcIjpudWxsLFwiU2hhcGVTdHlsZVwiOntcIiRpZFwiOlwiMTYwXCIsXCJNYXJnaW5cIjp7XCIkaWRcIjpcIjE2MVwiLFwiVG9wXCI6MC4wLFwiTGVmdFwiOjQuMCxcIlJpZ2h0XCI6NC4wLFwiQm90dG9tXCI6MC4wfSxcIlBhZGRpbmdcIjp7XCIkaWRcIjpcIjE2MlwiLFwiVG9wXCI6MC4wLFwiTGVmdFwiOjAuMCxcIlJpZ2h0XCI6MC4wLFwiQm90dG9tXCI6MC4wfSxcIkJhY2tncm91bmRcIjp7XCIkaWRcIjpcIjE2M1wiLFwiQ29sb3JcIjp7XCIkaWRcIjpcIjE2NFwiLFwiQVwiOjI1NSxcIlJcIjowLFwiR1wiOjExNCxcIkJcIjoxODh9fSxcIklzVmlzaWJsZVwiOnRydWUsXCJXaWR0aFwiOjAuMCxcIkhlaWdodFwiOjEwLjAsXCJCb3JkZXJTdHlsZVwiOntcIiRpZFwiOlwiMTY1XCIsXCJMaW5lQ29sb3JcIjp7XCIkaWRcIjpcIjE2NlwiLFwiJHR5cGVcIjpcIk5MUkUuQ29tbW9uLkRvbS5Tb2xpZENvbG9yQnJ1c2gsIE5MUkUuQ29tbW9uXCIsXCJDb2xvclwiOntcIiRpZFwiOlwiMTY3XCIsXCJBXCI6MjU1LFwiUlwiOjI1NSxcIkdcIjowLFwiQlwiOjB9fSxcIkxpbmVXZWlnaHRcIjowLjAsXCJMaW5lVHlwZVwiOjB9fSxcIlRpdGxlU3R5bGVcIjp7XCIkaWRcIjpcIjE2OFwiLFwiRm9udFNldHRpbmdzXCI6e1wiJGlkXCI6XCIxNjlcIixcIkZvbnRTaXplXCI6MTEsXCJGb250TmFtZVwiOlwiQ2FsaWJyaVwiLFwiSXNCb2xkXCI6dHJ1ZSxcIklzSXRhbGljXCI6ZmFsc2UsXCJJc1VuZGVybGluZWRcIjpmYWxzZX0sXCJBdXRvU2l6ZVwiOjAsXCJGb3JlZ3JvdW5kXCI6e1wiJGlkXCI6XCIxNzBcIixcIkNvbG9yXCI6e1wiJGlkXCI6XCIxNzF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MTcyXCIsXCJUb3BcIjowLjAsXCJMZWZ0XCI6MC4wLFwiUmlnaHRcIjowLjAsXCJCb3R0b21cIjowLjB9LFwiUGFkZGluZ1wiOntcIiRpZFwiOlwiMTczXCIsXCJUb3BcIjowLjAsXCJMZWZ0XCI6MC4wLFwiUmlnaHRcIjowLjAsXCJCb3R0b21cIjowLjB9LFwiQmFja2dyb3VuZFwiOntcIiRpZFwiOlwiMTc0XCIsXCJDb2xvclwiOntcIiRyZWZcIjpcIjM2XCJ9fSxcIklzVmlzaWJsZVwiOnRydWUsXCJXaWR0aFwiOjAuMCxcIkhlaWdodFwiOjAuMCxcIkJvcmRlclN0eWxlXCI6bnVsbH0sXCJEYXRlU3R5bGVcIjp7XCIkaWRcIjpcIjE3NVwiLFwiRm9udFNldHRpbmdzXCI6e1wiJGlkXCI6XCIxNzZcIixcIkZvbnRTaXplXCI6MTAsXCJGb250TmFtZVwiOlwiQ2FsaWJyaVwiLFwiSXNCb2xkXCI6ZmFsc2UsXCJJc0l0YWxpY1wiOmZhbHNlLFwiSXNVbmRlcmxpbmVkXCI6ZmFsc2V9LFwiQXV0b1NpemVcIjowLFwiRm9yZWdyb3VuZFwiOntcIiRpZFwiOlwiMTc3XCIsXCJDb2xvclwiOntcIiRpZFwiOlwiMTc4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NzlcIixcIlRvcFwiOjAuMCxcIkxlZnRcIjowLjAsXCJSaWdodFwiOjAuMCxcIkJvdHRvbVwiOjAuMH0sXCJQYWRkaW5nXCI6e1wiJGlkXCI6XCIxODBcIixcIlRvcFwiOjAuMCxcIkxlZnRcIjowLjAsXCJSaWdodFwiOjAuMCxcIkJvdHRvbVwiOjAuMH0sXCJCYWNrZ3JvdW5kXCI6e1wiJGlkXCI6XCIxODFcIixcIkNvbG9yXCI6e1wiJHJlZlwiOlwiMzZcIn19LFwiSXNWaXNpYmxlXCI6dHJ1ZSxcIldpZHRoXCI6MC4wLFwiSGVpZ2h0XCI6MC4wLFwiQm9yZGVyU3R5bGVcIjpudWxsfSxcIkRhdGVGb3JtYXRcIjp7XCIkaWRcIjpcIjE4M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m51bGwsXCJEZWZhdWx0U3dpbWxhbmVTdHlsZVwiOntcIiRpZFwiOlwiMTgzXCIsXCJIZWFkZXJTdHlsZVwiOntcIiRpZFwiOlwiMTg0XCIsXCJUZXh0U3R5bGVcIjp7XCIkaWRcIjpcIjE4NVwiLFwiRm9udFNldHRpbmdzXCI6e1wiJGlkXCI6XCIxODZcIixcIkZvbnRTaXplXCI6MTIsXCJGb250TmFtZVwiOlwiQ2FsaWJyaVwiLFwiSXNCb2xkXCI6ZmFsc2UsXCJJc0l0YWxpY1wiOmZhbHNlLFwiSXNVbmRlcmxpbmVkXCI6ZmFsc2V9LFwiQXV0b1NpemVcIjowLFwiRm9yZWdyb3VuZFwiOntcIiRpZFwiOlwiMTg3XCIsXCJDb2xvclwiOntcIiRpZFwiOlwiMTg4XCIsXCJBXCI6MjU1LFwiUlwiOjMyLFwiR1wiOjU2LFwiQlwiOjEwMH19LFwiQmFja2dyb3VuZEZpbGxUeXBlXCI6MCxcIk1heFdpZHRoXCI6MC4wLFwiTWF4SGVpZ2h0XCI6MC4wLFwiU21hcnRGb3JlZ3JvdW5kSXNBY3RpdmVcIjpmYWxzZSxcIkhvcml6b250YWxBbGlnbm1lbnRcIjowLFwiVmVydGljYWxBbGlnbm1lbnRcIjowLFwiU21hcnRGb3JlZ3JvdW5kXCI6bnVsbCxcIk1hcmdpblwiOntcIiRpZFwiOlwiMTg5XCIsXCJUb3BcIjowLjAsXCJMZWZ0XCI6MC4wLFwiUmlnaHRcIjowLjAsXCJCb3R0b21cIjowLjB9LFwiUGFkZGluZ1wiOntcIiRpZFwiOlwiMTkwXCIsXCJUb3BcIjowLjAsXCJMZWZ0XCI6MC4wLFwiUmlnaHRcIjowLjAsXCJCb3R0b21cIjowLjB9LFwiQmFja2dyb3VuZFwiOm51bGwsXCJJc1Zpc2libGVcIjpmYWxzZSxcIldpZHRoXCI6MC4wLFwiSGVpZ2h0XCI6MC4wLFwiQm9yZGVyU3R5bGVcIjpudWxsfSxcIlJlY3RhbmdsZVN0eWxlXCI6e1wiJGlkXCI6XCIxOTFcIixcIk1hcmdpblwiOntcIiRpZFwiOlwiMTkyXCIsXCJUb3BcIjowLjAsXCJMZWZ0XCI6MC4wLFwiUmlnaHRcIjowLjAsXCJCb3R0b21cIjowLjB9LFwiUGFkZGluZ1wiOntcIiRpZFwiOlwiMTkzXCIsXCJUb3BcIjowLjAsXCJMZWZ0XCI6MC4wLFwiUmlnaHRcIjowLjAsXCJCb3R0b21cIjowLjB9LFwiQmFja2dyb3VuZFwiOntcIiRpZFwiOlwiMTk0XCIsXCJDb2xvclwiOntcIiRpZFwiOlwiMTk1XCIsXCJBXCI6MTI3LFwiUlwiOjkxLFwiR1wiOjE1NSxcIkJcIjoyMTN9fSxcIklzVmlzaWJsZVwiOmZhbHNlLFwiV2lkdGhcIjowLjAsXCJIZWlnaHRcIjowLjAsXCJCb3JkZXJTdHlsZVwiOntcIiRpZFwiOlwiMTk2XCIsXCJMaW5lQ29sb3JcIjp7XCIkaWRcIjpcIjE5N1wiLFwiJHR5cGVcIjpcIk5MUkUuQ29tbW9uLkRvbS5Tb2xpZENvbG9yQnJ1c2gsIE5MUkUuQ29tbW9uXCIsXCJDb2xvclwiOntcIiRpZFwiOlwiMTk4XCIsXCJBXCI6MjU1LFwiUlwiOjI1NSxcIkdcIjowLFwiQlwiOjB9fSxcIkxpbmVXZWlnaHRcIjowLjAsXCJMaW5lVHlwZVwiOjB9fSxcIlRleHRJc1ZlcnRpY2FsXCI6ZmFsc2V9LFwiQmFja2dyb3VuZFN0eWxlXCI6e1wiJGlkXCI6XCIxOTlcIixcIk1hcmdpblwiOntcIiRpZFwiOlwiMjAwXCIsXCJUb3BcIjowLjAsXCJMZWZ0XCI6MC4wLFwiUmlnaHRcIjowLjAsXCJCb3R0b21cIjowLjB9LFwiUGFkZGluZ1wiOntcIiRpZFwiOlwiMjAxXCIsXCJUb3BcIjowLjAsXCJMZWZ0XCI6MC4wLFwiUmlnaHRcIjowLjAsXCJCb3R0b21cIjowLjB9LFwiQmFja2dyb3VuZFwiOntcIiRpZFwiOlwiMjAyXCIsXCJDb2xvclwiOntcIiRpZFwiOlwiMjAzXCIsXCJBXCI6MzgsXCJSXCI6OTEsXCJHXCI6MTU1LFwiQlwiOjIxM319LFwiSXNWaXNpYmxlXCI6dHJ1ZSxcIldpZHRoXCI6MC4wLFwiSGVpZ2h0XCI6MC4wLFwiQm9yZGVyU3R5bGVcIjp7XCIkaWRcIjpcIjIwNFwiLFwiTGluZUNvbG9yXCI6e1wiJGlkXCI6XCIyMDVcIixcIiR0eXBlXCI6XCJOTFJFLkNvbW1vbi5Eb20uU29saWRDb2xvckJydXNoLCBOTFJFLkNvbW1vblwiLFwiQ29sb3JcIjp7XCIkaWRcIjpcIjIwNlwiLFwiQVwiOjI1NSxcIlJcIjoyNTUsXCJHXCI6MCxcIkJcIjowfX0sXCJMaW5lV2VpZ2h0XCI6MC4wLFwiTGluZVR5cGVcIjowfX0sXCJJc0Fib3ZlVGltZWJhbmRcIjpmYWxzZX0sXCJEZWZhdWx0U3dpbWxhbmVWMlN0eWxlXCI6e1wiJGlkXCI6XCIyMDdcIixcIkhlYWRlclN0eWxlXCI6e1wiJGlkXCI6XCIyMDhcIixcIlRleHRTdHlsZVwiOntcIiRpZFwiOlwiMjA5XCIsXCJGb250U2V0dGluZ3NcIjp7XCIkaWRcIjpcIjIxMFwiLFwiRm9udFNpemVcIjoxMixcIkZvbnROYW1lXCI6XCJDYWxpYnJpXCIsXCJJc0JvbGRcIjpmYWxzZSxcIklzSXRhbGljXCI6ZmFsc2UsXCJJc1VuZGVybGluZWRcIjpmYWxzZX0sXCJBdXRvU2l6ZVwiOjIsXCJGb3JlZ3JvdW5kXCI6e1wiJGlkXCI6XCIyMTFcIixcIkNvbG9yXCI6e1wiJGlkXCI6XCIyMTJcIixcIkFcIjoyNTUsXCJSXCI6MjU1LFwiR1wiOjI1NSxcIkJcIjoyNTV9fSxcIkJhY2tncm91bmRGaWxsVHlwZVwiOjAsXCJNYXhXaWR0aFwiOlwiSW5maW5pdHlcIixcIk1heEhlaWdodFwiOjAuMCxcIlNtYXJ0Rm9yZWdyb3VuZElzQWN0aXZlXCI6ZmFsc2UsXCJIb3Jpem9udGFsQWxpZ25tZW50XCI6MCxcIlZlcnRpY2FsQWxpZ25tZW50XCI6MCxcIlNtYXJ0Rm9yZWdyb3VuZFwiOm51bGwsXCJNYXJnaW5cIjp7XCIkaWRcIjpcIjIxM1wiLFwiVG9wXCI6MC4wLFwiTGVmdFwiOjAuMCxcIlJpZ2h0XCI6MC4wLFwiQm90dG9tXCI6MC4wfSxcIlBhZGRpbmdcIjp7XCIkaWRcIjpcIjIxNFwiLFwiVG9wXCI6MC4wLFwiTGVmdFwiOjAuMCxcIlJpZ2h0XCI6MC4wLFwiQm90dG9tXCI6MC4wfSxcIkJhY2tncm91bmRcIjpudWxsLFwiSXNWaXNpYmxlXCI6dHJ1ZSxcIldpZHRoXCI6MC4wLFwiSGVpZ2h0XCI6MC4wLFwiQm9yZGVyU3R5bGVcIjpudWxsfSxcIlJlY3RhbmdsZVN0eWxlXCI6e1wiJGlkXCI6XCIyMTVcIixcIk1hcmdpblwiOntcIiRpZFwiOlwiMjE2XCIsXCJUb3BcIjowLjAsXCJMZWZ0XCI6MC4wLFwiUmlnaHRcIjowLjAsXCJCb3R0b21cIjowLjB9LFwiUGFkZGluZ1wiOntcIiRpZFwiOlwiMjE3XCIsXCJUb3BcIjowLjAsXCJMZWZ0XCI6MC4wLFwiUmlnaHRcIjowLjAsXCJCb3R0b21cIjowLjB9LFwiQmFja2dyb3VuZFwiOntcIiRpZFwiOlwiMjE4XCIsXCJDb2xvclwiOntcIiRpZFwiOlwiMjE5XCIsXCJBXCI6MjU1LFwiUlwiOjY4LFwiR1wiOjExNCxcIkJcIjoxOTZ9fSxcIklzVmlzaWJsZVwiOnRydWUsXCJXaWR0aFwiOjAuMCxcIkhlaWdodFwiOjAuMCxcIkJvcmRlclN0eWxlXCI6e1wiJGlkXCI6XCIyMjBcIixcIkxpbmVDb2xvclwiOntcIiRpZFwiOlwiMjIxXCIsXCIkdHlwZVwiOlwiTkxSRS5Db21tb24uRG9tLlNvbGlkQ29sb3JCcnVzaCwgTkxSRS5Db21tb25cIixcIkNvbG9yXCI6e1wiJGlkXCI6XCIyMjJcIixcIkFcIjoyNTUsXCJSXCI6MjU1LFwiR1wiOjAsXCJCXCI6MH19LFwiTGluZVdlaWdodFwiOjAuMCxcIkxpbmVUeXBlXCI6MH19LFwiVGV4dElzVmVydGljYWxcIjpmYWxzZX0sXCJCYWNrZ3JvdW5kU3R5bGVcIjp7XCIkaWRcIjpcIjIyM1wiLFwiTWFyZ2luXCI6bnVsbCxcIlBhZGRpbmdcIjpudWxsLFwiQmFja2dyb3VuZFwiOntcIiRpZFwiOlwiMjI0XCIsXCJDb2xvclwiOntcIiRpZFwiOlwiMjI1XCIsXCJBXCI6NTEsXCJSXCI6MTY1LFwiR1wiOjE2NSxcIkJcIjoxNjV9fSxcIklzVmlzaWJsZVwiOmZhbHNlLFwiV2lkdGhcIjowLjAsXCJIZWlnaHRcIjowLjAsXCJCb3JkZXJTdHlsZVwiOntcIiRpZFwiOlwiMjI2XCIsXCJMaW5lQ29sb3JcIjp7XCIkaWRcIjpcIjIyN1wiLFwiJHR5cGVcIjpcIk5MUkUuQ29tbW9uLkRvbS5Tb2xpZENvbG9yQnJ1c2gsIE5MUkUuQ29tbW9uXCIsXCJDb2xvclwiOntcIiRpZFwiOlwiMjI4XCIsXCJBXCI6MjU1LFwiUlwiOjI1NSxcIkdcIjowLFwiQlwiOjB9fSxcIkxpbmVXZWlnaHRcIjowLjAsXCJMaW5lVHlwZVwiOjB9fSxcIklzQWJvdmVUaW1lYmFuZFwiOmZhbHNlLFwiU3dpbWxhbmVEZWZhdWx0QWN0aXZpdHlTdHlsZVwiOntcIiRpZFwiOlwiMjI5XCIsXCJIZWFkZXJTdHlsZVwiOntcIiRpZFwiOlwiMjMwXCIsXCJUZXh0U3R5bGVcIjp7XCIkaWRcIjpcIjIzMVwiLFwiRm9udFNldHRpbmdzXCI6e1wiJGlkXCI6XCIyMzJcIixcIkZvbnRTaXplXCI6MTEsXCJGb250TmFtZVwiOlwiQ2FsaWJyaVwiLFwiSXNCb2xkXCI6ZmFsc2UsXCJJc0l0YWxpY1wiOmZhbHNlLFwiSXNVbmRlcmxpbmVkXCI6ZmFsc2V9LFwiQXV0b1NpemVcIjoyLFwiRm9yZWdyb3VuZFwiOntcIiRpZFwiOlwiMjMzXCIsXCJDb2xvclwiOntcIiRpZFwiOlwiMjM0XCIsXCJBXCI6MjU1LFwiUlwiOjAsXCJHXCI6MCxcIkJcIjowfX0sXCJCYWNrZ3JvdW5kRmlsbFR5cGVcIjowLFwiTWF4V2lkdGhcIjpcIkluZmluaXR5XCIsXCJNYXhIZWlnaHRcIjowLjAsXCJTbWFydEZvcmVncm91bmRJc0FjdGl2ZVwiOmZhbHNlLFwiSG9yaXpvbnRhbEFsaWdubWVudFwiOjAsXCJWZXJ0aWNhbEFsaWdubWVudFwiOjAsXCJTbWFydEZvcmVncm91bmRcIjpudWxsLFwiTWFyZ2luXCI6e1wiJGlkXCI6XCIyMzVcIixcIlRvcFwiOjAuMCxcIkxlZnRcIjowLjAsXCJSaWdodFwiOjAuMCxcIkJvdHRvbVwiOjAuMH0sXCJQYWRkaW5nXCI6e1wiJGlkXCI6XCIyMzZcIixcIlRvcFwiOjAuMCxcIkxlZnRcIjowLjAsXCJSaWdodFwiOjAuMCxcIkJvdHRvbVwiOjAuMH0sXCJCYWNrZ3JvdW5kXCI6bnVsbCxcIklzVmlzaWJsZVwiOnRydWUsXCJXaWR0aFwiOjAuMCxcIkhlaWdodFwiOjAuMCxcIkJvcmRlclN0eWxlXCI6bnVsbH0sXCJSZWN0YW5nbGVTdHlsZVwiOntcIiRpZFwiOlwiMjM3XCIsXCJNYXJnaW5cIjp7XCIkaWRcIjpcIjIzOFwiLFwiVG9wXCI6MC4wLFwiTGVmdFwiOjAuMCxcIlJpZ2h0XCI6MC4wLFwiQm90dG9tXCI6MC4wfSxcIlBhZGRpbmdcIjp7XCIkaWRcIjpcIjIzOVwiLFwiVG9wXCI6MC4wLFwiTGVmdFwiOjAuMCxcIlJpZ2h0XCI6MC4wLFwiQm90dG9tXCI6MC4wfSxcIkJhY2tncm91bmRcIjp7XCIkaWRcIjpcIjI0MFwiLFwiQ29sb3JcIjp7XCIkaWRcIjpcIjI0MVwiLFwiQVwiOjYzLFwiUlwiOjY4LFwiR1wiOjExNCxcIkJcIjoxOTZ9fSxcIklzVmlzaWJsZVwiOnRydWUsXCJXaWR0aFwiOjAuMCxcIkhlaWdodFwiOjAuMCxcIkJvcmRlclN0eWxlXCI6e1wiJGlkXCI6XCIyNDJcIixcIkxpbmVDb2xvclwiOntcIiRpZFwiOlwiMjQzXCIsXCIkdHlwZVwiOlwiTkxSRS5Db21tb24uRG9tLlNvbGlkQ29sb3JCcnVzaCwgTkxSRS5Db21tb25cIixcIkNvbG9yXCI6e1wiJGlkXCI6XCIyNDRcIixcIkFcIjoyNTUsXCJSXCI6MjU1LFwiR1wiOjAsXCJCXCI6MH19LFwiTGluZVdlaWdodFwiOjAuMCxcIkxpbmVUeXBlXCI6MH19fSxcIkJhY2tncm91bmRTdHlsZVwiOntcIiRpZFwiOlwiMjQ1XCIsXCJNYXJnaW5cIjpudWxsLFwiUGFkZGluZ1wiOm51bGwsXCJCYWNrZ3JvdW5kXCI6e1wiJGlkXCI6XCIyNDZcIixcIkNvbG9yXCI6e1wiJGlkXCI6XCIyNDdcIixcIkFcIjo1MSxcIlJcIjoxNjUsXCJHXCI6MTY1LFwiQlwiOjE2NX19LFwiSXNWaXNpYmxlXCI6ZmFsc2UsXCJXaWR0aFwiOjAuMCxcIkhlaWdodFwiOjAuMCxcIkJvcmRlclN0eWxlXCI6e1wiJGlkXCI6XCIyNDhcIixcIkxpbmVDb2xvclwiOntcIiRpZFwiOlwiMjQ5XCIsXCIkdHlwZVwiOlwiTkxSRS5Db21tb24uRG9tLlNvbGlkQ29sb3JCcnVzaCwgTkxSRS5Db21tb25cIixcIkNvbG9yXCI6e1wiJGlkXCI6XCIyNTBcIixcIkFcIjoyNTUsXCJSXCI6MjU1LFwiR1wiOjAsXCJCXCI6MH19LFwiTGluZVdlaWdodFwiOjAuMCxcIkxpbmVUeXBlXCI6MH19LFwiQ3VzdG9tU3dpbWxhbmVNaWxlc3RvbmVTdHlsZUxpc3RcIjpbXSxcIkN1c3RvbVN3aW1sYW5lVGFza1N0eWxlTGlzdFwiOltdLFwiSXNWaXNpYmxlXCI6dHJ1ZX0sXCJDdXN0b21Td2ltbGFuZUFjdGl2aXRpZXNTdHlsZUxpc3RcIjpbXSxcIklzVmlzaWJsZVwiOnRydWUsXCJTcGFjaW5nXCI6Mn0sXCJDdXN0b21NaWxlc3RvbmVTdHlsZUxpc3RcIjpbXSxcIkN1c3RvbVRhc2tTdHlsZUxpc3RcIjpbXSxcIkN1c3RvbVN3aW1sYW5lRGVmaW5pdGlvblN0eWxlTGlzdFwiOltdLFwiQ3VzdG9tU3dpbWxhbmVWMlN0eWxlTGlzdFwiOltdLFwiR3JpZGxpbmVQYW5lbFN0eWxlXCI6e1wiJGlkXCI6XCIyNTFcIixcIkdyaWRsaW5lU3R5bGVcIjp7XCIkaWRcIjpcIjI1MlwiLFwiTGluZUNvbG9yXCI6e1wiJGlkXCI6XCIyNTNcIixcIiR0eXBlXCI6XCJOTFJFLkNvbW1vbi5Eb20uU29saWRDb2xvckJydXNoLCBOTFJFLkNvbW1vblwiLFwiQ29sb3JcIjp7XCIkaWRcIjpcIjI1NFwiLFwiQVwiOjM4LFwiUlwiOjkxLFwiR1wiOjE1NSxcIkJcIjoyMTN9fSxcIkxpbmVXZWlnaHRcIjoxLjAsXCJMaW5lVHlwZVwiOjB9LFwiSXNWaXNpYmxlXCI6dHJ1ZX0sXCJBY3Rpdml0eUxpbmVQYW5lbFN0eWxlXCI6e1wiJGlkXCI6XCIyNTVcIixcIkFjdGl2aXR5TGluZVN0eWxlXCI6e1wiJGlkXCI6XCIyNTZcIixcIkxpbmVDb2xvclwiOntcIiRpZFwiOlwiMjU3XCIsXCIkdHlwZVwiOlwiTkxSRS5Db21tb24uRG9tLlNvbGlkQ29sb3JCcnVzaCwgTkxSRS5Db21tb25cIixcIkNvbG9yXCI6e1wiJGlkXCI6XCIyNThcIixcIkFcIjozOCxcIlJcIjo2OCxcIkdcIjoxMTQsXCJCXCI6MTk2fX0sXCJMaW5lV2VpZ2h0XCI6MS4wLFwiTGluZVR5cGVcIjowfSxcIklzVmlzaWJsZVwiOnRydWV9LFwiRGVmYXVsdERlcGVuZGVuY3lTdHlsZVwiOntcIiRpZFwiOlwiMjU5XCIsXCJMaW5lU3R5bGVcIjp7XCIkaWRcIjpcIjI2MFwiLFwiTGluZUNvbG9yXCI6e1wiJGlkXCI6XCIyNjFcIixcIiR0eXBlXCI6XCJOTFJFLkNvbW1vbi5Eb20uU29saWRDb2xvckJydXNoLCBOTFJFLkNvbW1vblwiLFwiQ29sb3JcIjp7XCIkaWRcIjpcIjI2MlwiLFwiQVwiOjI1NSxcIlJcIjowLFwiR1wiOjAsXCJCXCI6MH19LFwiTGluZVdlaWdodFwiOjEuMCxcIkxpbmVUeXBlXCI6MH0sXCJFbmRBcnJvd2hlYWRMaW5lU3R5bGVcIjp7XCIkaWRcIjpcIjI2M1wiLFwiS2luZFwiOjEsXCJXaWR0aFwiOjEsXCJMZW5ndGhcIjowLFwiUGFyZW50U3R5bGVcIjpudWxsfSxcIkJyaW5nVG9Gcm9udFwiOnRydWUsXCJJc1Zpc2libGVcIjp0cnVlLFwiUmFkaXVzXCI6MC4wfSxcIkNyaXRpY2FsUGF0aFN0eWxlXCI6e1wiJGlkXCI6XCIyNjRcIixcIkNyaXRpY2FsUGF0aFN0eWxlT3B0aW9uc1wiOjE1LFwiTGluZVN0eWxlXCI6e1wiJGlkXCI6XCIyNjVcIixcIkxpbmVDb2xvclwiOntcIiRpZFwiOlwiMjY2XCIsXCIkdHlwZVwiOlwiTkxSRS5Db21tb24uRG9tLlNvbGlkQ29sb3JCcnVzaCwgTkxSRS5Db21tb25cIixcIkNvbG9yXCI6e1wiJGlkXCI6XCIyNjdcIixcIkFcIjoyNTUsXCJSXCI6MjIyLFwiR1wiOjUwLFwiQlwiOjUwfX0sXCJMaW5lV2VpZ2h0XCI6MS4wLFwiTGluZVR5cGVcIjowfSxcIlRpdGxlRm9yZWdyb3VuZFwiOntcIiRpZFwiOlwiMjY4XCIsXCJDb2xvclwiOntcIiRpZFwiOlwiMjY5XCIsXCJBXCI6MjU1LFwiUlwiOjE3NixcIkdcIjoxOSxcIkJcIjoyNX19LFwiU2hhcGVzQmFja2dyb3VuZFwiOntcIiRpZFwiOlwiMjcwXCIsXCJDb2xvclwiOntcIiRpZFwiOlwiMjcxXCIsXCJBXCI6MjU1LFwiUlwiOjI1MyxcIkdcIjoyMDMsXCJCXCI6MjA4fX0sXCJTaGFwZXNCb3JkZXJTdHlsZVwiOntcIiRpZFwiOlwiMjcyXCIsXCJMaW5lQ29sb3JcIjp7XCIkaWRcIjpcIjI3M1wiLFwiJHR5cGVcIjpcIk5MUkUuQ29tbW9uLkRvbS5Tb2xpZENvbG9yQnJ1c2gsIE5MUkUuQ29tbW9uXCIsXCJDb2xvclwiOntcIiRpZFwiOlwiMjc0XCIsXCJBXCI6MjU1LFwiUlwiOjIyMixcIkdcIjo1MCxcIkJcIjo1MH19LFwiTGluZVdlaWdodFwiOjEuNSxcIkxpbmVUeXBlXCI6MH0sXCJJc1Zpc2libGVcIjpmYWxzZX0sXCJQYW5lbHNTcGFjaW5nRGVmaW5pdGlvblwiOntcIiRpZFwiOlwiMjc1XCIsXCJTcGFjaW5nQWJvdmVUaW1lYmFuZFwiOjUsXCJTcGFjaW5nQmVsb3dUaW1lYmFuZFwiOjUsXCJTcGFjaW5nQWJvdmVCZXR3ZWVuU3dpbWxhbmVzQW5kVGFza3NcIjo1LFwiU3BhY2luZ0JlbG93QmV0d2VlblN3aW1sYW5lc0FuZFRhc2tzXCI6NX19LFwiU2NhbGVcIjp7XCIkaWRcIjpcIjI3Nl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jc3XCIsXCJTdGFydERhdGVcIjpcIjAwMDEtMDEtMDFUMDA6MDA6MDBcIixcIkVuZERhdGVcIjpcIjAwMDEtMDEtMDFUMDA6MDA6MDBcIixcIkF1dG9EYXRlUmFuZ2VcIjp0cnVlLFwiV29ya2luZ0RheXNcIjozMSxcIlRvZGF5TWFya2VyVGV4dFwiOlwiVG9kYXlcIixcIkF1dG9TY2FsZVR5cGVcIjp0cnVlLFwiVGltZWJhbmRTY2FsZXNcIjp7XCIkaWRcIjpcIjI3OFwiLFwiVG9wU2NhbGVMYXllclwiOntcIiRpZFwiOlwiMjc5XCIsXCJGb3JtYXRcIjpcIndcIixcIlR5cGVcIjoxfSxcIk1pZGRsZVNjYWxlTGF5ZXJcIjp7XCIkaWRcIjpcIjI4MFwiLFwiRm9ybWF0XCI6bnVsbCxcIlR5cGVcIjowfSxcIkJvdHRvbVNjYWxlTGF5ZXJcIjp7XCIkaWRcIjpcIjI4MVwiLFwiRm9ybWF0XCI6bnVsbCxcIlR5cGVcIjowfX19LFwiTWlsZXN0b25lc1wiOltdLFwiVGFza3NcIjpbXSxcIlN3aW1sYW5lc1wiOltdLFwiU3dpbWxhbmVzVjJcIjpbXSxcIkRlcGVuZGVuY2llc1wiOltdLFwiRGVwZW5kZW5jeVNldHRpbmdzXCI6e1wiJGlkXCI6XCIyODJcIixcIkRlcGVuZGVuY3lNb2R1bGVFbmFibGVkXCI6ZmFsc2UsXCJTY2hlZHVsaW5nU2V0dGluZ3NcIjp7XCIkaWRcIjpcIjI4M1wiLFwiRGVwZW5kZW5jaWVzU2NoZWR1bGluZ01vZGVTZXR0aW5nXCI6MSxcIkRlcGVuZGVuY2llc1ByZXZpb3VzU2NoZWR1bGluZ01vZGVcIjoxLFwiT25CcmVha2luZ0ZsZXhpYmxlU2NoZWR1bGluZ01vZGVTZXR0aW5nXCI6MCxcIk9uQnJlYWtpbmdTdHJpY3RTY2hlZHVsaW5nTW9kZVNldHRpbmdcIjowfX0sXCJTZXR0aW5nc1wiOntcIiRpZFwiOlwiMjg0XCIsXCJJbXBhT3B0aW9uc1wiOntcIiRpZFwiOlwiMjg1XCIsXCJMZWZ0VG9SaWdodFwiOmZhbHNlLFwiUGF5bG9hZE9wdGlvbnNcIjoyfX0sXCJUaW1lQ29uZmlndXJhdGlvblwiOntcIiRpZFwiOlwiMjg2XCIsXCJVc2VUaW1lXCI6ZmFsc2UsXCJXb3JrRGF5U3RhcnRcIjpcIjAwOjAwOjAwXCIsXCJXb3JrRGF5RW5kXCI6XCIyMzo1OTowMFwifX0ifSwiU2V0dGluZ3MiOnsiJGlkIjoiNzk2IiwiSW1wYU9wdGlvbnMiOnsiJGlkIjoiNzk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zk4IiwiVXNlVGltZSI6ZmFsc2UsIldvcmtEYXlTdGFydCI6IjAwOjAwOjAwIiwiV29ya0RheUVuZCI6IjIzOjU5OjAwIn0sIkxhc3RVc2VkVGVtcGxhdGVJZCI6ImNjMjZmODYzLTI3Y2UtNDgwZS1hNTg5LWIzZjEyZjJkNmViMCIsIkZpcnN0V2Vla09mWWVhciI6MCwiUGxhY2VNaWxlc3RvbmVBdFRoZUJlZ2lubmluZ09mVGhlRGF5IjpmYWxzZSwiRGVwZW5kZW5jeVNjaGVkdWxpbmdTZXR0aW5ncyI6eyIkaWQiOiI3OTkiLCJEZXBlbmRlbmNpZXNTY2hlZHVsaW5nTW9kZVNldHRpbmciOiJGbGV4aWJsZSIsIkRlcGVuZGVuY2llc1ByZXZpb3VzU2NoZWR1bGluZ01vZGUiOiJGbGV4aWJsZS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İTİON" val="Aut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İNG" val="MMM d"/>
  <p:tag name="OTLDATEFORMATSEPARATOR" val="/"/>
  <p:tag name="OTLDATEFORMATUSEUS" val="True"/>
  <p:tag name="OTLDATEFORMATDATEISVİSİBLE" val="True"/>
  <p:tag name="OTLDATEFORMATTİMEISVİSİBLE" val="False"/>
  <p:tag name="OTLDATEFORMATAMPMDESİGNATOR" val="AmPmLowerCase"/>
  <p:tag name="OTLDATEFORMATHOURDİGİTS" val="H"/>
  <p:tag name="OTLDATEFORMATTRİM00MİNUTES" val="False"/>
  <p:tag name="OTLWEEKNUMBERİNGFORMAT" val="WNFormat1"/>
  <p:tag name="OTLWEEKNUMBERİNGISVİSİBLE" val="False"/>
  <p:tag name="OTLSTARTDATE" val="2024-03-05T00:00:00.0000000Z"/>
  <p:tag name="OTLENDDATE" val="2024-03-08T23:59:00.0000000Z"/>
  <p:tag name="OTLDURATİONFORMAT" val="day"/>
  <p:tag name="OTLSPACİNG" val="5"/>
  <p:tag name="OTLSHAPETHİCKNESSTYPE" val="Thi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İNG" val="MMM d"/>
  <p:tag name="OTLDATEFORMATSEPARATOR" val="/"/>
  <p:tag name="OTLDATEFORMATUSEUS" val="True"/>
  <p:tag name="OTLDATEFORMATDATEISVİSİBLE" val="True"/>
  <p:tag name="OTLDATEFORMATTİMEISVİSİBLE" val="False"/>
  <p:tag name="OTLDATEFORMATAMPMDESİGNATOR" val="AmPmLowerCase"/>
  <p:tag name="OTLDATEFORMATHOURDİGİTS" val="H"/>
  <p:tag name="OTLDATEFORMATTRİM00MİNUTES" val="False"/>
  <p:tag name="OTLWEEKNUMBERİNGFORMAT" val="WNFormat1"/>
  <p:tag name="OTLWEEKNUMBERİNGISVİSİBLE" val="False"/>
  <p:tag name="OTLSTARTDATE" val="2024-03-05T00:00:00.0000000"/>
  <p:tag name="OTLENDDATE" val="2024-03-10T23:59:00.0000000"/>
  <p:tag name="OTLDURATİONFORMAT" val="day"/>
  <p:tag name="OTLSPACİNG" val="5"/>
  <p:tag name="OTLSHAPETHİCKNESSTYPE" val="Thi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İNG" val="MMM d"/>
  <p:tag name="OTLDATEFORMATSEPARATOR" val="/"/>
  <p:tag name="OTLDATEFORMATUSEUS" val="True"/>
  <p:tag name="OTLDATEFORMATDATEISVİSİBLE" val="True"/>
  <p:tag name="OTLDATEFORMATTİMEISVİSİBLE" val="False"/>
  <p:tag name="OTLDATEFORMATAMPMDESİGNATOR" val="AmPmLowerCase"/>
  <p:tag name="OTLDATEFORMATHOURDİGİTS" val="H"/>
  <p:tag name="OTLDATEFORMATTRİM00MİNUTES" val="False"/>
  <p:tag name="OTLWEEKNUMBERİNGFORMAT" val="WNFormat1"/>
  <p:tag name="OTLWEEKNUMBERİNGISVİSİBLE" val="False"/>
  <p:tag name="OTLSTARTDATE" val="2024-03-10T00:00:00.0000000"/>
  <p:tag name="OTLENDDATE" val="2024-03-16T23:59:00.0000000"/>
  <p:tag name="OTLDURATİONFORMAT" val="day"/>
  <p:tag name="OTLSPACİNG" val="5"/>
  <p:tag name="OTLSHAPETHİCKNESSTYPE" val="Thi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İNG" val="MMM d"/>
  <p:tag name="OTLDATEFORMATSEPARATOR" val="/"/>
  <p:tag name="OTLDATEFORMATUSEUS" val="True"/>
  <p:tag name="OTLDATEFORMATDATEISVİSİBLE" val="True"/>
  <p:tag name="OTLDATEFORMATTİMEISVİSİBLE" val="False"/>
  <p:tag name="OTLDATEFORMATAMPMDESİGNATOR" val="AmPmLowerCase"/>
  <p:tag name="OTLDATEFORMATHOURDİGİTS" val="H"/>
  <p:tag name="OTLDATEFORMATTRİM00MİNUTES" val="False"/>
  <p:tag name="OTLWEEKNUMBERİNGFORMAT" val="WNFormat1"/>
  <p:tag name="OTLWEEKNUMBERİNGISVİSİBLE" val="False"/>
  <p:tag name="OTLSTARTDATE" val="2024-03-16T00:00:00.0000000"/>
  <p:tag name="OTLENDDATE" val="2024-03-23T23:59:00.0000000"/>
  <p:tag name="OTLDURATİONFORMAT" val="day"/>
  <p:tag name="OTLSPACİNG" val="5"/>
  <p:tag name="OTLSHAPETHİCKNESSTYPE" val="Thi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İNG" val="MMM d"/>
  <p:tag name="OTLDATEFORMATSEPARATOR" val="/"/>
  <p:tag name="OTLDATEFORMATUSEUS" val="True"/>
  <p:tag name="OTLDATEFORMATDATEISVİSİBLE" val="True"/>
  <p:tag name="OTLDATEFORMATTİMEISVİSİBLE" val="False"/>
  <p:tag name="OTLDATEFORMATAMPMDESİGNATOR" val="AmPmLowerCase"/>
  <p:tag name="OTLDATEFORMATHOURDİGİTS" val="H"/>
  <p:tag name="OTLDATEFORMATTRİM00MİNUTES" val="False"/>
  <p:tag name="OTLWEEKNUMBERİNGFORMAT" val="WNFormat1"/>
  <p:tag name="OTLWEEKNUMBERİNGISVİSİBLE" val="False"/>
  <p:tag name="OTLSTARTDATE" val="2024-03-23T00:00:00.0000000"/>
  <p:tag name="OTLENDDATE" val="2024-04-03T23:59:00.0000000"/>
  <p:tag name="OTLDURATİONFORMAT" val="day"/>
  <p:tag name="OTLSPACİNG" val="5"/>
  <p:tag name="OTLSHAPETHİCKNESSTYPE" val="Thi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İNG" val="MMM d"/>
  <p:tag name="OTLDATEFORMATSEPARATOR" val="/"/>
  <p:tag name="OTLDATEFORMATUSEUS" val="True"/>
  <p:tag name="OTLDATEFORMATDATEISVİSİBLE" val="True"/>
  <p:tag name="OTLDATEFORMATTİMEISVİSİBLE" val="False"/>
  <p:tag name="OTLDATEFORMATAMPMDESİGNATOR" val="AmPmLowerCase"/>
  <p:tag name="OTLDATEFORMATHOURDİGİTS" val="H"/>
  <p:tag name="OTLDATEFORMATTRİM00MİNUTES" val="False"/>
  <p:tag name="OTLWEEKNUMBERİNGFORMAT" val="WNFormat1"/>
  <p:tag name="OTLWEEKNUMBERİNGISVİSİBLE" val="False"/>
  <p:tag name="OTLSTARTDATE" val="2024-04-03T00:00:00.0000000"/>
  <p:tag name="OTLENDDATE" val="2024-05-28T23:59:00.0000000"/>
  <p:tag name="OTLDURATİONFORMAT" val="day"/>
  <p:tag name="OTLSPACİNG" val="5"/>
  <p:tag name="OTLSHAPETHİCKNESSTYPE" val="Thi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İNG" val="MMM d"/>
  <p:tag name="OTLDATEFORMATSEPARATOR" val="/"/>
  <p:tag name="OTLDATEFORMATUSEUS" val="True"/>
  <p:tag name="OTLDATEFORMATDATEISVİSİBLE" val="True"/>
  <p:tag name="OTLDATEFORMATTİMEISVİSİBLE" val="False"/>
  <p:tag name="OTLDATEFORMATAMPMDESİGNATOR" val="AmPmLowerCase"/>
  <p:tag name="OTLDATEFORMATHOURDİGİTS" val="H"/>
  <p:tag name="OTLDATEFORMATTRİM00MİNUTES" val="False"/>
  <p:tag name="OTLWEEKNUMBERİNGFORMAT" val="WNFormat1"/>
  <p:tag name="OTLWEEKNUMBERİNGISVİSİBLE" val="False"/>
  <p:tag name="OTLSTARTDATE" val="2024-04-03T00:00:00.0000000"/>
  <p:tag name="OTLENDDATE" val="2024-05-28T23:59:00.0000000Z"/>
  <p:tag name="OTLDURATİONFORMAT" val="day"/>
  <p:tag name="OTLSPACİNG" val="5"/>
  <p:tag name="OTLSHAPETHİCKNESSTYPE" val="Thi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İNG" val="MMM d"/>
  <p:tag name="OTLDATEFORMATSEPARATOR" val="/"/>
  <p:tag name="OTLDATEFORMATUSEUS" val="True"/>
  <p:tag name="OTLDATEFORMATDATEISVİSİBLE" val="True"/>
  <p:tag name="OTLDATEFORMATTİMEISVİSİBLE" val="False"/>
  <p:tag name="OTLDATEFORMATAMPMDESİGNATOR" val="AmPmLowerCase"/>
  <p:tag name="OTLDATEFORMATHOURDİGİTS" val="H"/>
  <p:tag name="OTLDATEFORMATTRİM00MİNUTES" val="False"/>
  <p:tag name="OTLWEEKNUMBERİNGFORMAT" val="WNFormat1"/>
  <p:tag name="OTLWEEKNUMBERİNGISVİSİBLE" val="False"/>
  <p:tag name="OTLSTARTDATE" val="2024-05-29T00:00:00.0000000"/>
  <p:tag name="OTLENDDATE" val="2024-06-07T23:59:00.0000000"/>
  <p:tag name="OTLDURATİONFORMAT" val="day"/>
  <p:tag name="OTLSPACİNG" val="5"/>
  <p:tag name="OTLSHAPETHİCKNESSTYPE" val="Thi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İNG" val="MMM d"/>
  <p:tag name="OTLDATEFORMATSEPARATOR" val="/"/>
  <p:tag name="OTLDATEFORMATUSEUS" val="True"/>
  <p:tag name="OTLDATEFORMATDATEISVİSİBLE" val="True"/>
  <p:tag name="OTLDATEFORMATTİMEISVİSİBLE" val="False"/>
  <p:tag name="OTLDATEFORMATAMPMDESİGNATOR" val="AmPmLowerCase"/>
  <p:tag name="OTLDATEFORMATHOURDİGİTS" val="H"/>
  <p:tag name="OTLDATEFORMATTRİM00MİNUTES" val="False"/>
  <p:tag name="OTLWEEKNUMBERİNGFORMAT" val="WNFormat1"/>
  <p:tag name="OTLWEEKNUMBERİNGISVİSİBLE" val="False"/>
  <p:tag name="OTLSTARTDATE" val="2024-06-07T00:00:00.0000000"/>
  <p:tag name="OTLENDDATE" val="2024-06-24T23:59:00.0000000"/>
  <p:tag name="OTLDURATİONFORMAT" val="day"/>
  <p:tag name="OTLSPACİNG" val="5"/>
  <p:tag name="OTLSHAPETHİCKNESSTYPE" val="Thi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İNG" val="MMM d"/>
  <p:tag name="OTLDATEFORMATSEPARATOR" val="/"/>
  <p:tag name="OTLDATEFORMATUSEUS" val="True"/>
  <p:tag name="OTLDATEFORMATDATEISVİSİBLE" val="True"/>
  <p:tag name="OTLDATEFORMATTİMEISVİSİBLE" val="False"/>
  <p:tag name="OTLDATEFORMATAMPMDESİGNATOR" val="AmPmLowerCase"/>
  <p:tag name="OTLDATEFORMATHOURDİGİTS" val="H"/>
  <p:tag name="OTLDATEFORMATTRİM00MİNUTES" val="False"/>
  <p:tag name="OTLWEEKNUMBERİNGFORMAT" val="WNFormat1"/>
  <p:tag name="OTLWEEKNUMBERİNGISVİSİBLE" val="False"/>
  <p:tag name="OTLSTARTDATE" val="2024-06-25T00:00:00.0000000"/>
  <p:tag name="OTLENDDATE" val="2024-07-01T23:59:00.0000000"/>
  <p:tag name="OTLDURATİONFORMAT" val="day"/>
  <p:tag name="OTLSPACİNG" val="5"/>
  <p:tag name="OTLSHAPETHİCKNESSTYPE" val="Thi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İMEBANDSHAPETYPE" val="RoundedCornerRectangleTimeband"/>
  <p:tag name="OTLTİMEBANDSHAPEHEİGHT" val="20"/>
  <p:tag name="OTLTİMEBANDSHAPEPADDİNGLEFT" val="0"/>
  <p:tag name="OTLTİMEBANDCULTUREINFO" val="en-US"/>
  <p:tag name="OTLTİMEBANDQUİCKPOSİTİON" val="Bottom"/>
  <p:tag name="OTLTİMEBANDTHREEDEFFECTS" val="None"/>
  <p:tag name="OTLTİMEBANDAUTODATERANGE" val="True"/>
  <p:tag name="OTLTİMEBANDSTARTDATE" val="0001-01-01T00:00:00.0000000"/>
  <p:tag name="OTLTİMEBANDWORKİNGDAYS" val="Standard"/>
  <p:tag name="OTLTİMEBANDELAPSEDTİMEEXTENSİON" val="False"/>
  <p:tag name="OTLTİMEBANDUSETİME" val="False"/>
  <p:tag name="OTLTİMEBANDTİMECONFİGWORKDAYSTART" val="00:00:00"/>
  <p:tag name="OTLTİMEBANDTİMECONFİGWORKDAYEND" val="23:59:00"/>
  <p:tag name="OTLTİMEBANDAPPENDYEARONYEARCHANGE" val="False"/>
  <p:tag name="OTLTİMEBANDSCALEMARKİNG" val="None"/>
  <p:tag name="OTLRİGHTENDCAPSMARGİNRİGHT" val="20"/>
  <p:tag name="OTLTİMEBANDFYSTARTMONTH" val="January"/>
  <p:tag name="OTLTİMEBANDSHOWFYLABEL" val="True"/>
  <p:tag name="OTLTİMEBANDUSESTARTİNGOFTHEYEARFORFYNUMBERİNG" val="True"/>
  <p:tag name="OTLTİMEBANDRESERVEDLEFTAREAWİDTH" val="0"/>
  <p:tag name="OTLTİMEBANDRESERVEDLEFTAREAISSET" val="False"/>
  <p:tag name="OTLTİMEBANDDEPENABLED" val="False"/>
  <p:tag name="OTLTİMEBANDDEPSCHEDULİNGMODE" val="Flexible"/>
  <p:tag name="OTLTİMEBANDDEPPREVİOUSSCHEDULİNGMODE" val="Flexible"/>
  <p:tag name="OTLTİMEBANDDEPONBREAKİNGSTRİCTSCHEDULİNGMODE" val="AskEverytime"/>
  <p:tag name="OTLTİMEBANDDEPONBREAKİNGFLEXİBLESCHEDULİNGMODE" val="AskEverytime"/>
  <p:tag name="OTLTİMEBANDSPACİNGABOVE" val="5"/>
  <p:tag name="OTLTİMEBANDSPACİNGBELOW" val="5"/>
  <p:tag name="OTLTİMEBANDSPACİNGABOVEFORSWLANDTASKS" val="5"/>
  <p:tag name="OTLTİMEBANDSPACİNGBELOWFORSWLANDTASKS" val="5"/>
  <p:tag name="OTLTİMEBANDSCALETYPE" val="Months"/>
  <p:tag name="OTLTİMEBANDSCALEFORMAT" val="MMM"/>
  <p:tag name="OTLTİMEBANDENDDATE" val="2024-06-07T23:59:00.0000000"/>
  <p:tag name="OTLLEFTENDCAPSMARGİNLEFT" val="44.506666666666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İMLANESPACİNG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Geniş ekran</PresentationFormat>
  <Paragraphs>40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Semilight</vt:lpstr>
      <vt:lpstr>Office Theme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2024-03-10T15:42:54Z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