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5" r:id="rId24"/>
    <p:sldId id="284" r:id="rId25"/>
    <p:sldId id="291" r:id="rId26"/>
    <p:sldId id="282" r:id="rId27"/>
    <p:sldId id="281" r:id="rId28"/>
    <p:sldId id="293" r:id="rId29"/>
    <p:sldId id="292" r:id="rId30"/>
    <p:sldId id="286" r:id="rId31"/>
    <p:sldId id="287" r:id="rId32"/>
    <p:sldId id="288" r:id="rId33"/>
    <p:sldId id="289" r:id="rId34"/>
    <p:sldId id="290" r:id="rId35"/>
    <p:sldId id="28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0906-11CD-43AB-86B5-F50819AF41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21D3-8B7F-4340-84C9-C471F6E4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8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0906-11CD-43AB-86B5-F50819AF41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21D3-8B7F-4340-84C9-C471F6E4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6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0906-11CD-43AB-86B5-F50819AF41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21D3-8B7F-4340-84C9-C471F6E4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0906-11CD-43AB-86B5-F50819AF41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21D3-8B7F-4340-84C9-C471F6E4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3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0906-11CD-43AB-86B5-F50819AF41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21D3-8B7F-4340-84C9-C471F6E4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1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0906-11CD-43AB-86B5-F50819AF41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21D3-8B7F-4340-84C9-C471F6E4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3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0906-11CD-43AB-86B5-F50819AF41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21D3-8B7F-4340-84C9-C471F6E4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9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0906-11CD-43AB-86B5-F50819AF41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21D3-8B7F-4340-84C9-C471F6E4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4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0906-11CD-43AB-86B5-F50819AF41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21D3-8B7F-4340-84C9-C471F6E4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2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0906-11CD-43AB-86B5-F50819AF41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21D3-8B7F-4340-84C9-C471F6E4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1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0906-11CD-43AB-86B5-F50819AF41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21D3-8B7F-4340-84C9-C471F6E4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4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70906-11CD-43AB-86B5-F50819AF41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821D3-8B7F-4340-84C9-C471F6E4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8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/>
          <a:lstStyle/>
          <a:p>
            <a:r>
              <a:rPr lang="tr-TR" dirty="0" smtClean="0"/>
              <a:t>Matematiksel Veri Yapıları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3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294"/>
            <a:ext cx="37052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15335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896448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49724"/>
            <a:ext cx="26289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57187"/>
            <a:ext cx="4338228" cy="218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89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695204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6768752" cy="1178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87" y="5661248"/>
            <a:ext cx="85915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95650"/>
            <a:ext cx="19240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16668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65104"/>
            <a:ext cx="9906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7" y="4941168"/>
            <a:ext cx="289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767" y="4309686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6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" y="260648"/>
            <a:ext cx="9052626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55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32048"/>
            <a:ext cx="8964489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57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17" y="1340768"/>
            <a:ext cx="8813779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96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4664"/>
            <a:ext cx="895915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403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83502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656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49783"/>
            <a:ext cx="8856984" cy="241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83502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31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88640"/>
            <a:ext cx="9046583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689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0" y="1807978"/>
            <a:ext cx="8894624" cy="183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9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Matematiksel Veri Yapıları</a:t>
            </a:r>
          </a:p>
          <a:p>
            <a:pPr lvl="1"/>
            <a:r>
              <a:rPr lang="tr-TR" dirty="0" smtClean="0"/>
              <a:t>Kümeler</a:t>
            </a:r>
          </a:p>
          <a:p>
            <a:pPr lvl="1"/>
            <a:r>
              <a:rPr lang="tr-TR" dirty="0" smtClean="0"/>
              <a:t>Diziler</a:t>
            </a:r>
          </a:p>
          <a:p>
            <a:pPr lvl="1"/>
            <a:r>
              <a:rPr lang="tr-TR" dirty="0" smtClean="0"/>
              <a:t>Fonksiyonlar</a:t>
            </a:r>
          </a:p>
          <a:p>
            <a:pPr lvl="1"/>
            <a:r>
              <a:rPr lang="tr-TR" dirty="0" smtClean="0"/>
              <a:t>İkili ilişkiler</a:t>
            </a:r>
          </a:p>
          <a:p>
            <a:r>
              <a:rPr lang="tr-TR" dirty="0" smtClean="0"/>
              <a:t>Sonsuz </a:t>
            </a:r>
            <a:r>
              <a:rPr lang="tr-TR" dirty="0" smtClean="0"/>
              <a:t>Kümeler</a:t>
            </a:r>
            <a:endParaRPr lang="tr-TR" dirty="0" smtClean="0"/>
          </a:p>
          <a:p>
            <a:pPr lvl="1"/>
            <a:r>
              <a:rPr lang="tr-TR" dirty="0" smtClean="0"/>
              <a:t>Sonlu nicelik</a:t>
            </a:r>
          </a:p>
          <a:p>
            <a:pPr lvl="1"/>
            <a:r>
              <a:rPr lang="tr-TR" dirty="0" smtClean="0"/>
              <a:t>Sonsuz nicelik</a:t>
            </a:r>
          </a:p>
          <a:p>
            <a:pPr lvl="1"/>
            <a:r>
              <a:rPr lang="tr-TR" dirty="0" smtClean="0"/>
              <a:t>Durma problemi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4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0841"/>
            <a:ext cx="7776864" cy="490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719"/>
            <a:ext cx="8894624" cy="183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215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2656"/>
            <a:ext cx="8914855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120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2230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11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643063"/>
            <a:ext cx="91249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575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7825"/>
            <a:ext cx="8676456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985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Diziler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400" dirty="0" smtClean="0"/>
                  <a:t>Diziler nesneleri gruplamanın farklı bir yoludur. </a:t>
                </a:r>
              </a:p>
              <a:p>
                <a:r>
                  <a:rPr lang="tr-TR" sz="2400" dirty="0" smtClean="0"/>
                  <a:t>Dizileri kümelerden ayıran temel özellikler</a:t>
                </a:r>
              </a:p>
              <a:p>
                <a:pPr lvl="1"/>
                <a:r>
                  <a:rPr lang="tr-TR" sz="2400" dirty="0" smtClean="0"/>
                  <a:t>Küme elemanları tekrar etmezler. Ancak dizilerde aynı elemandan birden fazla bulunabilir önemli olan dizilimdeki sırasıdır.</a:t>
                </a:r>
              </a:p>
              <a:p>
                <a:pPr lvl="1"/>
                <a:r>
                  <a:rPr lang="tr-TR" sz="2400" dirty="0" smtClean="0"/>
                  <a:t>Aynı elemanların farklı dizilimleri farklı dizileri göstermektedir.</a:t>
                </a:r>
              </a:p>
              <a:p>
                <a:pPr lvl="1"/>
                <a:r>
                  <a:rPr lang="tr-TR" sz="2400" dirty="0" smtClean="0"/>
                  <a:t>Boş dizileri göstermek için </a:t>
                </a:r>
                <a14:m>
                  <m:oMath xmlns:m="http://schemas.openxmlformats.org/officeDocument/2006/math">
                    <m:r>
                      <a:rPr lang="tr-TR" sz="2400" i="1" smtClean="0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tr-TR" sz="2400" dirty="0" smtClean="0"/>
                  <a:t> sembolü kullanılır.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153625"/>
            <a:ext cx="7035335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729689"/>
            <a:ext cx="8784976" cy="408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930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İsim</a:t>
            </a:r>
          </a:p>
          <a:p>
            <a:pPr marL="0" indent="0">
              <a:buNone/>
            </a:pPr>
            <a:r>
              <a:rPr lang="tr-TR" dirty="0" smtClean="0"/>
              <a:t>Cinsiyet</a:t>
            </a:r>
          </a:p>
          <a:p>
            <a:pPr marL="0" indent="0">
              <a:buNone/>
            </a:pPr>
            <a:r>
              <a:rPr lang="tr-TR" dirty="0" smtClean="0"/>
              <a:t>Doğum tarihi</a:t>
            </a:r>
          </a:p>
          <a:p>
            <a:pPr marL="0" indent="0">
              <a:buNone/>
            </a:pPr>
            <a:r>
              <a:rPr lang="tr-TR" dirty="0" smtClean="0"/>
              <a:t>İli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Kaç farklı </a:t>
            </a:r>
            <a:r>
              <a:rPr lang="tr-TR" dirty="0" err="1" smtClean="0"/>
              <a:t>string</a:t>
            </a:r>
            <a:r>
              <a:rPr lang="tr-TR" dirty="0" smtClean="0"/>
              <a:t> yazılabilir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3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874115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863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İkili İlişki (</a:t>
            </a:r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Relations</a:t>
            </a:r>
            <a:r>
              <a:rPr lang="tr-TR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92" y="2940688"/>
            <a:ext cx="7632848" cy="329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2" y="1844824"/>
            <a:ext cx="9035543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292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Fonksiyon bir kümenin elemanlarını başka bir kümenin elemanlarına atayan bir eşleştirmedir 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548" y="2496319"/>
            <a:ext cx="2290564" cy="572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27" y="3068960"/>
            <a:ext cx="2555257" cy="11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27" y="4365104"/>
            <a:ext cx="397072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62065"/>
            <a:ext cx="4536923" cy="686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852936"/>
            <a:ext cx="3024336" cy="231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462065"/>
            <a:ext cx="3384376" cy="129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1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Kümeler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Küme: benzer nesneler topluluğu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684946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89263"/>
            <a:ext cx="7560840" cy="253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168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Fonksiyonlar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86795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866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Bire Bir ve Örten Fonksiyonlar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4119761" cy="277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2377689"/>
            <a:ext cx="4215499" cy="256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242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" y="332656"/>
            <a:ext cx="8661976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894940"/>
            <a:ext cx="563509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443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 Tersi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50319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968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Bileşke Fonksiyon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74393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72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Ödev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Durma Problemi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Küme Üzerinde İşlemler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2304256" cy="100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93436"/>
            <a:ext cx="3431961" cy="60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273630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81128"/>
            <a:ext cx="567063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93" y="5589240"/>
            <a:ext cx="373721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78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Sorular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1663"/>
            <a:ext cx="4320480" cy="69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854448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19452"/>
            <a:ext cx="5400600" cy="72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733256"/>
            <a:ext cx="811795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73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4341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22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803536" cy="237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96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Sonsuz Kümeler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Niçin sonsuz kümelere ihtiyacımız 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5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7" y="660082"/>
            <a:ext cx="9096557" cy="5361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80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126</Words>
  <PresentationFormat>Ekran Gösterisi (4:3)</PresentationFormat>
  <Paragraphs>41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36" baseType="lpstr">
      <vt:lpstr>Ofis Teması</vt:lpstr>
      <vt:lpstr>Matematiksel Veri Yapıları</vt:lpstr>
      <vt:lpstr>İçerik</vt:lpstr>
      <vt:lpstr>Kümeler</vt:lpstr>
      <vt:lpstr>Küme Üzerinde İşlemler</vt:lpstr>
      <vt:lpstr>Sorular</vt:lpstr>
      <vt:lpstr>Soru</vt:lpstr>
      <vt:lpstr>Soru</vt:lpstr>
      <vt:lpstr>Sonsuz Kümeler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Diziler</vt:lpstr>
      <vt:lpstr>Örnek</vt:lpstr>
      <vt:lpstr>PowerPoint Sunusu</vt:lpstr>
      <vt:lpstr>İkili İlişki (Binary Relations)</vt:lpstr>
      <vt:lpstr>Fonksiyonlar</vt:lpstr>
      <vt:lpstr>Fonksiyonlar</vt:lpstr>
      <vt:lpstr>Bire Bir ve Örten Fonksiyonlar</vt:lpstr>
      <vt:lpstr>PowerPoint Sunusu</vt:lpstr>
      <vt:lpstr>Fonksiyon Tersi</vt:lpstr>
      <vt:lpstr>Bileşke Fonksiyon</vt:lpstr>
      <vt:lpstr>Ödev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2012-10-18T09:09:34Z</dcterms:created>
  <dcterms:modified xsi:type="dcterms:W3CDTF">2013-01-12T04:50:38Z</dcterms:modified>
</cp:coreProperties>
</file>