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69" r:id="rId5"/>
    <p:sldId id="270" r:id="rId6"/>
    <p:sldId id="277" r:id="rId7"/>
    <p:sldId id="278" r:id="rId8"/>
    <p:sldId id="271" r:id="rId9"/>
    <p:sldId id="272" r:id="rId10"/>
    <p:sldId id="273" r:id="rId11"/>
    <p:sldId id="274" r:id="rId12"/>
    <p:sldId id="275" r:id="rId13"/>
    <p:sldId id="276" r:id="rId14"/>
    <p:sldId id="268" r:id="rId15"/>
    <p:sldId id="264" r:id="rId16"/>
    <p:sldId id="265" r:id="rId17"/>
    <p:sldId id="266" r:id="rId18"/>
    <p:sldId id="267" r:id="rId19"/>
    <p:sldId id="258" r:id="rId20"/>
    <p:sldId id="259" r:id="rId21"/>
    <p:sldId id="260" r:id="rId22"/>
    <p:sldId id="261" r:id="rId23"/>
    <p:sldId id="262" r:id="rId24"/>
    <p:sldId id="26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09B0-57B9-46B6-9EE1-4A3D846C4666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5304-648F-4446-9D4C-1870BFE67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09B0-57B9-46B6-9EE1-4A3D846C4666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5304-648F-4446-9D4C-1870BFE67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1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09B0-57B9-46B6-9EE1-4A3D846C4666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5304-648F-4446-9D4C-1870BFE67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2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09B0-57B9-46B6-9EE1-4A3D846C4666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5304-648F-4446-9D4C-1870BFE67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5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09B0-57B9-46B6-9EE1-4A3D846C4666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5304-648F-4446-9D4C-1870BFE67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1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09B0-57B9-46B6-9EE1-4A3D846C4666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5304-648F-4446-9D4C-1870BFE67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09B0-57B9-46B6-9EE1-4A3D846C4666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5304-648F-4446-9D4C-1870BFE67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09B0-57B9-46B6-9EE1-4A3D846C4666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5304-648F-4446-9D4C-1870BFE67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09B0-57B9-46B6-9EE1-4A3D846C4666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5304-648F-4446-9D4C-1870BFE67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09B0-57B9-46B6-9EE1-4A3D846C4666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5304-648F-4446-9D4C-1870BFE67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3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09B0-57B9-46B6-9EE1-4A3D846C4666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5304-648F-4446-9D4C-1870BFE67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9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009B0-57B9-46B6-9EE1-4A3D846C4666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35304-648F-4446-9D4C-1870BFE67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8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895079"/>
            <a:ext cx="7772400" cy="1470025"/>
          </a:xfrm>
        </p:spPr>
        <p:txBody>
          <a:bodyPr/>
          <a:lstStyle/>
          <a:p>
            <a:r>
              <a:rPr lang="tr-TR" dirty="0" smtClean="0"/>
              <a:t>İspat Yöntemleri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97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55339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2576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038350"/>
            <a:ext cx="8668929" cy="1894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392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8896337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2120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98" y="524369"/>
            <a:ext cx="8864003" cy="2413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84984"/>
            <a:ext cx="3657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3064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Yuva sayısından fazla güvercine sahip olduğumuzu varsayalım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2065784"/>
            <a:ext cx="88296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3993232"/>
            <a:ext cx="869632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515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O halde aynı yuvada 2 güvercin bulunur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2205038"/>
            <a:ext cx="87249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6180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872208"/>
          </a:xfrm>
        </p:spPr>
        <p:txBody>
          <a:bodyPr>
            <a:normAutofit fontScale="90000"/>
          </a:bodyPr>
          <a:lstStyle/>
          <a:p>
            <a:pPr algn="l"/>
            <a:r>
              <a:rPr lang="tr-TR" sz="3600" b="1" dirty="0" smtClean="0"/>
              <a:t>Soru</a:t>
            </a:r>
            <a:r>
              <a:rPr lang="tr-TR" sz="3600" dirty="0" smtClean="0"/>
              <a:t>: Bir kart oyununda elinizde 5 kart olduğunu varsayalım. Bu kartlardan iki tanesinin aynı olduğunu ispatlayabilir misiniz?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2103462"/>
            <a:ext cx="6315075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6561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10 kart için bunlardan 3 tanesinin aynı olduğunu ispatlayınız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788" y="1501899"/>
            <a:ext cx="26384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3645024"/>
            <a:ext cx="73914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1264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Genelleme: Güvercin Yuvası İlkesi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90872" y="1124744"/>
            <a:ext cx="8229600" cy="2376264"/>
          </a:xfrm>
        </p:spPr>
        <p:txBody>
          <a:bodyPr>
            <a:normAutofit/>
          </a:bodyPr>
          <a:lstStyle/>
          <a:p>
            <a:r>
              <a:rPr lang="tr-TR" sz="4000" dirty="0" smtClean="0"/>
              <a:t>Eğer </a:t>
            </a:r>
            <a:r>
              <a:rPr lang="tr-TR" sz="9600" b="1" i="1" dirty="0" smtClean="0">
                <a:solidFill>
                  <a:srgbClr val="0070C0"/>
                </a:solidFill>
              </a:rPr>
              <a:t>n</a:t>
            </a:r>
            <a:r>
              <a:rPr lang="tr-TR" sz="4000" b="1" dirty="0" smtClean="0"/>
              <a:t> </a:t>
            </a:r>
            <a:r>
              <a:rPr lang="tr-TR" sz="4000" dirty="0" smtClean="0"/>
              <a:t>adet güvercin ve </a:t>
            </a:r>
            <a:r>
              <a:rPr lang="tr-TR" sz="9600" b="1" i="1" dirty="0" smtClean="0">
                <a:solidFill>
                  <a:srgbClr val="00B050"/>
                </a:solidFill>
              </a:rPr>
              <a:t>t</a:t>
            </a:r>
            <a:r>
              <a:rPr lang="tr-TR" sz="4000" dirty="0" smtClean="0"/>
              <a:t> adet yuva varsa en az bir yuvada  </a:t>
            </a:r>
            <a:endParaRPr lang="tr-TR" sz="4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284983"/>
            <a:ext cx="2376264" cy="3341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5436096" y="4509120"/>
            <a:ext cx="364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smtClean="0"/>
              <a:t>Güvercin bulunur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4217360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9143999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157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İçerik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Tümevarım</a:t>
            </a:r>
          </a:p>
          <a:p>
            <a:r>
              <a:rPr lang="tr-TR" dirty="0" smtClean="0"/>
              <a:t>Güvercin deliği teoremi</a:t>
            </a:r>
          </a:p>
        </p:txBody>
      </p:sp>
    </p:spTree>
    <p:extLst>
      <p:ext uri="{BB962C8B-B14F-4D97-AF65-F5344CB8AC3E}">
        <p14:creationId xmlns:p14="http://schemas.microsoft.com/office/powerpoint/2010/main" val="3210096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" y="476672"/>
            <a:ext cx="9036495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49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6" y="332656"/>
            <a:ext cx="9115693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5804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45579"/>
            <a:ext cx="7812031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728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9144000" cy="67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1021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0"/>
            <a:ext cx="7272808" cy="681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318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Tümevarım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matematikçi bir fizikçi ve bir kimyacı uçak kazası sonucunda adaya düşerler.</a:t>
            </a:r>
          </a:p>
          <a:p>
            <a:r>
              <a:rPr lang="tr-TR" dirty="0" smtClean="0"/>
              <a:t>Bir matematikçi evleneceği insanı nasıl seçer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75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" y="188640"/>
            <a:ext cx="4368844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387" y="561078"/>
            <a:ext cx="5091160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848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64704"/>
            <a:ext cx="8452693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82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5" y="980728"/>
            <a:ext cx="9092905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570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4" y="1412776"/>
            <a:ext cx="9021412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1719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8936883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7192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07865"/>
            <a:ext cx="8853954" cy="2069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058038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90</Words>
  <PresentationFormat>Ekran Gösterisi (4:3)</PresentationFormat>
  <Paragraphs>14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5" baseType="lpstr">
      <vt:lpstr>Ofis Teması</vt:lpstr>
      <vt:lpstr>İspat Yöntemleri</vt:lpstr>
      <vt:lpstr>İçerik</vt:lpstr>
      <vt:lpstr>Tümevarım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Yuva sayısından fazla güvercine sahip olduğumuzu varsayalım</vt:lpstr>
      <vt:lpstr>O halde aynı yuvada 2 güvercin bulunur</vt:lpstr>
      <vt:lpstr>Soru: Bir kart oyununda elinizde 5 kart olduğunu varsayalım. Bu kartlardan iki tanesinin aynı olduğunu ispatlayabilir misiniz? </vt:lpstr>
      <vt:lpstr>10 kart için bunlardan 3 tanesinin aynı olduğunu ispatlayınız</vt:lpstr>
      <vt:lpstr>Genelleme: Güvercin Yuvası İlkesi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2012-11-09T08:38:58Z</dcterms:created>
  <dcterms:modified xsi:type="dcterms:W3CDTF">2013-01-12T06:16:58Z</dcterms:modified>
</cp:coreProperties>
</file>