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6" r:id="rId6"/>
    <p:sldId id="285" r:id="rId7"/>
    <p:sldId id="287" r:id="rId8"/>
    <p:sldId id="260" r:id="rId9"/>
    <p:sldId id="261" r:id="rId10"/>
    <p:sldId id="258" r:id="rId11"/>
    <p:sldId id="259" r:id="rId12"/>
    <p:sldId id="279" r:id="rId13"/>
    <p:sldId id="280" r:id="rId14"/>
    <p:sldId id="262" r:id="rId15"/>
    <p:sldId id="263" r:id="rId16"/>
    <p:sldId id="264" r:id="rId17"/>
    <p:sldId id="288" r:id="rId18"/>
    <p:sldId id="276" r:id="rId1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2BD8-C686-4E17-9E63-A87C08F0618A}" type="datetimeFigureOut">
              <a:rPr lang="tr-TR" smtClean="0"/>
              <a:t>12.01.2013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023-9876-46DD-993B-D6B342BD41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913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2BD8-C686-4E17-9E63-A87C08F0618A}" type="datetimeFigureOut">
              <a:rPr lang="tr-TR" smtClean="0"/>
              <a:t>12.01.2013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023-9876-46DD-993B-D6B342BD41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809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2BD8-C686-4E17-9E63-A87C08F0618A}" type="datetimeFigureOut">
              <a:rPr lang="tr-TR" smtClean="0"/>
              <a:t>12.01.2013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023-9876-46DD-993B-D6B342BD41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210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2BD8-C686-4E17-9E63-A87C08F0618A}" type="datetimeFigureOut">
              <a:rPr lang="tr-TR" smtClean="0"/>
              <a:t>12.01.2013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023-9876-46DD-993B-D6B342BD41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18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2BD8-C686-4E17-9E63-A87C08F0618A}" type="datetimeFigureOut">
              <a:rPr lang="tr-TR" smtClean="0"/>
              <a:t>12.01.2013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023-9876-46DD-993B-D6B342BD41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46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2BD8-C686-4E17-9E63-A87C08F0618A}" type="datetimeFigureOut">
              <a:rPr lang="tr-TR" smtClean="0"/>
              <a:t>12.01.2013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023-9876-46DD-993B-D6B342BD41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323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2BD8-C686-4E17-9E63-A87C08F0618A}" type="datetimeFigureOut">
              <a:rPr lang="tr-TR" smtClean="0"/>
              <a:t>12.01.2013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023-9876-46DD-993B-D6B342BD41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457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2BD8-C686-4E17-9E63-A87C08F0618A}" type="datetimeFigureOut">
              <a:rPr lang="tr-TR" smtClean="0"/>
              <a:t>12.01.2013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023-9876-46DD-993B-D6B342BD41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095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2BD8-C686-4E17-9E63-A87C08F0618A}" type="datetimeFigureOut">
              <a:rPr lang="tr-TR" smtClean="0"/>
              <a:t>12.01.2013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023-9876-46DD-993B-D6B342BD41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983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2BD8-C686-4E17-9E63-A87C08F0618A}" type="datetimeFigureOut">
              <a:rPr lang="tr-TR" smtClean="0"/>
              <a:t>12.01.2013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023-9876-46DD-993B-D6B342BD41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997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2BD8-C686-4E17-9E63-A87C08F0618A}" type="datetimeFigureOut">
              <a:rPr lang="tr-TR" smtClean="0"/>
              <a:t>12.01.2013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023-9876-46DD-993B-D6B342BD41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546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2BD8-C686-4E17-9E63-A87C08F0618A}" type="datetimeFigureOut">
              <a:rPr lang="tr-TR" smtClean="0"/>
              <a:t>12.01.2013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0023-9876-46DD-993B-D6B342BD41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506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/>
          <a:lstStyle/>
          <a:p>
            <a:r>
              <a:rPr lang="tr-TR" dirty="0" smtClean="0"/>
              <a:t>Saymanın Temel Prensipleri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700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Bir GSM operatörü müşterilerine numara verirken belirli bir format kullanmaktadır. Önceki numara verme standardını değiştirmek istiyor. </a:t>
            </a:r>
          </a:p>
          <a:p>
            <a:r>
              <a:rPr lang="tr-TR" dirty="0" smtClean="0"/>
              <a:t>Telefon numaraları 10 dijitten oluşuyor.</a:t>
            </a:r>
          </a:p>
          <a:p>
            <a:r>
              <a:rPr lang="tr-TR" dirty="0" smtClean="0"/>
              <a:t>Eski sistemde numaralar NYX-NNX-XXXX biçimindedir.</a:t>
            </a:r>
          </a:p>
          <a:p>
            <a:r>
              <a:rPr lang="tr-TR" dirty="0" smtClean="0"/>
              <a:t>X değeri 0 ile 9 arasında değişmektedir.</a:t>
            </a:r>
          </a:p>
          <a:p>
            <a:r>
              <a:rPr lang="tr-TR" dirty="0" smtClean="0"/>
              <a:t>N değeri 2 ile 9 arasında değişmektedir.</a:t>
            </a:r>
          </a:p>
          <a:p>
            <a:r>
              <a:rPr lang="tr-TR" dirty="0" smtClean="0"/>
              <a:t>Y değeri 0 veya 1 değerlerinden birini almaktadır.</a:t>
            </a:r>
          </a:p>
          <a:p>
            <a:r>
              <a:rPr lang="tr-TR" dirty="0" smtClean="0"/>
              <a:t>Yeni sistemde numaralar NXX-NXX-XXXX biçiminde olacaktır.</a:t>
            </a:r>
          </a:p>
          <a:p>
            <a:r>
              <a:rPr lang="tr-TR" dirty="0" smtClean="0"/>
              <a:t>Yeni sisteme geçildiğinde verilebilecek numara sayısı eskisine göre nasıl değişir?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467544" y="404664"/>
            <a:ext cx="2127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b="1" u="sng" dirty="0" smtClean="0"/>
              <a:t>Problem:</a:t>
            </a:r>
            <a:endParaRPr lang="tr-TR" sz="4000" b="1" u="sng" dirty="0"/>
          </a:p>
        </p:txBody>
      </p:sp>
    </p:spTree>
    <p:extLst>
      <p:ext uri="{BB962C8B-B14F-4D97-AF65-F5344CB8AC3E}">
        <p14:creationId xmlns:p14="http://schemas.microsoft.com/office/powerpoint/2010/main" val="50379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580" y="624434"/>
            <a:ext cx="4851414" cy="6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07" y="3701526"/>
            <a:ext cx="5184576" cy="77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2323758" cy="445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72816"/>
            <a:ext cx="2262436" cy="450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941168"/>
            <a:ext cx="2262436" cy="450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050" y="4941168"/>
            <a:ext cx="2262436" cy="450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342" y="1844824"/>
            <a:ext cx="3404858" cy="34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716" y="5048189"/>
            <a:ext cx="3404858" cy="34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91" y="2403019"/>
            <a:ext cx="2931412" cy="760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726" y="5733256"/>
            <a:ext cx="3564942" cy="755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Düz Ok Bağlayıcısı 4"/>
          <p:cNvCxnSpPr/>
          <p:nvPr/>
        </p:nvCxnSpPr>
        <p:spPr>
          <a:xfrm>
            <a:off x="755576" y="3356992"/>
            <a:ext cx="77048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88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44624"/>
            <a:ext cx="8229600" cy="4525963"/>
          </a:xfrm>
        </p:spPr>
        <p:txBody>
          <a:bodyPr/>
          <a:lstStyle/>
          <a:p>
            <a:r>
              <a:rPr lang="tr-TR" dirty="0"/>
              <a:t>3 ü beyaz, 3 ü siyah olmak üzere 6 </a:t>
            </a:r>
            <a:r>
              <a:rPr lang="tr-TR" dirty="0" smtClean="0"/>
              <a:t>özdeş kale bir satranç tahtası üzerine birbirlerini yemeyecek </a:t>
            </a:r>
            <a:r>
              <a:rPr lang="tr-TR" dirty="0"/>
              <a:t>biçimde kaç farklı </a:t>
            </a:r>
            <a:r>
              <a:rPr lang="tr-TR" dirty="0" smtClean="0"/>
              <a:t>şekilde yerleştirilebilir? </a:t>
            </a:r>
            <a:r>
              <a:rPr lang="es-ES" dirty="0" smtClean="0"/>
              <a:t>Aynı </a:t>
            </a:r>
            <a:r>
              <a:rPr lang="es-ES" dirty="0"/>
              <a:t>satır ya da aynı sütunda </a:t>
            </a:r>
            <a:r>
              <a:rPr lang="es-ES" dirty="0" smtClean="0"/>
              <a:t>bulunan</a:t>
            </a:r>
            <a:r>
              <a:rPr lang="tr-TR" dirty="0" smtClean="0"/>
              <a:t> iki </a:t>
            </a:r>
            <a:r>
              <a:rPr lang="tr-TR" dirty="0"/>
              <a:t>kale birbirini yer. Satranç tahtası </a:t>
            </a:r>
            <a:r>
              <a:rPr lang="tr-TR" dirty="0" smtClean="0"/>
              <a:t>aşağıdaki gibi </a:t>
            </a:r>
            <a:r>
              <a:rPr lang="tr-TR" dirty="0"/>
              <a:t>8× 8 </a:t>
            </a:r>
            <a:r>
              <a:rPr lang="tr-TR" dirty="0" err="1"/>
              <a:t>lik</a:t>
            </a:r>
            <a:r>
              <a:rPr lang="tr-TR" dirty="0"/>
              <a:t> bir karedir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137" y="2996952"/>
            <a:ext cx="3792821" cy="3690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68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4462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İlk </a:t>
            </a:r>
            <a:r>
              <a:rPr lang="tr-TR" dirty="0"/>
              <a:t>kaleyi </a:t>
            </a:r>
            <a:r>
              <a:rPr lang="tr-TR" dirty="0" smtClean="0"/>
              <a:t>yerleştirmek </a:t>
            </a:r>
            <a:r>
              <a:rPr lang="tr-TR" dirty="0"/>
              <a:t>için 8 satır, 8 sütun olmak üzere 8×8 mümkün yer vardır. </a:t>
            </a:r>
            <a:endParaRPr lang="tr-TR" dirty="0" smtClean="0"/>
          </a:p>
          <a:p>
            <a:r>
              <a:rPr lang="tr-TR" dirty="0" smtClean="0"/>
              <a:t>İlk kaleyi yerleştirdikten </a:t>
            </a:r>
            <a:r>
              <a:rPr lang="tr-TR" dirty="0"/>
              <a:t>sonra ikinci kaleyi ilk kalenin </a:t>
            </a:r>
            <a:r>
              <a:rPr lang="tr-TR" dirty="0" smtClean="0"/>
              <a:t>bulunduğu </a:t>
            </a:r>
            <a:r>
              <a:rPr lang="tr-TR" dirty="0"/>
              <a:t>satıra ve sütuna </a:t>
            </a:r>
            <a:r>
              <a:rPr lang="tr-TR" dirty="0" smtClean="0"/>
              <a:t>yerleştiremeyiz. </a:t>
            </a:r>
            <a:r>
              <a:rPr lang="tr-TR" dirty="0"/>
              <a:t>Bu durumda ikinci kale için 7×7 yerimiz vardır. </a:t>
            </a:r>
            <a:endParaRPr lang="tr-TR" dirty="0" smtClean="0"/>
          </a:p>
          <a:p>
            <a:r>
              <a:rPr lang="tr-TR" dirty="0" smtClean="0"/>
              <a:t>Böyle devam edersek</a:t>
            </a:r>
            <a:r>
              <a:rPr lang="tr-TR" dirty="0"/>
              <a:t> </a:t>
            </a:r>
            <a:r>
              <a:rPr lang="tr-TR" dirty="0" smtClean="0"/>
              <a:t>sırasıyla </a:t>
            </a:r>
            <a:r>
              <a:rPr lang="tr-TR" dirty="0"/>
              <a:t>3.,4.,5. ve 6. kaleler için 6 × 6, 5 × 5, 4 × 4 ve 3 × 3 yerimiz vardır. </a:t>
            </a:r>
            <a:endParaRPr lang="tr-TR" dirty="0" smtClean="0"/>
          </a:p>
          <a:p>
            <a:r>
              <a:rPr lang="tr-TR" dirty="0" smtClean="0"/>
              <a:t>Ayrıca siyah </a:t>
            </a:r>
            <a:r>
              <a:rPr lang="tr-TR" dirty="0"/>
              <a:t>ve beyaz kalelerin kendi arasında yer </a:t>
            </a:r>
            <a:r>
              <a:rPr lang="tr-TR" dirty="0" smtClean="0"/>
              <a:t>değiştirmesi </a:t>
            </a:r>
            <a:r>
              <a:rPr lang="tr-TR" dirty="0"/>
              <a:t>bir </a:t>
            </a:r>
            <a:r>
              <a:rPr lang="tr-TR" dirty="0" smtClean="0"/>
              <a:t>şeyi değiştirmeyeceğinden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869160"/>
            <a:ext cx="8163574" cy="136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Problem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Java programlama dilinin bir versiyonunda değişkenler adlandırılırken bir veya iki </a:t>
            </a:r>
            <a:r>
              <a:rPr lang="tr-TR" dirty="0" err="1" smtClean="0"/>
              <a:t>alfanümerik</a:t>
            </a:r>
            <a:r>
              <a:rPr lang="tr-TR" dirty="0" smtClean="0"/>
              <a:t> karakterden oluştuğu varsayılıyor.</a:t>
            </a:r>
          </a:p>
          <a:p>
            <a:r>
              <a:rPr lang="tr-TR" dirty="0" smtClean="0"/>
              <a:t>Büyük küçük karakter kullanılması fark etmiyor.</a:t>
            </a:r>
          </a:p>
          <a:p>
            <a:r>
              <a:rPr lang="tr-TR" dirty="0" smtClean="0"/>
              <a:t>Alfabede 26 harf ve 10 rakam var</a:t>
            </a:r>
          </a:p>
          <a:p>
            <a:r>
              <a:rPr lang="tr-TR" dirty="0" smtClean="0"/>
              <a:t>Değişken isimleri mutlaka karakter ile başlamalı</a:t>
            </a:r>
          </a:p>
          <a:p>
            <a:r>
              <a:rPr lang="tr-TR" dirty="0" smtClean="0"/>
              <a:t>İki karakter uzunluğundaki 5 değişken ismi derleyici için ayrılmıştır.</a:t>
            </a:r>
          </a:p>
          <a:p>
            <a:r>
              <a:rPr lang="tr-TR" dirty="0" smtClean="0"/>
              <a:t>Bu koşullara göre kaç farklı değişken ismi verilebilir.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974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5165"/>
                <a:ext cx="8229600" cy="4525963"/>
              </a:xfrm>
            </p:spPr>
            <p:txBody>
              <a:bodyPr/>
              <a:lstStyle/>
              <a:p>
                <a:r>
                  <a:rPr lang="tr-TR" dirty="0" smtClean="0"/>
                  <a:t>Yazılabilecek değişken sayısına V</a:t>
                </a:r>
                <a:endParaRPr lang="tr-TR" i="1" dirty="0" smtClean="0">
                  <a:latin typeface="Cambria Math"/>
                </a:endParaRPr>
              </a:p>
              <a:p>
                <a:r>
                  <a:rPr lang="tr-TR" dirty="0" smtClean="0"/>
                  <a:t>Tek </a:t>
                </a:r>
                <a:r>
                  <a:rPr lang="tr-TR" dirty="0" err="1" smtClean="0"/>
                  <a:t>alfanümerik</a:t>
                </a:r>
                <a:r>
                  <a:rPr lang="tr-TR" dirty="0" smtClean="0"/>
                  <a:t> karakterden oluşan değişken sayısına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 </m:t>
                        </m:r>
                        <m:r>
                          <a:rPr lang="tr-TR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tr-TR" dirty="0" smtClean="0"/>
              </a:p>
              <a:p>
                <a:r>
                  <a:rPr lang="tr-TR" dirty="0" smtClean="0"/>
                  <a:t>İki </a:t>
                </a:r>
                <a:r>
                  <a:rPr lang="tr-TR" dirty="0" err="1" smtClean="0"/>
                  <a:t>alfanümerik</a:t>
                </a:r>
                <a:r>
                  <a:rPr lang="tr-TR" dirty="0" smtClean="0"/>
                  <a:t> karakterden oluşan değişken sayısına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 </m:t>
                        </m:r>
                        <m:r>
                          <a:rPr lang="tr-TR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 smtClean="0"/>
                  <a:t> diyelim</a:t>
                </a:r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5165"/>
                <a:ext cx="8229600" cy="4525963"/>
              </a:xfrm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70" y="2852936"/>
            <a:ext cx="2592288" cy="577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70" y="3573016"/>
            <a:ext cx="1854858" cy="66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37112"/>
            <a:ext cx="5388512" cy="66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45224"/>
            <a:ext cx="7168373" cy="63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40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u="sng" dirty="0" smtClean="0"/>
              <a:t>Soru:</a:t>
            </a:r>
            <a:endParaRPr lang="tr-TR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5"/>
            <a:ext cx="6696744" cy="510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8964487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597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4525963"/>
          </a:xfrm>
        </p:spPr>
        <p:txBody>
          <a:bodyPr/>
          <a:lstStyle/>
          <a:p>
            <a:r>
              <a:rPr lang="tr-TR" dirty="0" smtClean="0"/>
              <a:t>Aşağıdaki program parçası </a:t>
            </a:r>
            <a:r>
              <a:rPr lang="tr-TR" dirty="0"/>
              <a:t>bir sıralama yöntemine göre (</a:t>
            </a:r>
            <a:r>
              <a:rPr lang="tr-TR" dirty="0" err="1"/>
              <a:t>insertion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) bir A </a:t>
            </a:r>
            <a:r>
              <a:rPr lang="tr-TR" dirty="0" smtClean="0"/>
              <a:t>dizisini sıralamaktadır</a:t>
            </a:r>
            <a:r>
              <a:rPr lang="tr-TR" dirty="0"/>
              <a:t>. Buna göre sıralanacak her A dizisi için A[j]&lt;A[j-1] </a:t>
            </a:r>
            <a:r>
              <a:rPr lang="tr-TR" dirty="0" smtClean="0"/>
              <a:t>karşılaştırması en </a:t>
            </a:r>
            <a:r>
              <a:rPr lang="tr-TR" dirty="0"/>
              <a:t>fazla kaç kez yapılır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068960"/>
            <a:ext cx="7920881" cy="2278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62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0" cy="1490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38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1025"/>
            <a:ext cx="9143999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9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0" y="1340768"/>
            <a:ext cx="9036496" cy="2481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830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268760"/>
            <a:ext cx="9036496" cy="447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94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622697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23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980729"/>
            <a:ext cx="8856985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90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Problem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öğrenci dönem ödevi projesi seçecektir. Üç  farklı akademisyen vardır. Her bir akademisyen sırasıyla 23, 15, 19 farklı proje önermiştir. Öğrenci kaç farklı proje seçebilir.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424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smtClean="0"/>
              <a:t>Problem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öğrenci bir bilgisayar projesi seçecektir. Üç  farklı akademisyen vardır. Her bir akademisyen sırasıyla 23, 15, 19 farklı proje önermiştir. Öğrenci kaç farklı proje seçebilir.</a:t>
            </a:r>
          </a:p>
          <a:p>
            <a:endParaRPr lang="tr-TR" dirty="0"/>
          </a:p>
          <a:p>
            <a:r>
              <a:rPr lang="tr-TR" dirty="0" smtClean="0"/>
              <a:t>23 + 15 + 19= 57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616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397</Words>
  <PresentationFormat>Ekran Gösterisi (4:3)</PresentationFormat>
  <Paragraphs>33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19" baseType="lpstr">
      <vt:lpstr>Ofis Teması</vt:lpstr>
      <vt:lpstr>Saymanın Temel Prensipleri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Problem</vt:lpstr>
      <vt:lpstr>Problem</vt:lpstr>
      <vt:lpstr>PowerPoint Sunusu</vt:lpstr>
      <vt:lpstr>PowerPoint Sunusu</vt:lpstr>
      <vt:lpstr>PowerPoint Sunusu</vt:lpstr>
      <vt:lpstr>PowerPoint Sunusu</vt:lpstr>
      <vt:lpstr>Problem</vt:lpstr>
      <vt:lpstr>PowerPoint Sunusu</vt:lpstr>
      <vt:lpstr>Soru: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2011-12-28T08:50:40Z</dcterms:created>
  <dcterms:modified xsi:type="dcterms:W3CDTF">2013-01-12T06:17:56Z</dcterms:modified>
</cp:coreProperties>
</file>