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0" r:id="rId1"/>
  </p:sldMasterIdLst>
  <p:notesMasterIdLst>
    <p:notesMasterId r:id="rId48"/>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2" r:id="rId16"/>
    <p:sldId id="273" r:id="rId17"/>
    <p:sldId id="274" r:id="rId18"/>
    <p:sldId id="275" r:id="rId19"/>
    <p:sldId id="276" r:id="rId20"/>
    <p:sldId id="277" r:id="rId21"/>
    <p:sldId id="278" r:id="rId22"/>
    <p:sldId id="279" r:id="rId23"/>
    <p:sldId id="280" r:id="rId24"/>
    <p:sldId id="281" r:id="rId25"/>
    <p:sldId id="282" r:id="rId26"/>
    <p:sldId id="304"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457200" algn="l" rtl="0" eaLnBrk="0" fontAlgn="base" hangingPunct="0">
      <a:spcBef>
        <a:spcPct val="0"/>
      </a:spcBef>
      <a:spcAft>
        <a:spcPct val="0"/>
      </a:spcAft>
      <a:defRPr sz="2400" kern="12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914400" algn="l" rtl="0" eaLnBrk="0" fontAlgn="base" hangingPunct="0">
      <a:spcBef>
        <a:spcPct val="0"/>
      </a:spcBef>
      <a:spcAft>
        <a:spcPct val="0"/>
      </a:spcAft>
      <a:defRPr sz="2400" kern="12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371600" algn="l" rtl="0" eaLnBrk="0" fontAlgn="base" hangingPunct="0">
      <a:spcBef>
        <a:spcPct val="0"/>
      </a:spcBef>
      <a:spcAft>
        <a:spcPct val="0"/>
      </a:spcAft>
      <a:defRPr sz="2400" kern="12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1828800" algn="l" rtl="0" eaLnBrk="0" fontAlgn="base" hangingPunct="0">
      <a:spcBef>
        <a:spcPct val="0"/>
      </a:spcBef>
      <a:spcAft>
        <a:spcPct val="0"/>
      </a:spcAft>
      <a:defRPr sz="2400" kern="12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286000" algn="l" defTabSz="914400" rtl="0" eaLnBrk="1" latinLnBrk="0" hangingPunct="1">
      <a:defRPr sz="2400" kern="12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743200" algn="l" defTabSz="914400" rtl="0" eaLnBrk="1" latinLnBrk="0" hangingPunct="1">
      <a:defRPr sz="2400" kern="12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200400" algn="l" defTabSz="914400" rtl="0" eaLnBrk="1" latinLnBrk="0" hangingPunct="1">
      <a:defRPr sz="2400" kern="12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657600" algn="l" defTabSz="914400" rtl="0" eaLnBrk="1" latinLnBrk="0" hangingPunct="1">
      <a:defRPr sz="2400" kern="12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3366FF"/>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338" autoAdjust="0"/>
    <p:restoredTop sz="94710" autoAdjust="0"/>
  </p:normalViewPr>
  <p:slideViewPr>
    <p:cSldViewPr>
      <p:cViewPr varScale="1">
        <p:scale>
          <a:sx n="70" d="100"/>
          <a:sy n="70" d="100"/>
        </p:scale>
        <p:origin x="1230"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ea typeface="+mn-ea"/>
                <a:cs typeface="+mn-cs"/>
              </a:defRPr>
            </a:lvl1pPr>
          </a:lstStyle>
          <a:p>
            <a:pPr>
              <a:defRPr/>
            </a:pPr>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ea typeface="+mn-ea"/>
                <a:cs typeface="+mn-cs"/>
              </a:defRPr>
            </a:lvl1pPr>
          </a:lstStyle>
          <a:p>
            <a:pPr>
              <a:defRPr/>
            </a:pPr>
            <a:endParaRPr lang="en-US"/>
          </a:p>
        </p:txBody>
      </p:sp>
      <p:sp>
        <p:nvSpPr>
          <p:cNvPr id="50180"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ea typeface="+mn-ea"/>
                <a:cs typeface="+mn-cs"/>
              </a:defRPr>
            </a:lvl1pPr>
          </a:lstStyle>
          <a:p>
            <a:pPr>
              <a:defRPr/>
            </a:pPr>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7BE76F80-0651-4885-B8CD-0B84CA4E4A61}" type="slidenum">
              <a:rPr lang="en-US" altLang="tr-TR"/>
              <a:pPr/>
              <a:t>‹#›</a:t>
            </a:fld>
            <a:endParaRPr lang="en-US" altLang="tr-TR"/>
          </a:p>
        </p:txBody>
      </p:sp>
    </p:spTree>
    <p:extLst>
      <p:ext uri="{BB962C8B-B14F-4D97-AF65-F5344CB8AC3E}">
        <p14:creationId xmlns:p14="http://schemas.microsoft.com/office/powerpoint/2010/main" val="26826924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5791200" y="6583363"/>
            <a:ext cx="18415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itchFamily="18" charset="0"/>
                <a:ea typeface="Lucida Sans Unicode" pitchFamily="34" charset="0"/>
                <a:cs typeface="Lucida Sans Unicode" pitchFamily="34" charset="0"/>
              </a:defRPr>
            </a:lvl1pPr>
            <a:lvl2pPr marL="742950" indent="-285750">
              <a:defRPr sz="2400">
                <a:solidFill>
                  <a:schemeClr val="tx1"/>
                </a:solidFill>
                <a:latin typeface="Times" pitchFamily="18" charset="0"/>
                <a:ea typeface="Lucida Sans Unicode" pitchFamily="34" charset="0"/>
                <a:cs typeface="Lucida Sans Unicode" pitchFamily="34" charset="0"/>
              </a:defRPr>
            </a:lvl2pPr>
            <a:lvl3pPr marL="1143000" indent="-228600">
              <a:defRPr sz="2400">
                <a:solidFill>
                  <a:schemeClr val="tx1"/>
                </a:solidFill>
                <a:latin typeface="Times" pitchFamily="18" charset="0"/>
                <a:ea typeface="Lucida Sans Unicode" pitchFamily="34" charset="0"/>
                <a:cs typeface="Lucida Sans Unicode" pitchFamily="34" charset="0"/>
              </a:defRPr>
            </a:lvl3pPr>
            <a:lvl4pPr marL="1600200" indent="-228600">
              <a:defRPr sz="2400">
                <a:solidFill>
                  <a:schemeClr val="tx1"/>
                </a:solidFill>
                <a:latin typeface="Times" pitchFamily="18" charset="0"/>
                <a:ea typeface="Lucida Sans Unicode" pitchFamily="34" charset="0"/>
                <a:cs typeface="Lucida Sans Unicode" pitchFamily="34" charset="0"/>
              </a:defRPr>
            </a:lvl4pPr>
            <a:lvl5pPr marL="2057400" indent="-228600">
              <a:defRPr sz="2400">
                <a:solidFill>
                  <a:schemeClr val="tx1"/>
                </a:solidFill>
                <a:latin typeface="Times" pitchFamily="18" charset="0"/>
                <a:ea typeface="Lucida Sans Unicode" pitchFamily="34" charset="0"/>
                <a:cs typeface="Lucida Sans Unicode" pitchFamily="34" charset="0"/>
              </a:defRPr>
            </a:lvl5pPr>
            <a:lvl6pPr marL="2514600" indent="-228600" eaLnBrk="0" fontAlgn="base" hangingPunct="0">
              <a:spcBef>
                <a:spcPct val="0"/>
              </a:spcBef>
              <a:spcAft>
                <a:spcPct val="0"/>
              </a:spcAft>
              <a:defRPr sz="2400">
                <a:solidFill>
                  <a:schemeClr val="tx1"/>
                </a:solidFill>
                <a:latin typeface="Times" pitchFamily="18" charset="0"/>
                <a:ea typeface="Lucida Sans Unicode" pitchFamily="34" charset="0"/>
                <a:cs typeface="Lucida Sans Unicode" pitchFamily="34" charset="0"/>
              </a:defRPr>
            </a:lvl6pPr>
            <a:lvl7pPr marL="2971800" indent="-228600" eaLnBrk="0" fontAlgn="base" hangingPunct="0">
              <a:spcBef>
                <a:spcPct val="0"/>
              </a:spcBef>
              <a:spcAft>
                <a:spcPct val="0"/>
              </a:spcAft>
              <a:defRPr sz="2400">
                <a:solidFill>
                  <a:schemeClr val="tx1"/>
                </a:solidFill>
                <a:latin typeface="Times" pitchFamily="18" charset="0"/>
                <a:ea typeface="Lucida Sans Unicode" pitchFamily="34" charset="0"/>
                <a:cs typeface="Lucida Sans Unicode" pitchFamily="34" charset="0"/>
              </a:defRPr>
            </a:lvl7pPr>
            <a:lvl8pPr marL="3429000" indent="-228600" eaLnBrk="0" fontAlgn="base" hangingPunct="0">
              <a:spcBef>
                <a:spcPct val="0"/>
              </a:spcBef>
              <a:spcAft>
                <a:spcPct val="0"/>
              </a:spcAft>
              <a:defRPr sz="2400">
                <a:solidFill>
                  <a:schemeClr val="tx1"/>
                </a:solidFill>
                <a:latin typeface="Times" pitchFamily="18" charset="0"/>
                <a:ea typeface="Lucida Sans Unicode" pitchFamily="34" charset="0"/>
                <a:cs typeface="Lucida Sans Unicode" pitchFamily="34" charset="0"/>
              </a:defRPr>
            </a:lvl8pPr>
            <a:lvl9pPr marL="3886200" indent="-228600" eaLnBrk="0" fontAlgn="base" hangingPunct="0">
              <a:spcBef>
                <a:spcPct val="0"/>
              </a:spcBef>
              <a:spcAft>
                <a:spcPct val="0"/>
              </a:spcAft>
              <a:defRPr sz="2400">
                <a:solidFill>
                  <a:schemeClr val="tx1"/>
                </a:solidFill>
                <a:latin typeface="Times" pitchFamily="18" charset="0"/>
                <a:ea typeface="Lucida Sans Unicode" pitchFamily="34" charset="0"/>
                <a:cs typeface="Lucida Sans Unicode" pitchFamily="34" charset="0"/>
              </a:defRPr>
            </a:lvl9pPr>
          </a:lstStyle>
          <a:p>
            <a:pPr algn="r">
              <a:defRPr/>
            </a:pPr>
            <a:r>
              <a:rPr lang="en-US" sz="1200" smtClean="0">
                <a:latin typeface="Courier" charset="0"/>
              </a:rPr>
              <a:t>ISBN 0-321-33025-0</a:t>
            </a:r>
          </a:p>
        </p:txBody>
      </p:sp>
      <p:pic>
        <p:nvPicPr>
          <p:cNvPr id="5" name="Picture 5" descr="cov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304800"/>
            <a:ext cx="4772025" cy="617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0" name="Rectangle 2"/>
          <p:cNvSpPr>
            <a:spLocks noGrp="1" noChangeArrowheads="1"/>
          </p:cNvSpPr>
          <p:nvPr>
            <p:ph type="ctrTitle"/>
          </p:nvPr>
        </p:nvSpPr>
        <p:spPr>
          <a:xfrm>
            <a:off x="381000" y="1371600"/>
            <a:ext cx="3657600" cy="1143000"/>
          </a:xfrm>
        </p:spPr>
        <p:txBody>
          <a:bodyPr/>
          <a:lstStyle>
            <a:lvl1pPr>
              <a:defRPr b="1"/>
            </a:lvl1pPr>
          </a:lstStyle>
          <a:p>
            <a:pPr lvl="0"/>
            <a:r>
              <a:rPr lang="en-US" noProof="0" smtClean="0"/>
              <a:t>Click to edit Master title style</a:t>
            </a:r>
          </a:p>
        </p:txBody>
      </p:sp>
      <p:sp>
        <p:nvSpPr>
          <p:cNvPr id="53251" name="Rectangle 3"/>
          <p:cNvSpPr>
            <a:spLocks noGrp="1" noChangeArrowheads="1"/>
          </p:cNvSpPr>
          <p:nvPr>
            <p:ph type="subTitle" idx="1"/>
          </p:nvPr>
        </p:nvSpPr>
        <p:spPr>
          <a:xfrm>
            <a:off x="381000" y="3276600"/>
            <a:ext cx="3657600" cy="1752600"/>
          </a:xfrm>
        </p:spPr>
        <p:txBody>
          <a:bodyPr/>
          <a:lstStyle>
            <a:lvl1pPr marL="0" indent="0">
              <a:buFontTx/>
              <a:buNone/>
              <a:defRPr>
                <a:solidFill>
                  <a:srgbClr val="FF0000"/>
                </a:solidFill>
              </a:defRPr>
            </a:lvl1pPr>
          </a:lstStyle>
          <a:p>
            <a:pPr lvl="0"/>
            <a:r>
              <a:rPr lang="en-US" noProof="0" smtClean="0"/>
              <a:t>Click to edit Master subtitle style</a:t>
            </a:r>
          </a:p>
        </p:txBody>
      </p:sp>
    </p:spTree>
    <p:extLst>
      <p:ext uri="{BB962C8B-B14F-4D97-AF65-F5344CB8AC3E}">
        <p14:creationId xmlns:p14="http://schemas.microsoft.com/office/powerpoint/2010/main" val="4157991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4"/>
          <p:cNvSpPr>
            <a:spLocks noGrp="1" noChangeArrowheads="1"/>
          </p:cNvSpPr>
          <p:nvPr>
            <p:ph type="ftr" sz="quarter" idx="10"/>
          </p:nvPr>
        </p:nvSpPr>
        <p:spPr>
          <a:ln/>
        </p:spPr>
        <p:txBody>
          <a:bodyPr/>
          <a:lstStyle>
            <a:lvl1pPr>
              <a:defRPr/>
            </a:lvl1pPr>
          </a:lstStyle>
          <a:p>
            <a:pPr>
              <a:defRPr/>
            </a:pPr>
            <a:r>
              <a:rPr lang="en-US"/>
              <a:t>Copyright © 2006 Pearson Addison-Wesley. All rights reserved.</a:t>
            </a:r>
          </a:p>
        </p:txBody>
      </p:sp>
      <p:sp>
        <p:nvSpPr>
          <p:cNvPr id="5" name="Rectangle 5"/>
          <p:cNvSpPr>
            <a:spLocks noGrp="1" noChangeArrowheads="1"/>
          </p:cNvSpPr>
          <p:nvPr>
            <p:ph type="sldNum" sz="quarter" idx="11"/>
          </p:nvPr>
        </p:nvSpPr>
        <p:spPr>
          <a:ln/>
        </p:spPr>
        <p:txBody>
          <a:bodyPr/>
          <a:lstStyle>
            <a:lvl1pPr>
              <a:defRPr/>
            </a:lvl1pPr>
          </a:lstStyle>
          <a:p>
            <a:r>
              <a:rPr lang="en-US" altLang="tr-TR"/>
              <a:t>1-</a:t>
            </a:r>
            <a:fld id="{1B09F220-9F8C-4C01-BBB2-8A08B77647F4}" type="slidenum">
              <a:rPr lang="en-US" altLang="tr-TR"/>
              <a:pPr/>
              <a:t>‹#›</a:t>
            </a:fld>
            <a:endParaRPr lang="en-US" altLang="tr-TR"/>
          </a:p>
        </p:txBody>
      </p:sp>
    </p:spTree>
    <p:extLst>
      <p:ext uri="{BB962C8B-B14F-4D97-AF65-F5344CB8AC3E}">
        <p14:creationId xmlns:p14="http://schemas.microsoft.com/office/powerpoint/2010/main" val="26036462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724650" y="381000"/>
            <a:ext cx="2038350" cy="5791200"/>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609600" y="381000"/>
            <a:ext cx="5962650" cy="5791200"/>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4"/>
          <p:cNvSpPr>
            <a:spLocks noGrp="1" noChangeArrowheads="1"/>
          </p:cNvSpPr>
          <p:nvPr>
            <p:ph type="ftr" sz="quarter" idx="10"/>
          </p:nvPr>
        </p:nvSpPr>
        <p:spPr>
          <a:ln/>
        </p:spPr>
        <p:txBody>
          <a:bodyPr/>
          <a:lstStyle>
            <a:lvl1pPr>
              <a:defRPr/>
            </a:lvl1pPr>
          </a:lstStyle>
          <a:p>
            <a:pPr>
              <a:defRPr/>
            </a:pPr>
            <a:r>
              <a:rPr lang="en-US"/>
              <a:t>Copyright © 2006 Pearson Addison-Wesley. All rights reserved.</a:t>
            </a:r>
          </a:p>
        </p:txBody>
      </p:sp>
      <p:sp>
        <p:nvSpPr>
          <p:cNvPr id="5" name="Rectangle 5"/>
          <p:cNvSpPr>
            <a:spLocks noGrp="1" noChangeArrowheads="1"/>
          </p:cNvSpPr>
          <p:nvPr>
            <p:ph type="sldNum" sz="quarter" idx="11"/>
          </p:nvPr>
        </p:nvSpPr>
        <p:spPr>
          <a:ln/>
        </p:spPr>
        <p:txBody>
          <a:bodyPr/>
          <a:lstStyle>
            <a:lvl1pPr>
              <a:defRPr/>
            </a:lvl1pPr>
          </a:lstStyle>
          <a:p>
            <a:r>
              <a:rPr lang="en-US" altLang="tr-TR"/>
              <a:t>1-</a:t>
            </a:r>
            <a:fld id="{5C830958-810D-4FC4-8A57-7BA73BB92F22}" type="slidenum">
              <a:rPr lang="en-US" altLang="tr-TR"/>
              <a:pPr/>
              <a:t>‹#›</a:t>
            </a:fld>
            <a:endParaRPr lang="en-US" altLang="tr-TR"/>
          </a:p>
        </p:txBody>
      </p:sp>
    </p:spTree>
    <p:extLst>
      <p:ext uri="{BB962C8B-B14F-4D97-AF65-F5344CB8AC3E}">
        <p14:creationId xmlns:p14="http://schemas.microsoft.com/office/powerpoint/2010/main" val="1525308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4"/>
          <p:cNvSpPr>
            <a:spLocks noGrp="1" noChangeArrowheads="1"/>
          </p:cNvSpPr>
          <p:nvPr>
            <p:ph type="ftr" sz="quarter" idx="10"/>
          </p:nvPr>
        </p:nvSpPr>
        <p:spPr>
          <a:ln/>
        </p:spPr>
        <p:txBody>
          <a:bodyPr/>
          <a:lstStyle>
            <a:lvl1pPr>
              <a:defRPr/>
            </a:lvl1pPr>
          </a:lstStyle>
          <a:p>
            <a:pPr>
              <a:defRPr/>
            </a:pPr>
            <a:r>
              <a:rPr lang="en-US"/>
              <a:t>Copyright © 2006 Pearson Addison-Wesley. All rights reserved.</a:t>
            </a:r>
          </a:p>
        </p:txBody>
      </p:sp>
      <p:sp>
        <p:nvSpPr>
          <p:cNvPr id="5" name="Rectangle 5"/>
          <p:cNvSpPr>
            <a:spLocks noGrp="1" noChangeArrowheads="1"/>
          </p:cNvSpPr>
          <p:nvPr>
            <p:ph type="sldNum" sz="quarter" idx="11"/>
          </p:nvPr>
        </p:nvSpPr>
        <p:spPr>
          <a:ln/>
        </p:spPr>
        <p:txBody>
          <a:bodyPr/>
          <a:lstStyle>
            <a:lvl1pPr>
              <a:defRPr/>
            </a:lvl1pPr>
          </a:lstStyle>
          <a:p>
            <a:r>
              <a:rPr lang="en-US" altLang="tr-TR"/>
              <a:t>1-</a:t>
            </a:r>
            <a:fld id="{6C65D3D7-50D8-4C8B-90B5-9F60DC8193F7}" type="slidenum">
              <a:rPr lang="en-US" altLang="tr-TR"/>
              <a:pPr/>
              <a:t>‹#›</a:t>
            </a:fld>
            <a:endParaRPr lang="en-US" altLang="tr-TR"/>
          </a:p>
        </p:txBody>
      </p:sp>
    </p:spTree>
    <p:extLst>
      <p:ext uri="{BB962C8B-B14F-4D97-AF65-F5344CB8AC3E}">
        <p14:creationId xmlns:p14="http://schemas.microsoft.com/office/powerpoint/2010/main" val="3475084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722313" y="4406900"/>
            <a:ext cx="7772400" cy="1362075"/>
          </a:xfrm>
        </p:spPr>
        <p:txBody>
          <a:bodyPr/>
          <a:lstStyle>
            <a:lvl1pPr algn="l">
              <a:defRPr sz="4000" b="1" cap="all"/>
            </a:lvl1pPr>
          </a:lstStyle>
          <a:p>
            <a:r>
              <a:rPr lang="tr-TR" smtClean="0"/>
              <a:t>Asıl başlık stili için tıklatın</a:t>
            </a:r>
            <a:endParaRPr lang="tr-TR"/>
          </a:p>
        </p:txBody>
      </p:sp>
      <p:sp>
        <p:nvSpPr>
          <p:cNvPr id="3" name="Metin Yer Tutucusu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smtClean="0"/>
              <a:t>Asıl metin stillerini düzenlemek için tıklatın</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Copyright © 2006 Pearson Addison-Wesley. All rights reserved.</a:t>
            </a:r>
          </a:p>
        </p:txBody>
      </p:sp>
      <p:sp>
        <p:nvSpPr>
          <p:cNvPr id="5" name="Rectangle 5"/>
          <p:cNvSpPr>
            <a:spLocks noGrp="1" noChangeArrowheads="1"/>
          </p:cNvSpPr>
          <p:nvPr>
            <p:ph type="sldNum" sz="quarter" idx="11"/>
          </p:nvPr>
        </p:nvSpPr>
        <p:spPr>
          <a:ln/>
        </p:spPr>
        <p:txBody>
          <a:bodyPr/>
          <a:lstStyle>
            <a:lvl1pPr>
              <a:defRPr/>
            </a:lvl1pPr>
          </a:lstStyle>
          <a:p>
            <a:r>
              <a:rPr lang="en-US" altLang="tr-TR"/>
              <a:t>1-</a:t>
            </a:r>
            <a:fld id="{FCA67C77-CAC0-4B8F-925C-08B0D548043A}" type="slidenum">
              <a:rPr lang="en-US" altLang="tr-TR"/>
              <a:pPr/>
              <a:t>‹#›</a:t>
            </a:fld>
            <a:endParaRPr lang="en-US" altLang="tr-TR"/>
          </a:p>
        </p:txBody>
      </p:sp>
    </p:spTree>
    <p:extLst>
      <p:ext uri="{BB962C8B-B14F-4D97-AF65-F5344CB8AC3E}">
        <p14:creationId xmlns:p14="http://schemas.microsoft.com/office/powerpoint/2010/main" val="3652001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609600" y="1600200"/>
            <a:ext cx="40005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4762500" y="1600200"/>
            <a:ext cx="40005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Rectangle 4"/>
          <p:cNvSpPr>
            <a:spLocks noGrp="1" noChangeArrowheads="1"/>
          </p:cNvSpPr>
          <p:nvPr>
            <p:ph type="ftr" sz="quarter" idx="10"/>
          </p:nvPr>
        </p:nvSpPr>
        <p:spPr>
          <a:ln/>
        </p:spPr>
        <p:txBody>
          <a:bodyPr/>
          <a:lstStyle>
            <a:lvl1pPr>
              <a:defRPr/>
            </a:lvl1pPr>
          </a:lstStyle>
          <a:p>
            <a:pPr>
              <a:defRPr/>
            </a:pPr>
            <a:r>
              <a:rPr lang="en-US"/>
              <a:t>Copyright © 2006 Pearson Addison-Wesley. All rights reserved.</a:t>
            </a:r>
          </a:p>
        </p:txBody>
      </p:sp>
      <p:sp>
        <p:nvSpPr>
          <p:cNvPr id="6" name="Rectangle 5"/>
          <p:cNvSpPr>
            <a:spLocks noGrp="1" noChangeArrowheads="1"/>
          </p:cNvSpPr>
          <p:nvPr>
            <p:ph type="sldNum" sz="quarter" idx="11"/>
          </p:nvPr>
        </p:nvSpPr>
        <p:spPr>
          <a:ln/>
        </p:spPr>
        <p:txBody>
          <a:bodyPr/>
          <a:lstStyle>
            <a:lvl1pPr>
              <a:defRPr/>
            </a:lvl1pPr>
          </a:lstStyle>
          <a:p>
            <a:r>
              <a:rPr lang="en-US" altLang="tr-TR"/>
              <a:t>1-</a:t>
            </a:r>
            <a:fld id="{D2D053B4-20C3-4C38-B801-D9E4824301C2}" type="slidenum">
              <a:rPr lang="en-US" altLang="tr-TR"/>
              <a:pPr/>
              <a:t>‹#›</a:t>
            </a:fld>
            <a:endParaRPr lang="en-US" altLang="tr-TR"/>
          </a:p>
        </p:txBody>
      </p:sp>
    </p:spTree>
    <p:extLst>
      <p:ext uri="{BB962C8B-B14F-4D97-AF65-F5344CB8AC3E}">
        <p14:creationId xmlns:p14="http://schemas.microsoft.com/office/powerpoint/2010/main" val="541485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4638"/>
            <a:ext cx="8229600" cy="1143000"/>
          </a:xfrm>
        </p:spPr>
        <p:txBody>
          <a:bodyPr/>
          <a:lstStyle>
            <a:lvl1pPr>
              <a:defRPr/>
            </a:lvl1pPr>
          </a:lstStyle>
          <a:p>
            <a:r>
              <a:rPr lang="tr-TR" smtClean="0"/>
              <a:t>Asıl başlık stili için tıklatın</a:t>
            </a:r>
            <a:endParaRPr lang="tr-TR"/>
          </a:p>
        </p:txBody>
      </p:sp>
      <p:sp>
        <p:nvSpPr>
          <p:cNvPr id="3" name="Metin Yer Tutucus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İçerik Yer Tutucus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İçerik Yer Tutucus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Rectangle 4"/>
          <p:cNvSpPr>
            <a:spLocks noGrp="1" noChangeArrowheads="1"/>
          </p:cNvSpPr>
          <p:nvPr>
            <p:ph type="ftr" sz="quarter" idx="10"/>
          </p:nvPr>
        </p:nvSpPr>
        <p:spPr>
          <a:ln/>
        </p:spPr>
        <p:txBody>
          <a:bodyPr/>
          <a:lstStyle>
            <a:lvl1pPr>
              <a:defRPr/>
            </a:lvl1pPr>
          </a:lstStyle>
          <a:p>
            <a:pPr>
              <a:defRPr/>
            </a:pPr>
            <a:r>
              <a:rPr lang="en-US"/>
              <a:t>Copyright © 2006 Pearson Addison-Wesley. All rights reserved.</a:t>
            </a:r>
          </a:p>
        </p:txBody>
      </p:sp>
      <p:sp>
        <p:nvSpPr>
          <p:cNvPr id="8" name="Rectangle 5"/>
          <p:cNvSpPr>
            <a:spLocks noGrp="1" noChangeArrowheads="1"/>
          </p:cNvSpPr>
          <p:nvPr>
            <p:ph type="sldNum" sz="quarter" idx="11"/>
          </p:nvPr>
        </p:nvSpPr>
        <p:spPr>
          <a:ln/>
        </p:spPr>
        <p:txBody>
          <a:bodyPr/>
          <a:lstStyle>
            <a:lvl1pPr>
              <a:defRPr/>
            </a:lvl1pPr>
          </a:lstStyle>
          <a:p>
            <a:r>
              <a:rPr lang="en-US" altLang="tr-TR"/>
              <a:t>1-</a:t>
            </a:r>
            <a:fld id="{88598439-0178-4765-8B61-14B9B2B0C781}" type="slidenum">
              <a:rPr lang="en-US" altLang="tr-TR"/>
              <a:pPr/>
              <a:t>‹#›</a:t>
            </a:fld>
            <a:endParaRPr lang="en-US" altLang="tr-TR"/>
          </a:p>
        </p:txBody>
      </p:sp>
    </p:spTree>
    <p:extLst>
      <p:ext uri="{BB962C8B-B14F-4D97-AF65-F5344CB8AC3E}">
        <p14:creationId xmlns:p14="http://schemas.microsoft.com/office/powerpoint/2010/main" val="1804664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Rectangle 4"/>
          <p:cNvSpPr>
            <a:spLocks noGrp="1" noChangeArrowheads="1"/>
          </p:cNvSpPr>
          <p:nvPr>
            <p:ph type="ftr" sz="quarter" idx="10"/>
          </p:nvPr>
        </p:nvSpPr>
        <p:spPr>
          <a:ln/>
        </p:spPr>
        <p:txBody>
          <a:bodyPr/>
          <a:lstStyle>
            <a:lvl1pPr>
              <a:defRPr/>
            </a:lvl1pPr>
          </a:lstStyle>
          <a:p>
            <a:pPr>
              <a:defRPr/>
            </a:pPr>
            <a:r>
              <a:rPr lang="en-US"/>
              <a:t>Copyright © 2006 Pearson Addison-Wesley. All rights reserved.</a:t>
            </a:r>
          </a:p>
        </p:txBody>
      </p:sp>
      <p:sp>
        <p:nvSpPr>
          <p:cNvPr id="4" name="Rectangle 5"/>
          <p:cNvSpPr>
            <a:spLocks noGrp="1" noChangeArrowheads="1"/>
          </p:cNvSpPr>
          <p:nvPr>
            <p:ph type="sldNum" sz="quarter" idx="11"/>
          </p:nvPr>
        </p:nvSpPr>
        <p:spPr>
          <a:ln/>
        </p:spPr>
        <p:txBody>
          <a:bodyPr/>
          <a:lstStyle>
            <a:lvl1pPr>
              <a:defRPr/>
            </a:lvl1pPr>
          </a:lstStyle>
          <a:p>
            <a:r>
              <a:rPr lang="en-US" altLang="tr-TR"/>
              <a:t>1-</a:t>
            </a:r>
            <a:fld id="{60CD83F0-64C9-40DD-87D3-E032753E1CD4}" type="slidenum">
              <a:rPr lang="en-US" altLang="tr-TR"/>
              <a:pPr/>
              <a:t>‹#›</a:t>
            </a:fld>
            <a:endParaRPr lang="en-US" altLang="tr-TR"/>
          </a:p>
        </p:txBody>
      </p:sp>
    </p:spTree>
    <p:extLst>
      <p:ext uri="{BB962C8B-B14F-4D97-AF65-F5344CB8AC3E}">
        <p14:creationId xmlns:p14="http://schemas.microsoft.com/office/powerpoint/2010/main" val="465831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Copyright © 2006 Pearson Addison-Wesley. All rights reserved.</a:t>
            </a:r>
          </a:p>
        </p:txBody>
      </p:sp>
      <p:sp>
        <p:nvSpPr>
          <p:cNvPr id="3" name="Rectangle 5"/>
          <p:cNvSpPr>
            <a:spLocks noGrp="1" noChangeArrowheads="1"/>
          </p:cNvSpPr>
          <p:nvPr>
            <p:ph type="sldNum" sz="quarter" idx="11"/>
          </p:nvPr>
        </p:nvSpPr>
        <p:spPr>
          <a:ln/>
        </p:spPr>
        <p:txBody>
          <a:bodyPr/>
          <a:lstStyle>
            <a:lvl1pPr>
              <a:defRPr/>
            </a:lvl1pPr>
          </a:lstStyle>
          <a:p>
            <a:r>
              <a:rPr lang="en-US" altLang="tr-TR"/>
              <a:t>1-</a:t>
            </a:r>
            <a:fld id="{04373107-C2F6-48BA-9C67-235A782F3577}" type="slidenum">
              <a:rPr lang="en-US" altLang="tr-TR"/>
              <a:pPr/>
              <a:t>‹#›</a:t>
            </a:fld>
            <a:endParaRPr lang="en-US" altLang="tr-TR"/>
          </a:p>
        </p:txBody>
      </p:sp>
    </p:spTree>
    <p:extLst>
      <p:ext uri="{BB962C8B-B14F-4D97-AF65-F5344CB8AC3E}">
        <p14:creationId xmlns:p14="http://schemas.microsoft.com/office/powerpoint/2010/main" val="1263540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İçerik Yer Tutucus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Copyright © 2006 Pearson Addison-Wesley. All rights reserved.</a:t>
            </a:r>
          </a:p>
        </p:txBody>
      </p:sp>
      <p:sp>
        <p:nvSpPr>
          <p:cNvPr id="6" name="Rectangle 5"/>
          <p:cNvSpPr>
            <a:spLocks noGrp="1" noChangeArrowheads="1"/>
          </p:cNvSpPr>
          <p:nvPr>
            <p:ph type="sldNum" sz="quarter" idx="11"/>
          </p:nvPr>
        </p:nvSpPr>
        <p:spPr>
          <a:ln/>
        </p:spPr>
        <p:txBody>
          <a:bodyPr/>
          <a:lstStyle>
            <a:lvl1pPr>
              <a:defRPr/>
            </a:lvl1pPr>
          </a:lstStyle>
          <a:p>
            <a:r>
              <a:rPr lang="en-US" altLang="tr-TR"/>
              <a:t>1-</a:t>
            </a:r>
            <a:fld id="{814340FE-29B7-4E7D-A1A7-E0AD48F419CB}" type="slidenum">
              <a:rPr lang="en-US" altLang="tr-TR"/>
              <a:pPr/>
              <a:t>‹#›</a:t>
            </a:fld>
            <a:endParaRPr lang="en-US" altLang="tr-TR"/>
          </a:p>
        </p:txBody>
      </p:sp>
    </p:spTree>
    <p:extLst>
      <p:ext uri="{BB962C8B-B14F-4D97-AF65-F5344CB8AC3E}">
        <p14:creationId xmlns:p14="http://schemas.microsoft.com/office/powerpoint/2010/main" val="2357877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Resim Yer Tutucus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smtClean="0"/>
          </a:p>
        </p:txBody>
      </p:sp>
      <p:sp>
        <p:nvSpPr>
          <p:cNvPr id="4" name="Metin Yer Tutucus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Copyright © 2006 Pearson Addison-Wesley. All rights reserved.</a:t>
            </a:r>
          </a:p>
        </p:txBody>
      </p:sp>
      <p:sp>
        <p:nvSpPr>
          <p:cNvPr id="6" name="Rectangle 5"/>
          <p:cNvSpPr>
            <a:spLocks noGrp="1" noChangeArrowheads="1"/>
          </p:cNvSpPr>
          <p:nvPr>
            <p:ph type="sldNum" sz="quarter" idx="11"/>
          </p:nvPr>
        </p:nvSpPr>
        <p:spPr>
          <a:ln/>
        </p:spPr>
        <p:txBody>
          <a:bodyPr/>
          <a:lstStyle>
            <a:lvl1pPr>
              <a:defRPr/>
            </a:lvl1pPr>
          </a:lstStyle>
          <a:p>
            <a:r>
              <a:rPr lang="en-US" altLang="tr-TR"/>
              <a:t>1-</a:t>
            </a:r>
            <a:fld id="{0C827820-28B3-4A67-8449-C0493277BB0F}" type="slidenum">
              <a:rPr lang="en-US" altLang="tr-TR"/>
              <a:pPr/>
              <a:t>‹#›</a:t>
            </a:fld>
            <a:endParaRPr lang="en-US" altLang="tr-TR"/>
          </a:p>
        </p:txBody>
      </p:sp>
    </p:spTree>
    <p:extLst>
      <p:ext uri="{BB962C8B-B14F-4D97-AF65-F5344CB8AC3E}">
        <p14:creationId xmlns:p14="http://schemas.microsoft.com/office/powerpoint/2010/main" val="1034704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381000"/>
            <a:ext cx="8153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tr-TR" smtClean="0"/>
              <a:t>Click to edit Master title style</a:t>
            </a:r>
          </a:p>
        </p:txBody>
      </p:sp>
      <p:sp>
        <p:nvSpPr>
          <p:cNvPr id="1027" name="Rectangle 3"/>
          <p:cNvSpPr>
            <a:spLocks noGrp="1" noChangeArrowheads="1"/>
          </p:cNvSpPr>
          <p:nvPr>
            <p:ph type="body" idx="1"/>
          </p:nvPr>
        </p:nvSpPr>
        <p:spPr bwMode="auto">
          <a:xfrm>
            <a:off x="609600" y="1600200"/>
            <a:ext cx="81534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tr-TR" smtClean="0"/>
              <a:t>Click to edit Master text styles</a:t>
            </a:r>
          </a:p>
          <a:p>
            <a:pPr lvl="1"/>
            <a:r>
              <a:rPr lang="en-US" altLang="tr-TR" smtClean="0"/>
              <a:t>Second level</a:t>
            </a:r>
          </a:p>
          <a:p>
            <a:pPr lvl="2"/>
            <a:r>
              <a:rPr lang="en-US" altLang="tr-TR" smtClean="0"/>
              <a:t>Third level</a:t>
            </a:r>
          </a:p>
          <a:p>
            <a:pPr lvl="3"/>
            <a:r>
              <a:rPr lang="en-US" altLang="tr-TR" smtClean="0"/>
              <a:t>Fourth level</a:t>
            </a:r>
          </a:p>
          <a:p>
            <a:pPr lvl="4"/>
            <a:r>
              <a:rPr lang="en-US" altLang="tr-TR" smtClean="0"/>
              <a:t>Fifth level</a:t>
            </a:r>
          </a:p>
        </p:txBody>
      </p:sp>
      <p:sp>
        <p:nvSpPr>
          <p:cNvPr id="52228" name="Rectangle 4"/>
          <p:cNvSpPr>
            <a:spLocks noGrp="1" noChangeArrowheads="1"/>
          </p:cNvSpPr>
          <p:nvPr>
            <p:ph type="ftr" sz="quarter" idx="3"/>
          </p:nvPr>
        </p:nvSpPr>
        <p:spPr bwMode="auto">
          <a:xfrm>
            <a:off x="685800" y="6248400"/>
            <a:ext cx="419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000">
                <a:latin typeface="Arial" charset="0"/>
                <a:ea typeface="+mn-ea"/>
                <a:cs typeface="+mn-cs"/>
              </a:defRPr>
            </a:lvl1pPr>
          </a:lstStyle>
          <a:p>
            <a:pPr>
              <a:defRPr/>
            </a:pPr>
            <a:r>
              <a:rPr lang="en-US"/>
              <a:t>Copyright © 2006 Pearson Addison-Wesley. All rights reserved.</a:t>
            </a:r>
          </a:p>
        </p:txBody>
      </p:sp>
      <p:sp>
        <p:nvSpPr>
          <p:cNvPr id="52229" name="Rectangle 5"/>
          <p:cNvSpPr>
            <a:spLocks noGrp="1" noChangeArrowheads="1"/>
          </p:cNvSpPr>
          <p:nvPr>
            <p:ph type="sldNum" sz="quarter" idx="4"/>
          </p:nvPr>
        </p:nvSpPr>
        <p:spPr bwMode="auto">
          <a:xfrm>
            <a:off x="6934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000">
                <a:latin typeface="Arial" panose="020B0604020202020204" pitchFamily="34" charset="0"/>
              </a:defRPr>
            </a:lvl1pPr>
          </a:lstStyle>
          <a:p>
            <a:r>
              <a:rPr lang="en-US" altLang="tr-TR"/>
              <a:t>1-</a:t>
            </a:r>
            <a:fld id="{249D4B95-F0F4-4C0D-950B-186ECFD7A042}" type="slidenum">
              <a:rPr lang="en-US" altLang="tr-TR"/>
              <a:pPr/>
              <a:t>‹#›</a:t>
            </a:fld>
            <a:endParaRPr lang="en-US" altLang="tr-TR"/>
          </a:p>
        </p:txBody>
      </p:sp>
      <p:sp>
        <p:nvSpPr>
          <p:cNvPr id="1030" name="Line 6"/>
          <p:cNvSpPr>
            <a:spLocks noChangeShapeType="1"/>
          </p:cNvSpPr>
          <p:nvPr/>
        </p:nvSpPr>
        <p:spPr bwMode="auto">
          <a:xfrm>
            <a:off x="609600" y="1524000"/>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031" name="Line 7"/>
          <p:cNvSpPr>
            <a:spLocks noChangeShapeType="1"/>
          </p:cNvSpPr>
          <p:nvPr/>
        </p:nvSpPr>
        <p:spPr bwMode="auto">
          <a:xfrm>
            <a:off x="609600" y="1219200"/>
            <a:ext cx="81534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Tree>
  </p:cSld>
  <p:clrMap bg1="lt1" tx1="dk1" bg2="lt2" tx2="dk2" accent1="accent1" accent2="accent2" accent3="accent3" accent4="accent4" accent5="accent5" accent6="accent6" hlink="hlink" folHlink="folHlink"/>
  <p:sldLayoutIdLst>
    <p:sldLayoutId id="2147483793"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Lst>
  <p:hf hdr="0" dt="0"/>
  <p:txStyles>
    <p:titleStyle>
      <a:lvl1pPr algn="l" rtl="0" eaLnBrk="0" fontAlgn="base" hangingPunct="0">
        <a:spcBef>
          <a:spcPct val="0"/>
        </a:spcBef>
        <a:spcAft>
          <a:spcPct val="0"/>
        </a:spcAft>
        <a:defRPr sz="3600">
          <a:solidFill>
            <a:srgbClr val="009900"/>
          </a:solidFill>
          <a:latin typeface="+mj-lt"/>
          <a:ea typeface="+mj-ea"/>
          <a:cs typeface="+mj-cs"/>
        </a:defRPr>
      </a:lvl1pPr>
      <a:lvl2pPr algn="l" rtl="0" eaLnBrk="0" fontAlgn="base" hangingPunct="0">
        <a:spcBef>
          <a:spcPct val="0"/>
        </a:spcBef>
        <a:spcAft>
          <a:spcPct val="0"/>
        </a:spcAft>
        <a:defRPr sz="3600">
          <a:solidFill>
            <a:srgbClr val="009900"/>
          </a:solidFill>
          <a:latin typeface="Lucida Sans Unicode" pitchFamily="34" charset="0"/>
          <a:ea typeface="Lucida Sans Unicode" pitchFamily="34" charset="0"/>
          <a:cs typeface="Lucida Sans Unicode" pitchFamily="34" charset="0"/>
        </a:defRPr>
      </a:lvl2pPr>
      <a:lvl3pPr algn="l" rtl="0" eaLnBrk="0" fontAlgn="base" hangingPunct="0">
        <a:spcBef>
          <a:spcPct val="0"/>
        </a:spcBef>
        <a:spcAft>
          <a:spcPct val="0"/>
        </a:spcAft>
        <a:defRPr sz="3600">
          <a:solidFill>
            <a:srgbClr val="009900"/>
          </a:solidFill>
          <a:latin typeface="Lucida Sans Unicode" pitchFamily="34" charset="0"/>
          <a:ea typeface="Lucida Sans Unicode" pitchFamily="34" charset="0"/>
          <a:cs typeface="Lucida Sans Unicode" pitchFamily="34" charset="0"/>
        </a:defRPr>
      </a:lvl3pPr>
      <a:lvl4pPr algn="l" rtl="0" eaLnBrk="0" fontAlgn="base" hangingPunct="0">
        <a:spcBef>
          <a:spcPct val="0"/>
        </a:spcBef>
        <a:spcAft>
          <a:spcPct val="0"/>
        </a:spcAft>
        <a:defRPr sz="3600">
          <a:solidFill>
            <a:srgbClr val="009900"/>
          </a:solidFill>
          <a:latin typeface="Lucida Sans Unicode" pitchFamily="34" charset="0"/>
          <a:ea typeface="Lucida Sans Unicode" pitchFamily="34" charset="0"/>
          <a:cs typeface="Lucida Sans Unicode" pitchFamily="34" charset="0"/>
        </a:defRPr>
      </a:lvl4pPr>
      <a:lvl5pPr algn="l" rtl="0" eaLnBrk="0" fontAlgn="base" hangingPunct="0">
        <a:spcBef>
          <a:spcPct val="0"/>
        </a:spcBef>
        <a:spcAft>
          <a:spcPct val="0"/>
        </a:spcAft>
        <a:defRPr sz="3600">
          <a:solidFill>
            <a:srgbClr val="009900"/>
          </a:solidFill>
          <a:latin typeface="Lucida Sans Unicode" pitchFamily="34" charset="0"/>
          <a:ea typeface="Lucida Sans Unicode" pitchFamily="34" charset="0"/>
          <a:cs typeface="Lucida Sans Unicode" pitchFamily="34" charset="0"/>
        </a:defRPr>
      </a:lvl5pPr>
      <a:lvl6pPr marL="457200" algn="l" rtl="0" fontAlgn="base">
        <a:spcBef>
          <a:spcPct val="0"/>
        </a:spcBef>
        <a:spcAft>
          <a:spcPct val="0"/>
        </a:spcAft>
        <a:defRPr sz="3600">
          <a:solidFill>
            <a:srgbClr val="009900"/>
          </a:solidFill>
          <a:latin typeface="Lucida Sans Unicode" pitchFamily="34" charset="0"/>
          <a:ea typeface="Lucida Sans Unicode" pitchFamily="34" charset="0"/>
          <a:cs typeface="Lucida Sans Unicode" pitchFamily="34" charset="0"/>
        </a:defRPr>
      </a:lvl6pPr>
      <a:lvl7pPr marL="914400" algn="l" rtl="0" fontAlgn="base">
        <a:spcBef>
          <a:spcPct val="0"/>
        </a:spcBef>
        <a:spcAft>
          <a:spcPct val="0"/>
        </a:spcAft>
        <a:defRPr sz="3600">
          <a:solidFill>
            <a:srgbClr val="009900"/>
          </a:solidFill>
          <a:latin typeface="Lucida Sans Unicode" pitchFamily="34" charset="0"/>
          <a:ea typeface="Lucida Sans Unicode" pitchFamily="34" charset="0"/>
          <a:cs typeface="Lucida Sans Unicode" pitchFamily="34" charset="0"/>
        </a:defRPr>
      </a:lvl7pPr>
      <a:lvl8pPr marL="1371600" algn="l" rtl="0" fontAlgn="base">
        <a:spcBef>
          <a:spcPct val="0"/>
        </a:spcBef>
        <a:spcAft>
          <a:spcPct val="0"/>
        </a:spcAft>
        <a:defRPr sz="3600">
          <a:solidFill>
            <a:srgbClr val="009900"/>
          </a:solidFill>
          <a:latin typeface="Lucida Sans Unicode" pitchFamily="34" charset="0"/>
          <a:ea typeface="Lucida Sans Unicode" pitchFamily="34" charset="0"/>
          <a:cs typeface="Lucida Sans Unicode" pitchFamily="34" charset="0"/>
        </a:defRPr>
      </a:lvl8pPr>
      <a:lvl9pPr marL="1828800" algn="l" rtl="0" fontAlgn="base">
        <a:spcBef>
          <a:spcPct val="0"/>
        </a:spcBef>
        <a:spcAft>
          <a:spcPct val="0"/>
        </a:spcAft>
        <a:defRPr sz="3600">
          <a:solidFill>
            <a:srgbClr val="009900"/>
          </a:solidFill>
          <a:latin typeface="Lucida Sans Unicode" pitchFamily="34" charset="0"/>
          <a:ea typeface="Lucida Sans Unicode" pitchFamily="34" charset="0"/>
          <a:cs typeface="Lucida Sans Unicode" pitchFamily="34"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100">
          <a:solidFill>
            <a:schemeClr val="tx1"/>
          </a:solidFill>
          <a:latin typeface="+mn-lt"/>
          <a:ea typeface="+mn-ea"/>
          <a:cs typeface="+mn-cs"/>
        </a:defRPr>
      </a:lvl3pPr>
      <a:lvl4pPr marL="1600200" indent="-228600" algn="l" rtl="0" eaLnBrk="0" fontAlgn="base" hangingPunct="0">
        <a:spcBef>
          <a:spcPct val="20000"/>
        </a:spcBef>
        <a:spcAft>
          <a:spcPct val="0"/>
        </a:spcAft>
        <a:buChar char="–"/>
        <a:defRPr>
          <a:solidFill>
            <a:schemeClr val="tx1"/>
          </a:solidFill>
          <a:latin typeface="+mn-lt"/>
          <a:ea typeface="+mn-ea"/>
          <a:cs typeface="+mn-cs"/>
        </a:defRPr>
      </a:lvl4pPr>
      <a:lvl5pPr marL="2057400" indent="-228600" algn="l" rtl="0" eaLnBrk="0" fontAlgn="base" hangingPunct="0">
        <a:spcBef>
          <a:spcPct val="20000"/>
        </a:spcBef>
        <a:spcAft>
          <a:spcPct val="0"/>
        </a:spcAft>
        <a:buChar char="»"/>
        <a:defRPr>
          <a:solidFill>
            <a:schemeClr val="tx1"/>
          </a:solidFill>
          <a:latin typeface="+mn-lt"/>
          <a:ea typeface="+mn-ea"/>
          <a:cs typeface="+mn-cs"/>
        </a:defRPr>
      </a:lvl5pPr>
      <a:lvl6pPr marL="2514600" indent="-228600" algn="l" rtl="0" fontAlgn="base">
        <a:spcBef>
          <a:spcPct val="20000"/>
        </a:spcBef>
        <a:spcAft>
          <a:spcPct val="0"/>
        </a:spcAft>
        <a:buChar char="»"/>
        <a:defRPr>
          <a:solidFill>
            <a:schemeClr val="tx1"/>
          </a:solidFill>
          <a:latin typeface="+mn-lt"/>
          <a:ea typeface="+mn-ea"/>
          <a:cs typeface="+mn-cs"/>
        </a:defRPr>
      </a:lvl6pPr>
      <a:lvl7pPr marL="2971800" indent="-228600" algn="l" rtl="0" fontAlgn="base">
        <a:spcBef>
          <a:spcPct val="20000"/>
        </a:spcBef>
        <a:spcAft>
          <a:spcPct val="0"/>
        </a:spcAft>
        <a:buChar char="»"/>
        <a:defRPr>
          <a:solidFill>
            <a:schemeClr val="tx1"/>
          </a:solidFill>
          <a:latin typeface="+mn-lt"/>
          <a:ea typeface="+mn-ea"/>
          <a:cs typeface="+mn-cs"/>
        </a:defRPr>
      </a:lvl7pPr>
      <a:lvl8pPr marL="3429000" indent="-228600" algn="l" rtl="0" fontAlgn="base">
        <a:spcBef>
          <a:spcPct val="20000"/>
        </a:spcBef>
        <a:spcAft>
          <a:spcPct val="0"/>
        </a:spcAft>
        <a:buChar char="»"/>
        <a:defRPr>
          <a:solidFill>
            <a:schemeClr val="tx1"/>
          </a:solidFill>
          <a:latin typeface="+mn-lt"/>
          <a:ea typeface="+mn-ea"/>
          <a:cs typeface="+mn-cs"/>
        </a:defRPr>
      </a:lvl8pPr>
      <a:lvl9pPr marL="3886200" indent="-228600" algn="l" rtl="0" fontAlgn="base">
        <a:spcBef>
          <a:spcPct val="20000"/>
        </a:spcBef>
        <a:spcAft>
          <a:spcPct val="0"/>
        </a:spcAft>
        <a:buChar char="»"/>
        <a:defRPr>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a:xfrm>
            <a:off x="304800" y="1600200"/>
            <a:ext cx="3657600" cy="1143000"/>
          </a:xfrm>
        </p:spPr>
        <p:txBody>
          <a:bodyPr/>
          <a:lstStyle/>
          <a:p>
            <a:pPr eaLnBrk="1" hangingPunct="1"/>
            <a:r>
              <a:rPr lang="tr-TR" altLang="tr-TR" smtClean="0">
                <a:solidFill>
                  <a:schemeClr val="accent2"/>
                </a:solidFill>
              </a:rPr>
              <a:t>Bölüm</a:t>
            </a:r>
            <a:r>
              <a:rPr lang="en-US" altLang="tr-TR" smtClean="0">
                <a:solidFill>
                  <a:schemeClr val="accent2"/>
                </a:solidFill>
              </a:rPr>
              <a:t> 4</a:t>
            </a:r>
          </a:p>
        </p:txBody>
      </p:sp>
      <p:sp>
        <p:nvSpPr>
          <p:cNvPr id="3075" name="Rectangle 5"/>
          <p:cNvSpPr>
            <a:spLocks noGrp="1" noChangeArrowheads="1"/>
          </p:cNvSpPr>
          <p:nvPr>
            <p:ph type="subTitle" idx="1"/>
          </p:nvPr>
        </p:nvSpPr>
        <p:spPr>
          <a:xfrm>
            <a:off x="381000" y="3505200"/>
            <a:ext cx="3657600" cy="1752600"/>
          </a:xfrm>
        </p:spPr>
        <p:txBody>
          <a:bodyPr/>
          <a:lstStyle/>
          <a:p>
            <a:pPr eaLnBrk="1" hangingPunct="1"/>
            <a:r>
              <a:rPr lang="en-US" altLang="tr-TR" smtClean="0"/>
              <a:t>S</a:t>
            </a:r>
            <a:r>
              <a:rPr lang="tr-TR" altLang="tr-TR" smtClean="0"/>
              <a:t>özcüksel ve Sentaks Analiz</a:t>
            </a:r>
            <a:endParaRPr lang="en-US" altLang="tr-TR"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Altbilgi Yer Tutucusu 3"/>
          <p:cNvSpPr>
            <a:spLocks noGrp="1"/>
          </p:cNvSpPr>
          <p:nvPr>
            <p:ph type="ftr" sz="quarter" idx="10"/>
          </p:nvPr>
        </p:nvSpPr>
        <p:spPr>
          <a:noFill/>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r>
              <a:rPr lang="en-US" altLang="tr-TR" sz="1000" smtClean="0">
                <a:latin typeface="Arial" panose="020B0604020202020204" pitchFamily="34" charset="0"/>
              </a:rPr>
              <a:t>Copyright © 2006 Pearson Addison-Wesley. All rights reserved.</a:t>
            </a:r>
          </a:p>
        </p:txBody>
      </p:sp>
      <p:sp>
        <p:nvSpPr>
          <p:cNvPr id="12291" name="Slayt Numarası Yer Tutucusu 4"/>
          <p:cNvSpPr>
            <a:spLocks noGrp="1"/>
          </p:cNvSpPr>
          <p:nvPr>
            <p:ph type="sldNum" sz="quarter" idx="11"/>
          </p:nvPr>
        </p:nvSpPr>
        <p:spPr>
          <a:noFill/>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r>
              <a:rPr lang="en-US" altLang="tr-TR" sz="1000">
                <a:latin typeface="Arial" panose="020B0604020202020204" pitchFamily="34" charset="0"/>
              </a:rPr>
              <a:t>1-</a:t>
            </a:r>
            <a:fld id="{265F900F-9F54-4306-A233-9A3AA319DA24}" type="slidenum">
              <a:rPr lang="en-US" altLang="tr-TR" sz="1000">
                <a:latin typeface="Arial" panose="020B0604020202020204" pitchFamily="34" charset="0"/>
              </a:rPr>
              <a:pPr/>
              <a:t>10</a:t>
            </a:fld>
            <a:endParaRPr lang="en-US" altLang="tr-TR" sz="1000">
              <a:latin typeface="Arial" panose="020B0604020202020204" pitchFamily="34" charset="0"/>
            </a:endParaRPr>
          </a:p>
        </p:txBody>
      </p:sp>
      <p:sp>
        <p:nvSpPr>
          <p:cNvPr id="12292" name="Rectangle 2"/>
          <p:cNvSpPr>
            <a:spLocks noGrp="1" noChangeArrowheads="1"/>
          </p:cNvSpPr>
          <p:nvPr>
            <p:ph type="title"/>
          </p:nvPr>
        </p:nvSpPr>
        <p:spPr/>
        <p:txBody>
          <a:bodyPr/>
          <a:lstStyle/>
          <a:p>
            <a:pPr eaLnBrk="1" hangingPunct="1"/>
            <a:r>
              <a:rPr lang="tr-TR" altLang="tr-TR" smtClean="0">
                <a:solidFill>
                  <a:srgbClr val="666699"/>
                </a:solidFill>
              </a:rPr>
              <a:t>Sözcüksel </a:t>
            </a:r>
            <a:r>
              <a:rPr lang="en-US" altLang="tr-TR" smtClean="0">
                <a:solidFill>
                  <a:srgbClr val="666699"/>
                </a:solidFill>
              </a:rPr>
              <a:t>Anali</a:t>
            </a:r>
            <a:r>
              <a:rPr lang="tr-TR" altLang="tr-TR" smtClean="0">
                <a:solidFill>
                  <a:srgbClr val="666699"/>
                </a:solidFill>
              </a:rPr>
              <a:t>z</a:t>
            </a:r>
            <a:r>
              <a:rPr lang="en-US" altLang="tr-TR" smtClean="0">
                <a:solidFill>
                  <a:srgbClr val="666699"/>
                </a:solidFill>
              </a:rPr>
              <a:t> </a:t>
            </a:r>
            <a:r>
              <a:rPr lang="en-US" altLang="tr-TR" sz="2800" smtClean="0">
                <a:solidFill>
                  <a:srgbClr val="666699"/>
                </a:solidFill>
              </a:rPr>
              <a:t>(</a:t>
            </a:r>
            <a:r>
              <a:rPr lang="tr-TR" altLang="tr-TR" sz="2800" smtClean="0">
                <a:solidFill>
                  <a:srgbClr val="666699"/>
                </a:solidFill>
              </a:rPr>
              <a:t>d</a:t>
            </a:r>
            <a:r>
              <a:rPr lang="en-US" altLang="tr-TR" sz="2800" smtClean="0">
                <a:solidFill>
                  <a:srgbClr val="666699"/>
                </a:solidFill>
              </a:rPr>
              <a:t>evamı)</a:t>
            </a:r>
          </a:p>
        </p:txBody>
      </p:sp>
      <p:sp>
        <p:nvSpPr>
          <p:cNvPr id="12293" name="Rectangle 3"/>
          <p:cNvSpPr>
            <a:spLocks noGrp="1" noChangeArrowheads="1"/>
          </p:cNvSpPr>
          <p:nvPr>
            <p:ph type="body" idx="1"/>
          </p:nvPr>
        </p:nvSpPr>
        <p:spPr/>
        <p:txBody>
          <a:bodyPr/>
          <a:lstStyle/>
          <a:p>
            <a:pPr eaLnBrk="1" hangingPunct="1"/>
            <a:r>
              <a:rPr lang="tr-TR" altLang="tr-TR" smtClean="0">
                <a:solidFill>
                  <a:schemeClr val="accent2"/>
                </a:solidFill>
              </a:rPr>
              <a:t>Çoğu kez</a:t>
            </a:r>
            <a:r>
              <a:rPr lang="en-US" altLang="tr-TR" smtClean="0">
                <a:solidFill>
                  <a:schemeClr val="accent2"/>
                </a:solidFill>
              </a:rPr>
              <a:t>, </a:t>
            </a:r>
            <a:r>
              <a:rPr lang="tr-TR" altLang="tr-TR" smtClean="0">
                <a:solidFill>
                  <a:schemeClr val="accent2"/>
                </a:solidFill>
              </a:rPr>
              <a:t>durum diyagramı basitleştirmek için geçişler birleştirilebilir</a:t>
            </a:r>
            <a:endParaRPr lang="en-US" altLang="tr-TR" smtClean="0">
              <a:solidFill>
                <a:schemeClr val="accent2"/>
              </a:solidFill>
            </a:endParaRPr>
          </a:p>
          <a:p>
            <a:pPr lvl="1" eaLnBrk="1" hangingPunct="1"/>
            <a:r>
              <a:rPr lang="tr-TR" altLang="tr-TR" smtClean="0">
                <a:solidFill>
                  <a:schemeClr val="accent2"/>
                </a:solidFill>
              </a:rPr>
              <a:t>Bir tanıtıcıyı tanırken</a:t>
            </a:r>
            <a:r>
              <a:rPr lang="en-US" altLang="tr-TR" smtClean="0">
                <a:solidFill>
                  <a:schemeClr val="accent2"/>
                </a:solidFill>
              </a:rPr>
              <a:t>, </a:t>
            </a:r>
            <a:r>
              <a:rPr lang="tr-TR" altLang="tr-TR" smtClean="0">
                <a:solidFill>
                  <a:schemeClr val="accent2"/>
                </a:solidFill>
              </a:rPr>
              <a:t>bütün büyük ve küçük harfler eşittir</a:t>
            </a:r>
            <a:endParaRPr lang="en-US" altLang="tr-TR" smtClean="0">
              <a:solidFill>
                <a:schemeClr val="accent2"/>
              </a:solidFill>
            </a:endParaRPr>
          </a:p>
          <a:p>
            <a:pPr lvl="2" eaLnBrk="1" hangingPunct="1"/>
            <a:r>
              <a:rPr lang="tr-TR" altLang="tr-TR" smtClean="0">
                <a:solidFill>
                  <a:srgbClr val="666699"/>
                </a:solidFill>
              </a:rPr>
              <a:t>Bütün harfleri içeren bir karakter sınıfı kullanılır</a:t>
            </a:r>
            <a:endParaRPr lang="en-US" altLang="tr-TR" smtClean="0">
              <a:solidFill>
                <a:srgbClr val="666699"/>
              </a:solidFill>
            </a:endParaRPr>
          </a:p>
          <a:p>
            <a:pPr lvl="1" eaLnBrk="1" hangingPunct="1"/>
            <a:r>
              <a:rPr lang="tr-TR" altLang="tr-TR" smtClean="0">
                <a:solidFill>
                  <a:schemeClr val="accent2"/>
                </a:solidFill>
              </a:rPr>
              <a:t>Bir sabit tamsayıyı tanırken</a:t>
            </a:r>
            <a:r>
              <a:rPr lang="en-US" altLang="tr-TR" smtClean="0">
                <a:solidFill>
                  <a:schemeClr val="accent2"/>
                </a:solidFill>
              </a:rPr>
              <a:t>, </a:t>
            </a:r>
            <a:r>
              <a:rPr lang="tr-TR" altLang="tr-TR" smtClean="0">
                <a:solidFill>
                  <a:schemeClr val="accent2"/>
                </a:solidFill>
              </a:rPr>
              <a:t>bütün rakamlar eşittir</a:t>
            </a:r>
            <a:r>
              <a:rPr lang="en-US" altLang="tr-TR" smtClean="0">
                <a:solidFill>
                  <a:schemeClr val="accent2"/>
                </a:solidFill>
              </a:rPr>
              <a:t> – </a:t>
            </a:r>
            <a:r>
              <a:rPr lang="tr-TR" altLang="tr-TR" smtClean="0">
                <a:solidFill>
                  <a:schemeClr val="accent2"/>
                </a:solidFill>
              </a:rPr>
              <a:t>bir rakam sınıfı kullanılır</a:t>
            </a:r>
            <a:endParaRPr lang="en-US" altLang="tr-TR" smtClean="0">
              <a:solidFill>
                <a:schemeClr val="accent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Altbilgi Yer Tutucusu 3"/>
          <p:cNvSpPr>
            <a:spLocks noGrp="1"/>
          </p:cNvSpPr>
          <p:nvPr>
            <p:ph type="ftr" sz="quarter" idx="10"/>
          </p:nvPr>
        </p:nvSpPr>
        <p:spPr>
          <a:noFill/>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r>
              <a:rPr lang="en-US" altLang="tr-TR" sz="1000" smtClean="0">
                <a:latin typeface="Arial" panose="020B0604020202020204" pitchFamily="34" charset="0"/>
              </a:rPr>
              <a:t>Copyright © 2006 Pearson Addison-Wesley. All rights reserved.</a:t>
            </a:r>
          </a:p>
        </p:txBody>
      </p:sp>
      <p:sp>
        <p:nvSpPr>
          <p:cNvPr id="13315" name="Slayt Numarası Yer Tutucusu 4"/>
          <p:cNvSpPr>
            <a:spLocks noGrp="1"/>
          </p:cNvSpPr>
          <p:nvPr>
            <p:ph type="sldNum" sz="quarter" idx="11"/>
          </p:nvPr>
        </p:nvSpPr>
        <p:spPr>
          <a:noFill/>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r>
              <a:rPr lang="en-US" altLang="tr-TR" sz="1000">
                <a:latin typeface="Arial" panose="020B0604020202020204" pitchFamily="34" charset="0"/>
              </a:rPr>
              <a:t>1-</a:t>
            </a:r>
            <a:fld id="{DDAE2560-DEF7-4518-A52B-8AB74BCEAA91}" type="slidenum">
              <a:rPr lang="en-US" altLang="tr-TR" sz="1000">
                <a:latin typeface="Arial" panose="020B0604020202020204" pitchFamily="34" charset="0"/>
              </a:rPr>
              <a:pPr/>
              <a:t>11</a:t>
            </a:fld>
            <a:endParaRPr lang="en-US" altLang="tr-TR" sz="1000">
              <a:latin typeface="Arial" panose="020B0604020202020204" pitchFamily="34" charset="0"/>
            </a:endParaRPr>
          </a:p>
        </p:txBody>
      </p:sp>
      <p:sp>
        <p:nvSpPr>
          <p:cNvPr id="13316" name="Rectangle 2"/>
          <p:cNvSpPr>
            <a:spLocks noGrp="1" noChangeArrowheads="1"/>
          </p:cNvSpPr>
          <p:nvPr>
            <p:ph type="title"/>
          </p:nvPr>
        </p:nvSpPr>
        <p:spPr/>
        <p:txBody>
          <a:bodyPr/>
          <a:lstStyle/>
          <a:p>
            <a:pPr eaLnBrk="1" hangingPunct="1"/>
            <a:r>
              <a:rPr lang="tr-TR" altLang="tr-TR" smtClean="0">
                <a:solidFill>
                  <a:srgbClr val="666699"/>
                </a:solidFill>
              </a:rPr>
              <a:t>Sözcüksel </a:t>
            </a:r>
            <a:r>
              <a:rPr lang="en-US" altLang="tr-TR" smtClean="0">
                <a:solidFill>
                  <a:srgbClr val="666699"/>
                </a:solidFill>
              </a:rPr>
              <a:t>Anali</a:t>
            </a:r>
            <a:r>
              <a:rPr lang="tr-TR" altLang="tr-TR" smtClean="0">
                <a:solidFill>
                  <a:srgbClr val="666699"/>
                </a:solidFill>
              </a:rPr>
              <a:t>z</a:t>
            </a:r>
            <a:r>
              <a:rPr lang="en-US" altLang="tr-TR" smtClean="0">
                <a:solidFill>
                  <a:srgbClr val="666699"/>
                </a:solidFill>
              </a:rPr>
              <a:t> (</a:t>
            </a:r>
            <a:r>
              <a:rPr lang="tr-TR" altLang="tr-TR" smtClean="0">
                <a:solidFill>
                  <a:srgbClr val="666699"/>
                </a:solidFill>
              </a:rPr>
              <a:t>d</a:t>
            </a:r>
            <a:r>
              <a:rPr lang="en-US" altLang="tr-TR" smtClean="0">
                <a:solidFill>
                  <a:srgbClr val="666699"/>
                </a:solidFill>
              </a:rPr>
              <a:t>evamı)</a:t>
            </a:r>
          </a:p>
        </p:txBody>
      </p:sp>
      <p:sp>
        <p:nvSpPr>
          <p:cNvPr id="13317" name="Rectangle 3"/>
          <p:cNvSpPr>
            <a:spLocks noGrp="1" noChangeArrowheads="1"/>
          </p:cNvSpPr>
          <p:nvPr>
            <p:ph type="body" idx="1"/>
          </p:nvPr>
        </p:nvSpPr>
        <p:spPr/>
        <p:txBody>
          <a:bodyPr/>
          <a:lstStyle/>
          <a:p>
            <a:pPr eaLnBrk="1" hangingPunct="1"/>
            <a:r>
              <a:rPr lang="tr-TR" altLang="tr-TR" smtClean="0">
                <a:solidFill>
                  <a:schemeClr val="accent2"/>
                </a:solidFill>
              </a:rPr>
              <a:t>Ayrılmış sözcükler ve tanıtıcılar</a:t>
            </a:r>
            <a:r>
              <a:rPr lang="en-US" altLang="tr-TR" smtClean="0">
                <a:solidFill>
                  <a:schemeClr val="accent2"/>
                </a:solidFill>
              </a:rPr>
              <a:t> </a:t>
            </a:r>
            <a:r>
              <a:rPr lang="tr-TR" altLang="tr-TR" smtClean="0">
                <a:solidFill>
                  <a:schemeClr val="accent2"/>
                </a:solidFill>
              </a:rPr>
              <a:t>birlikte tanınabilir</a:t>
            </a:r>
            <a:r>
              <a:rPr lang="en-US" altLang="tr-TR" smtClean="0">
                <a:solidFill>
                  <a:schemeClr val="accent2"/>
                </a:solidFill>
              </a:rPr>
              <a:t> (</a:t>
            </a:r>
            <a:r>
              <a:rPr lang="tr-TR" altLang="tr-TR" smtClean="0">
                <a:solidFill>
                  <a:schemeClr val="accent2"/>
                </a:solidFill>
              </a:rPr>
              <a:t>her bir ayrılmış sözcük için programın bir parçasını almak yerine</a:t>
            </a:r>
            <a:r>
              <a:rPr lang="en-US" altLang="tr-TR" smtClean="0">
                <a:solidFill>
                  <a:schemeClr val="accent2"/>
                </a:solidFill>
              </a:rPr>
              <a:t>)</a:t>
            </a:r>
          </a:p>
          <a:p>
            <a:pPr lvl="1" eaLnBrk="1" hangingPunct="1"/>
            <a:r>
              <a:rPr lang="tr-TR" altLang="tr-TR" smtClean="0">
                <a:solidFill>
                  <a:schemeClr val="accent2"/>
                </a:solidFill>
              </a:rPr>
              <a:t>Olası bir tanıtıcının aslında ayrılmış sözcük olup olmadığına karar vermek için tabloya başvurma kullanılır</a:t>
            </a:r>
            <a:endParaRPr lang="en-US" altLang="tr-TR" smtClean="0">
              <a:solidFill>
                <a:schemeClr val="accent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Altbilgi Yer Tutucusu 3"/>
          <p:cNvSpPr>
            <a:spLocks noGrp="1"/>
          </p:cNvSpPr>
          <p:nvPr>
            <p:ph type="ftr" sz="quarter" idx="10"/>
          </p:nvPr>
        </p:nvSpPr>
        <p:spPr>
          <a:noFill/>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r>
              <a:rPr lang="en-US" altLang="tr-TR" sz="1000" smtClean="0">
                <a:latin typeface="Arial" panose="020B0604020202020204" pitchFamily="34" charset="0"/>
              </a:rPr>
              <a:t>Copyright © 2006 Pearson Addison-Wesley. All rights reserved.</a:t>
            </a:r>
          </a:p>
        </p:txBody>
      </p:sp>
      <p:sp>
        <p:nvSpPr>
          <p:cNvPr id="14339" name="Slayt Numarası Yer Tutucusu 4"/>
          <p:cNvSpPr>
            <a:spLocks noGrp="1"/>
          </p:cNvSpPr>
          <p:nvPr>
            <p:ph type="sldNum" sz="quarter" idx="11"/>
          </p:nvPr>
        </p:nvSpPr>
        <p:spPr>
          <a:noFill/>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r>
              <a:rPr lang="en-US" altLang="tr-TR" sz="1000">
                <a:latin typeface="Arial" panose="020B0604020202020204" pitchFamily="34" charset="0"/>
              </a:rPr>
              <a:t>1-</a:t>
            </a:r>
            <a:fld id="{EC845D9E-37A6-4388-B919-EF08FADC459F}" type="slidenum">
              <a:rPr lang="en-US" altLang="tr-TR" sz="1000">
                <a:latin typeface="Arial" panose="020B0604020202020204" pitchFamily="34" charset="0"/>
              </a:rPr>
              <a:pPr/>
              <a:t>12</a:t>
            </a:fld>
            <a:endParaRPr lang="en-US" altLang="tr-TR" sz="1000">
              <a:latin typeface="Arial" panose="020B0604020202020204" pitchFamily="34" charset="0"/>
            </a:endParaRPr>
          </a:p>
        </p:txBody>
      </p:sp>
      <p:sp>
        <p:nvSpPr>
          <p:cNvPr id="14340" name="Rectangle 2"/>
          <p:cNvSpPr>
            <a:spLocks noGrp="1" noChangeArrowheads="1"/>
          </p:cNvSpPr>
          <p:nvPr>
            <p:ph type="title"/>
          </p:nvPr>
        </p:nvSpPr>
        <p:spPr/>
        <p:txBody>
          <a:bodyPr/>
          <a:lstStyle/>
          <a:p>
            <a:pPr eaLnBrk="1" hangingPunct="1"/>
            <a:r>
              <a:rPr lang="tr-TR" altLang="tr-TR" smtClean="0">
                <a:solidFill>
                  <a:srgbClr val="666699"/>
                </a:solidFill>
              </a:rPr>
              <a:t>Sözcüksel </a:t>
            </a:r>
            <a:r>
              <a:rPr lang="en-US" altLang="tr-TR" smtClean="0">
                <a:solidFill>
                  <a:srgbClr val="666699"/>
                </a:solidFill>
              </a:rPr>
              <a:t>Anali</a:t>
            </a:r>
            <a:r>
              <a:rPr lang="tr-TR" altLang="tr-TR" smtClean="0">
                <a:solidFill>
                  <a:srgbClr val="666699"/>
                </a:solidFill>
              </a:rPr>
              <a:t>z</a:t>
            </a:r>
            <a:r>
              <a:rPr lang="en-US" altLang="tr-TR" smtClean="0">
                <a:solidFill>
                  <a:srgbClr val="666699"/>
                </a:solidFill>
              </a:rPr>
              <a:t> (</a:t>
            </a:r>
            <a:r>
              <a:rPr lang="tr-TR" altLang="tr-TR" smtClean="0">
                <a:solidFill>
                  <a:srgbClr val="666699"/>
                </a:solidFill>
              </a:rPr>
              <a:t>d</a:t>
            </a:r>
            <a:r>
              <a:rPr lang="en-US" altLang="tr-TR" smtClean="0">
                <a:solidFill>
                  <a:srgbClr val="666699"/>
                </a:solidFill>
              </a:rPr>
              <a:t>evamı)</a:t>
            </a:r>
          </a:p>
        </p:txBody>
      </p:sp>
      <p:sp>
        <p:nvSpPr>
          <p:cNvPr id="14341" name="Rectangle 3"/>
          <p:cNvSpPr>
            <a:spLocks noGrp="1" noChangeArrowheads="1"/>
          </p:cNvSpPr>
          <p:nvPr>
            <p:ph type="body" idx="1"/>
          </p:nvPr>
        </p:nvSpPr>
        <p:spPr/>
        <p:txBody>
          <a:bodyPr/>
          <a:lstStyle/>
          <a:p>
            <a:pPr eaLnBrk="1" hangingPunct="1"/>
            <a:r>
              <a:rPr lang="tr-TR" altLang="tr-TR" smtClean="0">
                <a:solidFill>
                  <a:schemeClr val="accent2"/>
                </a:solidFill>
              </a:rPr>
              <a:t>Kullanışlı yardımcı altprogramlar:</a:t>
            </a:r>
            <a:endParaRPr lang="en-US" altLang="tr-TR" smtClean="0">
              <a:solidFill>
                <a:schemeClr val="accent2"/>
              </a:solidFill>
            </a:endParaRPr>
          </a:p>
          <a:p>
            <a:pPr lvl="1" eaLnBrk="1" hangingPunct="1"/>
            <a:r>
              <a:rPr lang="en-US" altLang="tr-TR" b="1" smtClean="0">
                <a:solidFill>
                  <a:schemeClr val="accent2"/>
                </a:solidFill>
              </a:rPr>
              <a:t>getChar</a:t>
            </a:r>
            <a:r>
              <a:rPr lang="en-US" altLang="tr-TR" smtClean="0">
                <a:solidFill>
                  <a:schemeClr val="accent2"/>
                </a:solidFill>
              </a:rPr>
              <a:t> – </a:t>
            </a:r>
            <a:r>
              <a:rPr lang="tr-TR" altLang="tr-TR" smtClean="0">
                <a:solidFill>
                  <a:schemeClr val="accent2"/>
                </a:solidFill>
              </a:rPr>
              <a:t>girdinin (</a:t>
            </a:r>
            <a:r>
              <a:rPr lang="en-US" altLang="tr-TR" smtClean="0">
                <a:solidFill>
                  <a:schemeClr val="accent2"/>
                </a:solidFill>
              </a:rPr>
              <a:t>input</a:t>
            </a:r>
            <a:r>
              <a:rPr lang="tr-TR" altLang="tr-TR" smtClean="0">
                <a:solidFill>
                  <a:schemeClr val="accent2"/>
                </a:solidFill>
              </a:rPr>
              <a:t>) sonraki karakterini alır</a:t>
            </a:r>
            <a:r>
              <a:rPr lang="en-US" altLang="tr-TR" smtClean="0">
                <a:solidFill>
                  <a:schemeClr val="accent2"/>
                </a:solidFill>
              </a:rPr>
              <a:t>, </a:t>
            </a:r>
            <a:r>
              <a:rPr lang="tr-TR" altLang="tr-TR" smtClean="0">
                <a:solidFill>
                  <a:schemeClr val="accent2"/>
                </a:solidFill>
              </a:rPr>
              <a:t>bunu</a:t>
            </a:r>
            <a:r>
              <a:rPr lang="en-US" altLang="tr-TR" smtClean="0">
                <a:solidFill>
                  <a:schemeClr val="accent2"/>
                </a:solidFill>
              </a:rPr>
              <a:t> </a:t>
            </a:r>
            <a:r>
              <a:rPr lang="en-US" altLang="tr-TR" b="1" smtClean="0">
                <a:solidFill>
                  <a:schemeClr val="accent2"/>
                </a:solidFill>
              </a:rPr>
              <a:t>nextChar</a:t>
            </a:r>
            <a:r>
              <a:rPr lang="tr-TR" altLang="tr-TR" smtClean="0">
                <a:solidFill>
                  <a:schemeClr val="accent2"/>
                </a:solidFill>
              </a:rPr>
              <a:t> içine koyar, sınıfını belirler ve sınıfı </a:t>
            </a:r>
            <a:r>
              <a:rPr lang="en-US" altLang="tr-TR" b="1" smtClean="0">
                <a:solidFill>
                  <a:schemeClr val="accent2"/>
                </a:solidFill>
              </a:rPr>
              <a:t>charClass</a:t>
            </a:r>
            <a:r>
              <a:rPr lang="tr-TR" altLang="tr-TR" smtClean="0">
                <a:solidFill>
                  <a:schemeClr val="accent2"/>
                </a:solidFill>
              </a:rPr>
              <a:t> içine koyar</a:t>
            </a:r>
            <a:endParaRPr lang="en-US" altLang="tr-TR" smtClean="0">
              <a:solidFill>
                <a:schemeClr val="accent2"/>
              </a:solidFill>
            </a:endParaRPr>
          </a:p>
          <a:p>
            <a:pPr lvl="1" eaLnBrk="1" hangingPunct="1"/>
            <a:r>
              <a:rPr lang="en-US" altLang="tr-TR" b="1" smtClean="0">
                <a:solidFill>
                  <a:schemeClr val="accent2"/>
                </a:solidFill>
              </a:rPr>
              <a:t>addChar</a:t>
            </a:r>
            <a:r>
              <a:rPr lang="en-US" altLang="tr-TR" smtClean="0">
                <a:solidFill>
                  <a:schemeClr val="accent2"/>
                </a:solidFill>
              </a:rPr>
              <a:t> – </a:t>
            </a:r>
            <a:r>
              <a:rPr lang="en-US" altLang="tr-TR" b="1" smtClean="0">
                <a:solidFill>
                  <a:schemeClr val="accent2"/>
                </a:solidFill>
              </a:rPr>
              <a:t>nextChar</a:t>
            </a:r>
            <a:r>
              <a:rPr lang="tr-TR" altLang="tr-TR" smtClean="0">
                <a:solidFill>
                  <a:schemeClr val="accent2"/>
                </a:solidFill>
              </a:rPr>
              <a:t>’dan gelen karakteri lexeme’in biriktirildiği yere koyar</a:t>
            </a:r>
            <a:r>
              <a:rPr lang="en-US" altLang="tr-TR" smtClean="0">
                <a:solidFill>
                  <a:schemeClr val="accent2"/>
                </a:solidFill>
              </a:rPr>
              <a:t>, </a:t>
            </a:r>
            <a:r>
              <a:rPr lang="en-US" altLang="tr-TR" b="1" smtClean="0">
                <a:solidFill>
                  <a:schemeClr val="accent2"/>
                </a:solidFill>
              </a:rPr>
              <a:t>lexeme</a:t>
            </a:r>
          </a:p>
          <a:p>
            <a:pPr lvl="1" eaLnBrk="1" hangingPunct="1"/>
            <a:r>
              <a:rPr lang="tr-TR" altLang="tr-TR" b="1" smtClean="0">
                <a:solidFill>
                  <a:schemeClr val="accent2"/>
                </a:solidFill>
              </a:rPr>
              <a:t>Arama (l</a:t>
            </a:r>
            <a:r>
              <a:rPr lang="en-US" altLang="tr-TR" b="1" smtClean="0">
                <a:solidFill>
                  <a:schemeClr val="accent2"/>
                </a:solidFill>
              </a:rPr>
              <a:t>ookup</a:t>
            </a:r>
            <a:r>
              <a:rPr lang="tr-TR" altLang="tr-TR" b="1" smtClean="0">
                <a:solidFill>
                  <a:schemeClr val="accent2"/>
                </a:solidFill>
              </a:rPr>
              <a:t>)</a:t>
            </a:r>
            <a:r>
              <a:rPr lang="en-US" altLang="tr-TR" b="1" smtClean="0">
                <a:solidFill>
                  <a:schemeClr val="accent2"/>
                </a:solidFill>
              </a:rPr>
              <a:t> </a:t>
            </a:r>
            <a:r>
              <a:rPr lang="en-US" altLang="tr-TR" smtClean="0">
                <a:solidFill>
                  <a:schemeClr val="accent2"/>
                </a:solidFill>
              </a:rPr>
              <a:t>– </a:t>
            </a:r>
            <a:r>
              <a:rPr lang="en-US" altLang="tr-TR" b="1" smtClean="0">
                <a:solidFill>
                  <a:schemeClr val="accent2"/>
                </a:solidFill>
              </a:rPr>
              <a:t>lexeme</a:t>
            </a:r>
            <a:r>
              <a:rPr lang="tr-TR" altLang="tr-TR" smtClean="0">
                <a:solidFill>
                  <a:schemeClr val="accent2"/>
                </a:solidFill>
              </a:rPr>
              <a:t>’deki string’in ayrılmış sözcük olup olmadığını belirler</a:t>
            </a:r>
            <a:r>
              <a:rPr lang="en-US" altLang="tr-TR" smtClean="0">
                <a:solidFill>
                  <a:schemeClr val="accent2"/>
                </a:solidFill>
              </a:rPr>
              <a:t> (</a:t>
            </a:r>
            <a:r>
              <a:rPr lang="tr-TR" altLang="tr-TR" smtClean="0">
                <a:solidFill>
                  <a:schemeClr val="accent2"/>
                </a:solidFill>
              </a:rPr>
              <a:t>bir kod döndürür</a:t>
            </a:r>
            <a:r>
              <a:rPr lang="en-US" altLang="tr-TR" smtClean="0">
                <a:solidFill>
                  <a:schemeClr val="accent2"/>
                </a:solidFill>
              </a:rPr>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Altbilgi Yer Tutucusu 2"/>
          <p:cNvSpPr>
            <a:spLocks noGrp="1"/>
          </p:cNvSpPr>
          <p:nvPr>
            <p:ph type="ftr" sz="quarter" idx="10"/>
          </p:nvPr>
        </p:nvSpPr>
        <p:spPr>
          <a:noFill/>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r>
              <a:rPr lang="en-US" altLang="tr-TR" sz="1000" smtClean="0">
                <a:latin typeface="Arial" panose="020B0604020202020204" pitchFamily="34" charset="0"/>
              </a:rPr>
              <a:t>Copyright © 2006 Pearson Addison-Wesley. All rights reserved.</a:t>
            </a:r>
          </a:p>
        </p:txBody>
      </p:sp>
      <p:sp>
        <p:nvSpPr>
          <p:cNvPr id="15363" name="Slayt Numarası Yer Tutucusu 3"/>
          <p:cNvSpPr>
            <a:spLocks noGrp="1"/>
          </p:cNvSpPr>
          <p:nvPr>
            <p:ph type="sldNum" sz="quarter" idx="11"/>
          </p:nvPr>
        </p:nvSpPr>
        <p:spPr>
          <a:noFill/>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r>
              <a:rPr lang="en-US" altLang="tr-TR" sz="1000">
                <a:latin typeface="Arial" panose="020B0604020202020204" pitchFamily="34" charset="0"/>
              </a:rPr>
              <a:t>1-</a:t>
            </a:r>
            <a:fld id="{D7F356B9-6D14-4491-8DB6-1001331E1772}" type="slidenum">
              <a:rPr lang="en-US" altLang="tr-TR" sz="1000">
                <a:latin typeface="Arial" panose="020B0604020202020204" pitchFamily="34" charset="0"/>
              </a:rPr>
              <a:pPr/>
              <a:t>13</a:t>
            </a:fld>
            <a:endParaRPr lang="en-US" altLang="tr-TR" sz="1000">
              <a:latin typeface="Arial" panose="020B0604020202020204" pitchFamily="34" charset="0"/>
            </a:endParaRPr>
          </a:p>
        </p:txBody>
      </p:sp>
      <p:sp>
        <p:nvSpPr>
          <p:cNvPr id="15364" name="Rectangle 3"/>
          <p:cNvSpPr>
            <a:spLocks noGrp="1" noChangeArrowheads="1"/>
          </p:cNvSpPr>
          <p:nvPr>
            <p:ph type="title"/>
          </p:nvPr>
        </p:nvSpPr>
        <p:spPr/>
        <p:txBody>
          <a:bodyPr/>
          <a:lstStyle/>
          <a:p>
            <a:pPr eaLnBrk="1" hangingPunct="1"/>
            <a:r>
              <a:rPr lang="tr-TR" altLang="tr-TR" smtClean="0">
                <a:solidFill>
                  <a:srgbClr val="666699"/>
                </a:solidFill>
              </a:rPr>
              <a:t>Durum Diyagramı</a:t>
            </a:r>
            <a:endParaRPr lang="en-US" altLang="tr-TR" smtClean="0">
              <a:solidFill>
                <a:srgbClr val="666699"/>
              </a:solidFill>
            </a:endParaRPr>
          </a:p>
        </p:txBody>
      </p:sp>
      <p:pic>
        <p:nvPicPr>
          <p:cNvPr id="1536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3500" y="1609725"/>
            <a:ext cx="7581900" cy="463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Altbilgi Yer Tutucusu 3"/>
          <p:cNvSpPr>
            <a:spLocks noGrp="1"/>
          </p:cNvSpPr>
          <p:nvPr>
            <p:ph type="ftr" sz="quarter" idx="10"/>
          </p:nvPr>
        </p:nvSpPr>
        <p:spPr>
          <a:noFill/>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r>
              <a:rPr lang="en-US" altLang="tr-TR" sz="1000" smtClean="0">
                <a:latin typeface="Arial" panose="020B0604020202020204" pitchFamily="34" charset="0"/>
              </a:rPr>
              <a:t>Copyright © 2006 Pearson Addison-Wesley. All rights reserved.</a:t>
            </a:r>
          </a:p>
        </p:txBody>
      </p:sp>
      <p:sp>
        <p:nvSpPr>
          <p:cNvPr id="16387" name="Slayt Numarası Yer Tutucusu 4"/>
          <p:cNvSpPr>
            <a:spLocks noGrp="1"/>
          </p:cNvSpPr>
          <p:nvPr>
            <p:ph type="sldNum" sz="quarter" idx="11"/>
          </p:nvPr>
        </p:nvSpPr>
        <p:spPr>
          <a:noFill/>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r>
              <a:rPr lang="en-US" altLang="tr-TR" sz="1000">
                <a:latin typeface="Arial" panose="020B0604020202020204" pitchFamily="34" charset="0"/>
              </a:rPr>
              <a:t>1-</a:t>
            </a:r>
            <a:fld id="{734C445F-E08C-4794-9C7D-7C094AABBFCE}" type="slidenum">
              <a:rPr lang="en-US" altLang="tr-TR" sz="1000">
                <a:latin typeface="Arial" panose="020B0604020202020204" pitchFamily="34" charset="0"/>
              </a:rPr>
              <a:pPr/>
              <a:t>14</a:t>
            </a:fld>
            <a:endParaRPr lang="en-US" altLang="tr-TR" sz="1000">
              <a:latin typeface="Arial" panose="020B0604020202020204" pitchFamily="34" charset="0"/>
            </a:endParaRPr>
          </a:p>
        </p:txBody>
      </p:sp>
      <p:sp>
        <p:nvSpPr>
          <p:cNvPr id="16388" name="Rectangle 2"/>
          <p:cNvSpPr>
            <a:spLocks noGrp="1" noChangeArrowheads="1"/>
          </p:cNvSpPr>
          <p:nvPr>
            <p:ph type="title"/>
          </p:nvPr>
        </p:nvSpPr>
        <p:spPr/>
        <p:txBody>
          <a:bodyPr/>
          <a:lstStyle/>
          <a:p>
            <a:pPr eaLnBrk="1" hangingPunct="1"/>
            <a:r>
              <a:rPr lang="tr-TR" altLang="tr-TR" smtClean="0">
                <a:solidFill>
                  <a:srgbClr val="666699"/>
                </a:solidFill>
              </a:rPr>
              <a:t>Sözcüksel Analizci</a:t>
            </a:r>
            <a:endParaRPr lang="en-US" altLang="tr-TR" smtClean="0">
              <a:solidFill>
                <a:srgbClr val="666699"/>
              </a:solidFill>
            </a:endParaRPr>
          </a:p>
        </p:txBody>
      </p:sp>
      <p:sp>
        <p:nvSpPr>
          <p:cNvPr id="16389" name="Rectangle 3"/>
          <p:cNvSpPr>
            <a:spLocks noGrp="1" noChangeArrowheads="1"/>
          </p:cNvSpPr>
          <p:nvPr>
            <p:ph type="body" idx="1"/>
          </p:nvPr>
        </p:nvSpPr>
        <p:spPr>
          <a:xfrm>
            <a:off x="533400" y="1600200"/>
            <a:ext cx="8077200" cy="4572000"/>
          </a:xfrm>
        </p:spPr>
        <p:txBody>
          <a:bodyPr/>
          <a:lstStyle/>
          <a:p>
            <a:pPr eaLnBrk="1" hangingPunct="1">
              <a:lnSpc>
                <a:spcPct val="90000"/>
              </a:lnSpc>
              <a:buFontTx/>
              <a:buNone/>
            </a:pPr>
            <a:r>
              <a:rPr lang="tr-TR" altLang="tr-TR" sz="2400" smtClean="0">
                <a:solidFill>
                  <a:schemeClr val="accent2"/>
                </a:solidFill>
              </a:rPr>
              <a:t>Uygulama</a:t>
            </a:r>
            <a:r>
              <a:rPr lang="en-US" altLang="tr-TR" sz="2400" smtClean="0">
                <a:solidFill>
                  <a:schemeClr val="accent2"/>
                </a:solidFill>
              </a:rPr>
              <a:t>: </a:t>
            </a:r>
          </a:p>
          <a:p>
            <a:pPr eaLnBrk="1" hangingPunct="1">
              <a:lnSpc>
                <a:spcPct val="90000"/>
              </a:lnSpc>
              <a:buFontTx/>
              <a:buNone/>
            </a:pPr>
            <a:r>
              <a:rPr lang="en-US" altLang="tr-TR" sz="2400" smtClean="0">
                <a:solidFill>
                  <a:schemeClr val="accent2"/>
                </a:solidFill>
              </a:rPr>
              <a:t>  </a:t>
            </a:r>
            <a:r>
              <a:rPr lang="en-US" altLang="tr-TR" sz="2400" smtClean="0">
                <a:solidFill>
                  <a:schemeClr val="accent2"/>
                </a:solidFill>
                <a:sym typeface="Wingdings" panose="05000000000000000000" pitchFamily="2" charset="2"/>
              </a:rPr>
              <a:t> SHOW </a:t>
            </a:r>
            <a:r>
              <a:rPr lang="en-US" altLang="tr-TR" sz="1800" smtClean="0">
                <a:solidFill>
                  <a:schemeClr val="accent2"/>
                </a:solidFill>
                <a:latin typeface="Courier New" panose="02070309020205020404" pitchFamily="49" charset="0"/>
                <a:cs typeface="Courier New" panose="02070309020205020404" pitchFamily="49" charset="0"/>
                <a:sym typeface="Wingdings" panose="05000000000000000000" pitchFamily="2" charset="2"/>
              </a:rPr>
              <a:t>front.c</a:t>
            </a:r>
            <a:r>
              <a:rPr lang="en-US" altLang="tr-TR" sz="2400" smtClean="0">
                <a:solidFill>
                  <a:schemeClr val="accent2"/>
                </a:solidFill>
                <a:sym typeface="Wingdings" panose="05000000000000000000" pitchFamily="2" charset="2"/>
              </a:rPr>
              <a:t> </a:t>
            </a:r>
            <a:endParaRPr lang="tr-TR" altLang="tr-TR" sz="2400" smtClean="0">
              <a:solidFill>
                <a:schemeClr val="accent2"/>
              </a:solidFill>
              <a:sym typeface="Wingdings" panose="05000000000000000000" pitchFamily="2" charset="2"/>
            </a:endParaRPr>
          </a:p>
          <a:p>
            <a:pPr eaLnBrk="1" hangingPunct="1">
              <a:lnSpc>
                <a:spcPct val="90000"/>
              </a:lnSpc>
              <a:buFontTx/>
              <a:buNone/>
            </a:pPr>
            <a:endParaRPr lang="en-US" altLang="tr-TR" sz="2400" smtClean="0">
              <a:sym typeface="Wingdings" panose="05000000000000000000" pitchFamily="2" charset="2"/>
            </a:endParaRPr>
          </a:p>
          <a:p>
            <a:pPr eaLnBrk="1" hangingPunct="1">
              <a:buFontTx/>
              <a:buNone/>
            </a:pPr>
            <a:r>
              <a:rPr lang="en-US" altLang="tr-TR" sz="2400" smtClean="0">
                <a:solidFill>
                  <a:schemeClr val="accent2"/>
                </a:solidFill>
              </a:rPr>
              <a:t> - </a:t>
            </a:r>
            <a:r>
              <a:rPr lang="en-US" altLang="tr-TR" sz="1800" smtClean="0">
                <a:solidFill>
                  <a:schemeClr val="accent2"/>
                </a:solidFill>
                <a:latin typeface="Courier New" panose="02070309020205020404" pitchFamily="49" charset="0"/>
                <a:cs typeface="Courier New" panose="02070309020205020404" pitchFamily="49" charset="0"/>
              </a:rPr>
              <a:t>(sum + 47) / total</a:t>
            </a:r>
            <a:r>
              <a:rPr lang="tr-TR" altLang="tr-TR" sz="1800" smtClean="0">
                <a:solidFill>
                  <a:schemeClr val="accent2"/>
                </a:solidFill>
                <a:latin typeface="Courier New" panose="02070309020205020404" pitchFamily="49" charset="0"/>
                <a:cs typeface="Courier New" panose="02070309020205020404" pitchFamily="49" charset="0"/>
              </a:rPr>
              <a:t> </a:t>
            </a:r>
            <a:r>
              <a:rPr lang="tr-TR" altLang="tr-TR" sz="2400" smtClean="0">
                <a:solidFill>
                  <a:schemeClr val="accent2"/>
                </a:solidFill>
              </a:rPr>
              <a:t>de kullanılan </a:t>
            </a:r>
            <a:r>
              <a:rPr lang="en-US" altLang="tr-TR" sz="1800" smtClean="0">
                <a:solidFill>
                  <a:schemeClr val="accent2"/>
                </a:solidFill>
                <a:latin typeface="Courier New" panose="02070309020205020404" pitchFamily="49" charset="0"/>
                <a:cs typeface="Courier New" panose="02070309020205020404" pitchFamily="49" charset="0"/>
              </a:rPr>
              <a:t>front.c </a:t>
            </a:r>
            <a:r>
              <a:rPr lang="tr-TR" altLang="tr-TR" sz="2400" smtClean="0">
                <a:solidFill>
                  <a:schemeClr val="accent2"/>
                </a:solidFill>
              </a:rPr>
              <a:t>nin arasında sözcüksel analizcinin çıktısını aşağıda takip edebilirsiniz</a:t>
            </a:r>
          </a:p>
          <a:p>
            <a:pPr eaLnBrk="1" hangingPunct="1">
              <a:buFontTx/>
              <a:buNone/>
            </a:pPr>
            <a:endParaRPr lang="en-US" altLang="tr-TR" sz="2000" smtClean="0"/>
          </a:p>
          <a:p>
            <a:pPr eaLnBrk="1" hangingPunct="1">
              <a:buFontTx/>
              <a:buNone/>
            </a:pPr>
            <a:r>
              <a:rPr lang="en-US" altLang="tr-TR" sz="1200" smtClean="0">
                <a:solidFill>
                  <a:schemeClr val="accent2"/>
                </a:solidFill>
                <a:latin typeface="Courier New" panose="02070309020205020404" pitchFamily="49" charset="0"/>
                <a:cs typeface="Courier New" panose="02070309020205020404" pitchFamily="49" charset="0"/>
              </a:rPr>
              <a:t>Next token is: 25 Next lexeme is (</a:t>
            </a:r>
          </a:p>
          <a:p>
            <a:pPr eaLnBrk="1" hangingPunct="1">
              <a:buFontTx/>
              <a:buNone/>
            </a:pPr>
            <a:r>
              <a:rPr lang="en-US" altLang="tr-TR" sz="1200" smtClean="0">
                <a:solidFill>
                  <a:schemeClr val="accent2"/>
                </a:solidFill>
                <a:latin typeface="Courier New" panose="02070309020205020404" pitchFamily="49" charset="0"/>
                <a:cs typeface="Courier New" panose="02070309020205020404" pitchFamily="49" charset="0"/>
              </a:rPr>
              <a:t>Next token is: 11 Next lexeme is sum</a:t>
            </a:r>
          </a:p>
          <a:p>
            <a:pPr eaLnBrk="1" hangingPunct="1">
              <a:buFontTx/>
              <a:buNone/>
            </a:pPr>
            <a:r>
              <a:rPr lang="en-US" altLang="tr-TR" sz="1200" smtClean="0">
                <a:solidFill>
                  <a:schemeClr val="accent2"/>
                </a:solidFill>
                <a:latin typeface="Courier New" panose="02070309020205020404" pitchFamily="49" charset="0"/>
                <a:cs typeface="Courier New" panose="02070309020205020404" pitchFamily="49" charset="0"/>
              </a:rPr>
              <a:t>Next token is: 21 Next lexeme is +</a:t>
            </a:r>
          </a:p>
          <a:p>
            <a:pPr eaLnBrk="1" hangingPunct="1">
              <a:buFontTx/>
              <a:buNone/>
            </a:pPr>
            <a:r>
              <a:rPr lang="en-US" altLang="tr-TR" sz="1200" smtClean="0">
                <a:solidFill>
                  <a:schemeClr val="accent2"/>
                </a:solidFill>
                <a:latin typeface="Courier New" panose="02070309020205020404" pitchFamily="49" charset="0"/>
                <a:cs typeface="Courier New" panose="02070309020205020404" pitchFamily="49" charset="0"/>
              </a:rPr>
              <a:t>Next token is: 10 Next lexeme is 47</a:t>
            </a:r>
          </a:p>
          <a:p>
            <a:pPr eaLnBrk="1" hangingPunct="1">
              <a:buFontTx/>
              <a:buNone/>
            </a:pPr>
            <a:r>
              <a:rPr lang="en-US" altLang="tr-TR" sz="1200" smtClean="0">
                <a:solidFill>
                  <a:schemeClr val="accent2"/>
                </a:solidFill>
                <a:latin typeface="Courier New" panose="02070309020205020404" pitchFamily="49" charset="0"/>
                <a:cs typeface="Courier New" panose="02070309020205020404" pitchFamily="49" charset="0"/>
              </a:rPr>
              <a:t>Next token is: 26 Next lexeme is )</a:t>
            </a:r>
          </a:p>
          <a:p>
            <a:pPr eaLnBrk="1" hangingPunct="1">
              <a:buFontTx/>
              <a:buNone/>
            </a:pPr>
            <a:r>
              <a:rPr lang="en-US" altLang="tr-TR" sz="1200" smtClean="0">
                <a:solidFill>
                  <a:schemeClr val="accent2"/>
                </a:solidFill>
                <a:latin typeface="Courier New" panose="02070309020205020404" pitchFamily="49" charset="0"/>
                <a:cs typeface="Courier New" panose="02070309020205020404" pitchFamily="49" charset="0"/>
              </a:rPr>
              <a:t>Next token is: 24 Next lexeme is /</a:t>
            </a:r>
          </a:p>
          <a:p>
            <a:pPr eaLnBrk="1" hangingPunct="1">
              <a:buFontTx/>
              <a:buNone/>
            </a:pPr>
            <a:r>
              <a:rPr lang="en-US" altLang="tr-TR" sz="1200" smtClean="0">
                <a:solidFill>
                  <a:schemeClr val="accent2"/>
                </a:solidFill>
                <a:latin typeface="Courier New" panose="02070309020205020404" pitchFamily="49" charset="0"/>
                <a:cs typeface="Courier New" panose="02070309020205020404" pitchFamily="49" charset="0"/>
              </a:rPr>
              <a:t>Next token is: 11 Next lexeme is total</a:t>
            </a:r>
          </a:p>
          <a:p>
            <a:pPr eaLnBrk="1" hangingPunct="1">
              <a:buFontTx/>
              <a:buNone/>
            </a:pPr>
            <a:r>
              <a:rPr lang="en-US" altLang="tr-TR" sz="1200" smtClean="0">
                <a:solidFill>
                  <a:schemeClr val="accent2"/>
                </a:solidFill>
                <a:latin typeface="Courier New" panose="02070309020205020404" pitchFamily="49" charset="0"/>
                <a:cs typeface="Courier New" panose="02070309020205020404" pitchFamily="49" charset="0"/>
              </a:rPr>
              <a:t>Next token is: -1 Next lexeme is EOF</a:t>
            </a:r>
            <a:endParaRPr lang="en-US" altLang="tr-TR" sz="1200" smtClean="0">
              <a:solidFill>
                <a:schemeClr val="accent2"/>
              </a:solidFill>
              <a:latin typeface="Courier New" panose="02070309020205020404" pitchFamily="49" charset="0"/>
              <a:cs typeface="Courier New" panose="02070309020205020404" pitchFamily="49" charset="0"/>
              <a:sym typeface="Wingdings" panose="05000000000000000000" pitchFamily="2" charset="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Altbilgi Yer Tutucusu 3"/>
          <p:cNvSpPr>
            <a:spLocks noGrp="1"/>
          </p:cNvSpPr>
          <p:nvPr>
            <p:ph type="ftr" sz="quarter" idx="10"/>
          </p:nvPr>
        </p:nvSpPr>
        <p:spPr>
          <a:noFill/>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r>
              <a:rPr lang="en-US" altLang="tr-TR" sz="1000" smtClean="0">
                <a:latin typeface="Arial" panose="020B0604020202020204" pitchFamily="34" charset="0"/>
              </a:rPr>
              <a:t>Copyright © 2006 Pearson Addison-Wesley. All rights reserved.</a:t>
            </a:r>
          </a:p>
        </p:txBody>
      </p:sp>
      <p:sp>
        <p:nvSpPr>
          <p:cNvPr id="17411" name="Slayt Numarası Yer Tutucusu 4"/>
          <p:cNvSpPr>
            <a:spLocks noGrp="1"/>
          </p:cNvSpPr>
          <p:nvPr>
            <p:ph type="sldNum" sz="quarter" idx="11"/>
          </p:nvPr>
        </p:nvSpPr>
        <p:spPr>
          <a:noFill/>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r>
              <a:rPr lang="en-US" altLang="tr-TR" sz="1000">
                <a:latin typeface="Arial" panose="020B0604020202020204" pitchFamily="34" charset="0"/>
              </a:rPr>
              <a:t>1-</a:t>
            </a:r>
            <a:fld id="{5CAF5338-F5E0-4275-A061-C1DE710E1BCF}" type="slidenum">
              <a:rPr lang="en-US" altLang="tr-TR" sz="1000">
                <a:latin typeface="Arial" panose="020B0604020202020204" pitchFamily="34" charset="0"/>
              </a:rPr>
              <a:pPr/>
              <a:t>15</a:t>
            </a:fld>
            <a:endParaRPr lang="en-US" altLang="tr-TR" sz="1000">
              <a:latin typeface="Arial" panose="020B0604020202020204" pitchFamily="34" charset="0"/>
            </a:endParaRPr>
          </a:p>
        </p:txBody>
      </p:sp>
      <p:sp>
        <p:nvSpPr>
          <p:cNvPr id="17412" name="Rectangle 2"/>
          <p:cNvSpPr>
            <a:spLocks noGrp="1" noChangeArrowheads="1"/>
          </p:cNvSpPr>
          <p:nvPr>
            <p:ph type="title"/>
          </p:nvPr>
        </p:nvSpPr>
        <p:spPr/>
        <p:txBody>
          <a:bodyPr/>
          <a:lstStyle/>
          <a:p>
            <a:pPr eaLnBrk="1" hangingPunct="1"/>
            <a:r>
              <a:rPr lang="tr-TR" altLang="tr-TR" smtClean="0">
                <a:solidFill>
                  <a:srgbClr val="666699"/>
                </a:solidFill>
              </a:rPr>
              <a:t>Ayrıştırma</a:t>
            </a:r>
            <a:r>
              <a:rPr lang="en-US" altLang="tr-TR" smtClean="0">
                <a:solidFill>
                  <a:srgbClr val="666699"/>
                </a:solidFill>
              </a:rPr>
              <a:t> </a:t>
            </a:r>
            <a:r>
              <a:rPr lang="tr-TR" altLang="tr-TR" smtClean="0">
                <a:solidFill>
                  <a:srgbClr val="666699"/>
                </a:solidFill>
              </a:rPr>
              <a:t>Sorunu</a:t>
            </a:r>
            <a:endParaRPr lang="en-US" altLang="tr-TR" smtClean="0">
              <a:solidFill>
                <a:srgbClr val="666699"/>
              </a:solidFill>
            </a:endParaRPr>
          </a:p>
        </p:txBody>
      </p:sp>
      <p:sp>
        <p:nvSpPr>
          <p:cNvPr id="17413" name="Rectangle 3"/>
          <p:cNvSpPr>
            <a:spLocks noGrp="1" noChangeArrowheads="1"/>
          </p:cNvSpPr>
          <p:nvPr>
            <p:ph type="body" idx="1"/>
          </p:nvPr>
        </p:nvSpPr>
        <p:spPr/>
        <p:txBody>
          <a:bodyPr/>
          <a:lstStyle/>
          <a:p>
            <a:pPr eaLnBrk="1" hangingPunct="1"/>
            <a:r>
              <a:rPr lang="tr-TR" altLang="tr-TR" smtClean="0">
                <a:solidFill>
                  <a:schemeClr val="accent2"/>
                </a:solidFill>
              </a:rPr>
              <a:t>Ayrıştırıcının amaçları</a:t>
            </a:r>
            <a:r>
              <a:rPr lang="en-US" altLang="tr-TR" smtClean="0">
                <a:solidFill>
                  <a:schemeClr val="accent2"/>
                </a:solidFill>
              </a:rPr>
              <a:t>, </a:t>
            </a:r>
            <a:r>
              <a:rPr lang="tr-TR" altLang="tr-TR" smtClean="0">
                <a:solidFill>
                  <a:schemeClr val="accent2"/>
                </a:solidFill>
              </a:rPr>
              <a:t>bir girdi programı verildiğinde</a:t>
            </a:r>
            <a:r>
              <a:rPr lang="en-US" altLang="tr-TR" smtClean="0">
                <a:solidFill>
                  <a:schemeClr val="accent2"/>
                </a:solidFill>
              </a:rPr>
              <a:t>:</a:t>
            </a:r>
          </a:p>
          <a:p>
            <a:pPr lvl="1" eaLnBrk="1" hangingPunct="1"/>
            <a:r>
              <a:rPr lang="tr-TR" altLang="tr-TR" smtClean="0">
                <a:solidFill>
                  <a:schemeClr val="accent2"/>
                </a:solidFill>
              </a:rPr>
              <a:t>Bütün sentaks hatalarını bulur</a:t>
            </a:r>
            <a:r>
              <a:rPr lang="en-US" altLang="tr-TR" smtClean="0">
                <a:solidFill>
                  <a:schemeClr val="accent2"/>
                </a:solidFill>
              </a:rPr>
              <a:t>; </a:t>
            </a:r>
            <a:r>
              <a:rPr lang="tr-TR" altLang="tr-TR" smtClean="0">
                <a:solidFill>
                  <a:schemeClr val="accent2"/>
                </a:solidFill>
              </a:rPr>
              <a:t>her birisi için</a:t>
            </a:r>
            <a:r>
              <a:rPr lang="en-US" altLang="tr-TR" smtClean="0">
                <a:solidFill>
                  <a:schemeClr val="accent2"/>
                </a:solidFill>
              </a:rPr>
              <a:t>, </a:t>
            </a:r>
            <a:r>
              <a:rPr lang="tr-TR" altLang="tr-TR" smtClean="0">
                <a:solidFill>
                  <a:schemeClr val="accent2"/>
                </a:solidFill>
              </a:rPr>
              <a:t>uygun bir tanılayıcı (</a:t>
            </a:r>
            <a:r>
              <a:rPr lang="en-US" altLang="tr-TR" smtClean="0">
                <a:solidFill>
                  <a:schemeClr val="accent2"/>
                </a:solidFill>
              </a:rPr>
              <a:t>diagnostic</a:t>
            </a:r>
            <a:r>
              <a:rPr lang="tr-TR" altLang="tr-TR" smtClean="0">
                <a:solidFill>
                  <a:schemeClr val="accent2"/>
                </a:solidFill>
              </a:rPr>
              <a:t>)</a:t>
            </a:r>
            <a:r>
              <a:rPr lang="en-US" altLang="tr-TR" smtClean="0">
                <a:solidFill>
                  <a:schemeClr val="accent2"/>
                </a:solidFill>
              </a:rPr>
              <a:t> </a:t>
            </a:r>
            <a:r>
              <a:rPr lang="tr-TR" altLang="tr-TR" smtClean="0">
                <a:solidFill>
                  <a:schemeClr val="accent2"/>
                </a:solidFill>
              </a:rPr>
              <a:t>mesaj üretir</a:t>
            </a:r>
            <a:r>
              <a:rPr lang="en-US" altLang="tr-TR" smtClean="0">
                <a:solidFill>
                  <a:schemeClr val="accent2"/>
                </a:solidFill>
              </a:rPr>
              <a:t>, </a:t>
            </a:r>
            <a:r>
              <a:rPr lang="tr-TR" altLang="tr-TR" smtClean="0">
                <a:solidFill>
                  <a:schemeClr val="accent2"/>
                </a:solidFill>
              </a:rPr>
              <a:t>ve hemen eski haline döndürür</a:t>
            </a:r>
            <a:endParaRPr lang="en-US" altLang="tr-TR" smtClean="0">
              <a:solidFill>
                <a:schemeClr val="accent2"/>
              </a:solidFill>
            </a:endParaRPr>
          </a:p>
          <a:p>
            <a:pPr lvl="1" eaLnBrk="1" hangingPunct="1"/>
            <a:r>
              <a:rPr lang="tr-TR" altLang="tr-TR" smtClean="0">
                <a:solidFill>
                  <a:schemeClr val="accent2"/>
                </a:solidFill>
              </a:rPr>
              <a:t>Ayrıştırma ağacını üretir</a:t>
            </a:r>
            <a:r>
              <a:rPr lang="en-US" altLang="tr-TR" smtClean="0">
                <a:solidFill>
                  <a:schemeClr val="accent2"/>
                </a:solidFill>
              </a:rPr>
              <a:t> </a:t>
            </a:r>
            <a:r>
              <a:rPr lang="tr-TR" altLang="tr-TR" smtClean="0">
                <a:solidFill>
                  <a:schemeClr val="accent2"/>
                </a:solidFill>
              </a:rPr>
              <a:t>veya</a:t>
            </a:r>
            <a:r>
              <a:rPr lang="en-US" altLang="tr-TR" smtClean="0">
                <a:solidFill>
                  <a:schemeClr val="accent2"/>
                </a:solidFill>
              </a:rPr>
              <a:t> </a:t>
            </a:r>
            <a:r>
              <a:rPr lang="tr-TR" altLang="tr-TR" smtClean="0">
                <a:solidFill>
                  <a:schemeClr val="accent2"/>
                </a:solidFill>
              </a:rPr>
              <a:t>en azından program için ayrıştırma ağacının izini (dökümünü - </a:t>
            </a:r>
            <a:r>
              <a:rPr lang="en-US" altLang="tr-TR" smtClean="0">
                <a:solidFill>
                  <a:schemeClr val="accent2"/>
                </a:solidFill>
              </a:rPr>
              <a:t>trace</a:t>
            </a:r>
            <a:r>
              <a:rPr lang="tr-TR" altLang="tr-TR" smtClean="0">
                <a:solidFill>
                  <a:schemeClr val="accent2"/>
                </a:solidFill>
              </a:rPr>
              <a:t>) üretir</a:t>
            </a:r>
            <a:endParaRPr lang="en-US" altLang="tr-TR" smtClean="0">
              <a:solidFill>
                <a:schemeClr val="accent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Altbilgi Yer Tutucusu 3"/>
          <p:cNvSpPr>
            <a:spLocks noGrp="1"/>
          </p:cNvSpPr>
          <p:nvPr>
            <p:ph type="ftr" sz="quarter" idx="10"/>
          </p:nvPr>
        </p:nvSpPr>
        <p:spPr>
          <a:noFill/>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r>
              <a:rPr lang="en-US" altLang="tr-TR" sz="1000" smtClean="0">
                <a:latin typeface="Arial" panose="020B0604020202020204" pitchFamily="34" charset="0"/>
              </a:rPr>
              <a:t>Copyright © 2006 Pearson Addison-Wesley. All rights reserved.</a:t>
            </a:r>
          </a:p>
        </p:txBody>
      </p:sp>
      <p:sp>
        <p:nvSpPr>
          <p:cNvPr id="18435" name="Slayt Numarası Yer Tutucusu 4"/>
          <p:cNvSpPr>
            <a:spLocks noGrp="1"/>
          </p:cNvSpPr>
          <p:nvPr>
            <p:ph type="sldNum" sz="quarter" idx="11"/>
          </p:nvPr>
        </p:nvSpPr>
        <p:spPr>
          <a:noFill/>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r>
              <a:rPr lang="en-US" altLang="tr-TR" sz="1000">
                <a:latin typeface="Arial" panose="020B0604020202020204" pitchFamily="34" charset="0"/>
              </a:rPr>
              <a:t>1-</a:t>
            </a:r>
            <a:fld id="{D67644B9-7766-4A59-9E4A-B4E15D0A5002}" type="slidenum">
              <a:rPr lang="en-US" altLang="tr-TR" sz="1000">
                <a:latin typeface="Arial" panose="020B0604020202020204" pitchFamily="34" charset="0"/>
              </a:rPr>
              <a:pPr/>
              <a:t>16</a:t>
            </a:fld>
            <a:endParaRPr lang="en-US" altLang="tr-TR" sz="1000">
              <a:latin typeface="Arial" panose="020B0604020202020204" pitchFamily="34" charset="0"/>
            </a:endParaRPr>
          </a:p>
        </p:txBody>
      </p:sp>
      <p:sp>
        <p:nvSpPr>
          <p:cNvPr id="18436" name="Rectangle 2"/>
          <p:cNvSpPr>
            <a:spLocks noGrp="1" noChangeArrowheads="1"/>
          </p:cNvSpPr>
          <p:nvPr>
            <p:ph type="title"/>
          </p:nvPr>
        </p:nvSpPr>
        <p:spPr>
          <a:xfrm>
            <a:off x="609600" y="381000"/>
            <a:ext cx="8153400" cy="990600"/>
          </a:xfrm>
        </p:spPr>
        <p:txBody>
          <a:bodyPr/>
          <a:lstStyle/>
          <a:p>
            <a:pPr eaLnBrk="1" hangingPunct="1"/>
            <a:r>
              <a:rPr lang="tr-TR" altLang="tr-TR" smtClean="0">
                <a:solidFill>
                  <a:srgbClr val="666699"/>
                </a:solidFill>
              </a:rPr>
              <a:t>Ayrıştırma</a:t>
            </a:r>
            <a:r>
              <a:rPr lang="en-US" altLang="tr-TR" smtClean="0">
                <a:solidFill>
                  <a:srgbClr val="666699"/>
                </a:solidFill>
              </a:rPr>
              <a:t> </a:t>
            </a:r>
            <a:r>
              <a:rPr lang="tr-TR" altLang="tr-TR" smtClean="0">
                <a:solidFill>
                  <a:srgbClr val="666699"/>
                </a:solidFill>
              </a:rPr>
              <a:t>Sorunu </a:t>
            </a:r>
            <a:r>
              <a:rPr lang="tr-TR" altLang="tr-TR" sz="2800" smtClean="0">
                <a:solidFill>
                  <a:srgbClr val="666699"/>
                </a:solidFill>
              </a:rPr>
              <a:t>(devamı)</a:t>
            </a:r>
            <a:endParaRPr lang="en-US" altLang="tr-TR" sz="2800" smtClean="0">
              <a:solidFill>
                <a:srgbClr val="666699"/>
              </a:solidFill>
            </a:endParaRPr>
          </a:p>
        </p:txBody>
      </p:sp>
      <p:sp>
        <p:nvSpPr>
          <p:cNvPr id="18437" name="Rectangle 3"/>
          <p:cNvSpPr>
            <a:spLocks noGrp="1" noChangeArrowheads="1"/>
          </p:cNvSpPr>
          <p:nvPr>
            <p:ph type="body" idx="1"/>
          </p:nvPr>
        </p:nvSpPr>
        <p:spPr/>
        <p:txBody>
          <a:bodyPr/>
          <a:lstStyle/>
          <a:p>
            <a:pPr eaLnBrk="1" hangingPunct="1"/>
            <a:r>
              <a:rPr lang="tr-TR" altLang="tr-TR" smtClean="0">
                <a:solidFill>
                  <a:schemeClr val="accent2"/>
                </a:solidFill>
              </a:rPr>
              <a:t>A</a:t>
            </a:r>
            <a:r>
              <a:rPr lang="en-US" altLang="tr-TR" smtClean="0">
                <a:solidFill>
                  <a:schemeClr val="accent2"/>
                </a:solidFill>
              </a:rPr>
              <a:t>yrıştırıcı</a:t>
            </a:r>
            <a:r>
              <a:rPr lang="tr-TR" altLang="tr-TR" smtClean="0">
                <a:solidFill>
                  <a:schemeClr val="accent2"/>
                </a:solidFill>
              </a:rPr>
              <a:t>ların iki kategorisi:</a:t>
            </a:r>
            <a:endParaRPr lang="en-US" altLang="tr-TR" smtClean="0">
              <a:solidFill>
                <a:schemeClr val="accent2"/>
              </a:solidFill>
            </a:endParaRPr>
          </a:p>
          <a:p>
            <a:pPr lvl="1" eaLnBrk="1" hangingPunct="1"/>
            <a:r>
              <a:rPr lang="tr-TR" altLang="tr-TR" i="1" smtClean="0">
                <a:solidFill>
                  <a:schemeClr val="accent2"/>
                </a:solidFill>
              </a:rPr>
              <a:t>Aşağıdan yukarıya</a:t>
            </a:r>
            <a:r>
              <a:rPr lang="en-US" altLang="tr-TR" i="1" smtClean="0">
                <a:solidFill>
                  <a:schemeClr val="accent2"/>
                </a:solidFill>
              </a:rPr>
              <a:t> </a:t>
            </a:r>
            <a:r>
              <a:rPr lang="en-US" altLang="tr-TR" smtClean="0">
                <a:solidFill>
                  <a:schemeClr val="accent2"/>
                </a:solidFill>
              </a:rPr>
              <a:t>- </a:t>
            </a:r>
            <a:r>
              <a:rPr lang="tr-TR" altLang="tr-TR" smtClean="0">
                <a:solidFill>
                  <a:schemeClr val="accent2"/>
                </a:solidFill>
              </a:rPr>
              <a:t>A</a:t>
            </a:r>
            <a:r>
              <a:rPr lang="en-US" altLang="tr-TR" smtClean="0">
                <a:solidFill>
                  <a:schemeClr val="accent2"/>
                </a:solidFill>
              </a:rPr>
              <a:t>yrıştırma ağacı</a:t>
            </a:r>
            <a:r>
              <a:rPr lang="tr-TR" altLang="tr-TR" smtClean="0">
                <a:solidFill>
                  <a:schemeClr val="accent2"/>
                </a:solidFill>
              </a:rPr>
              <a:t>nı </a:t>
            </a:r>
            <a:r>
              <a:rPr lang="en-US" altLang="tr-TR" smtClean="0">
                <a:solidFill>
                  <a:schemeClr val="accent2"/>
                </a:solidFill>
              </a:rPr>
              <a:t>kök</a:t>
            </a:r>
            <a:r>
              <a:rPr lang="tr-TR" altLang="tr-TR" smtClean="0">
                <a:solidFill>
                  <a:schemeClr val="accent2"/>
                </a:solidFill>
              </a:rPr>
              <a:t>ten başlayarak oluşturur</a:t>
            </a:r>
            <a:endParaRPr lang="en-US" altLang="tr-TR" smtClean="0">
              <a:solidFill>
                <a:schemeClr val="accent2"/>
              </a:solidFill>
            </a:endParaRPr>
          </a:p>
          <a:p>
            <a:pPr lvl="2" eaLnBrk="1" hangingPunct="1"/>
            <a:r>
              <a:rPr lang="tr-TR" altLang="tr-TR" smtClean="0">
                <a:solidFill>
                  <a:srgbClr val="666699"/>
                </a:solidFill>
              </a:rPr>
              <a:t>Sıra, en sol türevindir</a:t>
            </a:r>
          </a:p>
          <a:p>
            <a:pPr lvl="2" eaLnBrk="1" hangingPunct="1"/>
            <a:r>
              <a:rPr lang="tr-TR" altLang="tr-TR" smtClean="0">
                <a:solidFill>
                  <a:srgbClr val="666699"/>
                </a:solidFill>
              </a:rPr>
              <a:t>A</a:t>
            </a:r>
            <a:r>
              <a:rPr lang="en-US" altLang="tr-TR" smtClean="0">
                <a:solidFill>
                  <a:srgbClr val="666699"/>
                </a:solidFill>
              </a:rPr>
              <a:t>yrıştırma ağacı</a:t>
            </a:r>
            <a:r>
              <a:rPr lang="tr-TR" altLang="tr-TR" smtClean="0">
                <a:solidFill>
                  <a:srgbClr val="666699"/>
                </a:solidFill>
              </a:rPr>
              <a:t>nı</a:t>
            </a:r>
            <a:r>
              <a:rPr lang="en-US" altLang="tr-TR" smtClean="0">
                <a:solidFill>
                  <a:srgbClr val="666699"/>
                </a:solidFill>
              </a:rPr>
              <a:t> preorder</a:t>
            </a:r>
            <a:r>
              <a:rPr lang="tr-TR" altLang="tr-TR" smtClean="0">
                <a:solidFill>
                  <a:srgbClr val="666699"/>
                </a:solidFill>
              </a:rPr>
              <a:t>’da izler veya oluşturur</a:t>
            </a:r>
            <a:endParaRPr lang="en-US" altLang="tr-TR" smtClean="0">
              <a:solidFill>
                <a:srgbClr val="666699"/>
              </a:solidFill>
            </a:endParaRPr>
          </a:p>
          <a:p>
            <a:pPr lvl="1" eaLnBrk="1" hangingPunct="1"/>
            <a:r>
              <a:rPr lang="tr-TR" altLang="tr-TR" i="1" smtClean="0">
                <a:solidFill>
                  <a:schemeClr val="accent2"/>
                </a:solidFill>
              </a:rPr>
              <a:t>Yukarıdan aşağıya</a:t>
            </a:r>
            <a:r>
              <a:rPr lang="en-US" altLang="tr-TR" i="1" smtClean="0">
                <a:solidFill>
                  <a:schemeClr val="accent2"/>
                </a:solidFill>
              </a:rPr>
              <a:t> </a:t>
            </a:r>
            <a:r>
              <a:rPr lang="en-US" altLang="tr-TR" smtClean="0">
                <a:solidFill>
                  <a:schemeClr val="accent2"/>
                </a:solidFill>
              </a:rPr>
              <a:t>- </a:t>
            </a:r>
            <a:r>
              <a:rPr lang="tr-TR" altLang="tr-TR" smtClean="0">
                <a:solidFill>
                  <a:schemeClr val="accent2"/>
                </a:solidFill>
              </a:rPr>
              <a:t>A</a:t>
            </a:r>
            <a:r>
              <a:rPr lang="en-US" altLang="tr-TR" smtClean="0">
                <a:solidFill>
                  <a:schemeClr val="accent2"/>
                </a:solidFill>
              </a:rPr>
              <a:t>yrıştırma ağacı</a:t>
            </a:r>
            <a:r>
              <a:rPr lang="tr-TR" altLang="tr-TR" smtClean="0">
                <a:solidFill>
                  <a:schemeClr val="accent2"/>
                </a:solidFill>
              </a:rPr>
              <a:t>nı</a:t>
            </a:r>
            <a:r>
              <a:rPr lang="en-US" altLang="tr-TR" smtClean="0">
                <a:solidFill>
                  <a:schemeClr val="accent2"/>
                </a:solidFill>
              </a:rPr>
              <a:t>, </a:t>
            </a:r>
            <a:r>
              <a:rPr lang="tr-TR" altLang="tr-TR" smtClean="0">
                <a:solidFill>
                  <a:schemeClr val="accent2"/>
                </a:solidFill>
              </a:rPr>
              <a:t>yapraklardan başlayarak oluşturur</a:t>
            </a:r>
            <a:endParaRPr lang="en-US" altLang="tr-TR" smtClean="0">
              <a:solidFill>
                <a:schemeClr val="accent2"/>
              </a:solidFill>
            </a:endParaRPr>
          </a:p>
          <a:p>
            <a:pPr lvl="2" eaLnBrk="1" hangingPunct="1"/>
            <a:r>
              <a:rPr lang="tr-TR" altLang="tr-TR" smtClean="0">
                <a:solidFill>
                  <a:srgbClr val="666699"/>
                </a:solidFill>
              </a:rPr>
              <a:t>Sıra, en sağ türevin tersidir</a:t>
            </a:r>
            <a:endParaRPr lang="en-US" altLang="tr-TR" smtClean="0">
              <a:solidFill>
                <a:srgbClr val="666699"/>
              </a:solidFill>
            </a:endParaRPr>
          </a:p>
          <a:p>
            <a:pPr eaLnBrk="1" hangingPunct="1"/>
            <a:r>
              <a:rPr lang="tr-TR" altLang="tr-TR" smtClean="0">
                <a:solidFill>
                  <a:schemeClr val="accent2"/>
                </a:solidFill>
              </a:rPr>
              <a:t>A</a:t>
            </a:r>
            <a:r>
              <a:rPr lang="en-US" altLang="tr-TR" smtClean="0">
                <a:solidFill>
                  <a:schemeClr val="accent2"/>
                </a:solidFill>
              </a:rPr>
              <a:t>yrıştırıcı</a:t>
            </a:r>
            <a:r>
              <a:rPr lang="tr-TR" altLang="tr-TR" smtClean="0">
                <a:solidFill>
                  <a:schemeClr val="accent2"/>
                </a:solidFill>
              </a:rPr>
              <a:t>lar</a:t>
            </a:r>
            <a:r>
              <a:rPr lang="en-US" altLang="tr-TR" smtClean="0">
                <a:solidFill>
                  <a:schemeClr val="accent2"/>
                </a:solidFill>
              </a:rPr>
              <a:t> </a:t>
            </a:r>
            <a:r>
              <a:rPr lang="tr-TR" altLang="tr-TR" smtClean="0">
                <a:solidFill>
                  <a:schemeClr val="accent2"/>
                </a:solidFill>
              </a:rPr>
              <a:t>girdide sadece bir jeton ileriye bakar</a:t>
            </a:r>
            <a:endParaRPr lang="en-US" altLang="tr-TR" smtClean="0">
              <a:solidFill>
                <a:schemeClr val="accent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Altbilgi Yer Tutucusu 3"/>
          <p:cNvSpPr>
            <a:spLocks noGrp="1"/>
          </p:cNvSpPr>
          <p:nvPr>
            <p:ph type="ftr" sz="quarter" idx="10"/>
          </p:nvPr>
        </p:nvSpPr>
        <p:spPr>
          <a:noFill/>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r>
              <a:rPr lang="en-US" altLang="tr-TR" sz="1000" smtClean="0">
                <a:latin typeface="Arial" panose="020B0604020202020204" pitchFamily="34" charset="0"/>
              </a:rPr>
              <a:t>Copyright © 2006 Pearson Addison-Wesley. All rights reserved.</a:t>
            </a:r>
          </a:p>
        </p:txBody>
      </p:sp>
      <p:sp>
        <p:nvSpPr>
          <p:cNvPr id="19459" name="Slayt Numarası Yer Tutucusu 4"/>
          <p:cNvSpPr>
            <a:spLocks noGrp="1"/>
          </p:cNvSpPr>
          <p:nvPr>
            <p:ph type="sldNum" sz="quarter" idx="11"/>
          </p:nvPr>
        </p:nvSpPr>
        <p:spPr>
          <a:noFill/>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r>
              <a:rPr lang="en-US" altLang="tr-TR" sz="1000">
                <a:latin typeface="Arial" panose="020B0604020202020204" pitchFamily="34" charset="0"/>
              </a:rPr>
              <a:t>1-</a:t>
            </a:r>
            <a:fld id="{5F32F06D-7EF2-4F28-A1BD-C06A9E13DC7D}" type="slidenum">
              <a:rPr lang="en-US" altLang="tr-TR" sz="1000">
                <a:latin typeface="Arial" panose="020B0604020202020204" pitchFamily="34" charset="0"/>
              </a:rPr>
              <a:pPr/>
              <a:t>17</a:t>
            </a:fld>
            <a:endParaRPr lang="en-US" altLang="tr-TR" sz="1000">
              <a:latin typeface="Arial" panose="020B0604020202020204" pitchFamily="34" charset="0"/>
            </a:endParaRPr>
          </a:p>
        </p:txBody>
      </p:sp>
      <p:sp>
        <p:nvSpPr>
          <p:cNvPr id="19460" name="Rectangle 2"/>
          <p:cNvSpPr>
            <a:spLocks noGrp="1" noChangeArrowheads="1"/>
          </p:cNvSpPr>
          <p:nvPr>
            <p:ph type="title"/>
          </p:nvPr>
        </p:nvSpPr>
        <p:spPr>
          <a:xfrm>
            <a:off x="609600" y="381000"/>
            <a:ext cx="8153400" cy="762000"/>
          </a:xfrm>
        </p:spPr>
        <p:txBody>
          <a:bodyPr/>
          <a:lstStyle/>
          <a:p>
            <a:pPr eaLnBrk="1" hangingPunct="1"/>
            <a:r>
              <a:rPr lang="tr-TR" altLang="tr-TR" smtClean="0">
                <a:solidFill>
                  <a:srgbClr val="666699"/>
                </a:solidFill>
              </a:rPr>
              <a:t>Ayrıştırma</a:t>
            </a:r>
            <a:r>
              <a:rPr lang="en-US" altLang="tr-TR" smtClean="0">
                <a:solidFill>
                  <a:srgbClr val="666699"/>
                </a:solidFill>
              </a:rPr>
              <a:t> </a:t>
            </a:r>
            <a:r>
              <a:rPr lang="tr-TR" altLang="tr-TR" smtClean="0">
                <a:solidFill>
                  <a:srgbClr val="666699"/>
                </a:solidFill>
              </a:rPr>
              <a:t>Sorunu </a:t>
            </a:r>
            <a:r>
              <a:rPr lang="tr-TR" altLang="tr-TR" sz="2800" smtClean="0">
                <a:solidFill>
                  <a:srgbClr val="666699"/>
                </a:solidFill>
              </a:rPr>
              <a:t>(devamı)</a:t>
            </a:r>
            <a:endParaRPr lang="en-US" altLang="tr-TR" smtClean="0"/>
          </a:p>
        </p:txBody>
      </p:sp>
      <p:sp>
        <p:nvSpPr>
          <p:cNvPr id="19461" name="Rectangle 3"/>
          <p:cNvSpPr>
            <a:spLocks noGrp="1" noChangeArrowheads="1"/>
          </p:cNvSpPr>
          <p:nvPr>
            <p:ph type="body" idx="1"/>
          </p:nvPr>
        </p:nvSpPr>
        <p:spPr>
          <a:xfrm>
            <a:off x="381000" y="1371600"/>
            <a:ext cx="8534400" cy="5029200"/>
          </a:xfrm>
        </p:spPr>
        <p:txBody>
          <a:bodyPr/>
          <a:lstStyle/>
          <a:p>
            <a:pPr eaLnBrk="1" hangingPunct="1"/>
            <a:r>
              <a:rPr lang="en-US" altLang="tr-TR" smtClean="0">
                <a:solidFill>
                  <a:schemeClr val="accent2"/>
                </a:solidFill>
              </a:rPr>
              <a:t>Yukarıdan-</a:t>
            </a:r>
            <a:r>
              <a:rPr lang="tr-TR" altLang="tr-TR" smtClean="0">
                <a:solidFill>
                  <a:schemeClr val="accent2"/>
                </a:solidFill>
              </a:rPr>
              <a:t>a</a:t>
            </a:r>
            <a:r>
              <a:rPr lang="en-US" altLang="tr-TR" smtClean="0">
                <a:solidFill>
                  <a:schemeClr val="accent2"/>
                </a:solidFill>
              </a:rPr>
              <a:t>şağıya</a:t>
            </a:r>
            <a:r>
              <a:rPr lang="tr-TR" altLang="tr-TR" smtClean="0">
                <a:solidFill>
                  <a:schemeClr val="accent2"/>
                </a:solidFill>
              </a:rPr>
              <a:t> A</a:t>
            </a:r>
            <a:r>
              <a:rPr lang="en-US" altLang="tr-TR" smtClean="0">
                <a:solidFill>
                  <a:schemeClr val="accent2"/>
                </a:solidFill>
              </a:rPr>
              <a:t>yrıştırıcı</a:t>
            </a:r>
            <a:r>
              <a:rPr lang="tr-TR" altLang="tr-TR" smtClean="0">
                <a:solidFill>
                  <a:schemeClr val="accent2"/>
                </a:solidFill>
              </a:rPr>
              <a:t>lar</a:t>
            </a:r>
          </a:p>
          <a:p>
            <a:pPr lvl="1" eaLnBrk="1" hangingPunct="1"/>
            <a:r>
              <a:rPr lang="tr-TR" altLang="tr-TR" smtClean="0">
                <a:solidFill>
                  <a:schemeClr val="accent2"/>
                </a:solidFill>
              </a:rPr>
              <a:t>Bir </a:t>
            </a:r>
            <a:r>
              <a:rPr lang="en-US" altLang="tr-TR" smtClean="0">
                <a:solidFill>
                  <a:schemeClr val="accent2"/>
                </a:solidFill>
              </a:rPr>
              <a:t>xA</a:t>
            </a:r>
            <a:r>
              <a:rPr lang="en-US" altLang="tr-TR" smtClean="0">
                <a:solidFill>
                  <a:schemeClr val="accent2"/>
                </a:solidFill>
                <a:sym typeface="Symbol" panose="05050102010706020507" pitchFamily="18" charset="2"/>
              </a:rPr>
              <a:t></a:t>
            </a:r>
            <a:r>
              <a:rPr lang="en-US" altLang="tr-TR" smtClean="0">
                <a:solidFill>
                  <a:schemeClr val="accent2"/>
                </a:solidFill>
              </a:rPr>
              <a:t> </a:t>
            </a:r>
            <a:r>
              <a:rPr lang="tr-TR" altLang="tr-TR" smtClean="0">
                <a:solidFill>
                  <a:schemeClr val="accent2"/>
                </a:solidFill>
              </a:rPr>
              <a:t> sağ cümlesel formu verildiğinde</a:t>
            </a:r>
            <a:r>
              <a:rPr lang="en-US" altLang="tr-TR" smtClean="0">
                <a:solidFill>
                  <a:schemeClr val="accent2"/>
                </a:solidFill>
              </a:rPr>
              <a:t> </a:t>
            </a:r>
            <a:r>
              <a:rPr lang="tr-TR" altLang="tr-TR" smtClean="0">
                <a:solidFill>
                  <a:schemeClr val="accent2"/>
                </a:solidFill>
              </a:rPr>
              <a:t>,</a:t>
            </a:r>
            <a:r>
              <a:rPr lang="en-US" altLang="tr-TR" smtClean="0">
                <a:solidFill>
                  <a:schemeClr val="accent2"/>
                </a:solidFill>
              </a:rPr>
              <a:t> ayrıştırıcı</a:t>
            </a:r>
            <a:r>
              <a:rPr lang="tr-TR" altLang="tr-TR" smtClean="0">
                <a:solidFill>
                  <a:schemeClr val="accent2"/>
                </a:solidFill>
              </a:rPr>
              <a:t>, sadece A’nın ürettiği ilk jetonu kullanarak, en sol türevdeki</a:t>
            </a:r>
            <a:r>
              <a:rPr lang="en-US" altLang="tr-TR" smtClean="0">
                <a:solidFill>
                  <a:schemeClr val="accent2"/>
                </a:solidFill>
              </a:rPr>
              <a:t> </a:t>
            </a:r>
            <a:r>
              <a:rPr lang="tr-TR" altLang="tr-TR" smtClean="0">
                <a:solidFill>
                  <a:schemeClr val="accent2"/>
                </a:solidFill>
              </a:rPr>
              <a:t>sonraki cümlesel formu elde etmek için doğru olan A-kuralını seçmelidir</a:t>
            </a:r>
            <a:endParaRPr lang="en-US" altLang="tr-TR" smtClean="0">
              <a:solidFill>
                <a:schemeClr val="accent2"/>
              </a:solidFill>
            </a:endParaRPr>
          </a:p>
          <a:p>
            <a:pPr eaLnBrk="1" hangingPunct="1"/>
            <a:r>
              <a:rPr lang="tr-TR" altLang="tr-TR" smtClean="0">
                <a:solidFill>
                  <a:schemeClr val="accent2"/>
                </a:solidFill>
              </a:rPr>
              <a:t>En yaygın</a:t>
            </a:r>
            <a:r>
              <a:rPr lang="en-US" altLang="tr-TR" smtClean="0">
                <a:solidFill>
                  <a:schemeClr val="accent2"/>
                </a:solidFill>
              </a:rPr>
              <a:t> </a:t>
            </a:r>
            <a:r>
              <a:rPr lang="tr-TR" altLang="tr-TR" smtClean="0">
                <a:solidFill>
                  <a:schemeClr val="accent2"/>
                </a:solidFill>
              </a:rPr>
              <a:t>y</a:t>
            </a:r>
            <a:r>
              <a:rPr lang="en-US" altLang="tr-TR" smtClean="0">
                <a:solidFill>
                  <a:schemeClr val="accent2"/>
                </a:solidFill>
              </a:rPr>
              <a:t>ukarıdan-aşağıya</a:t>
            </a:r>
            <a:r>
              <a:rPr lang="tr-TR" altLang="tr-TR" smtClean="0">
                <a:solidFill>
                  <a:schemeClr val="accent2"/>
                </a:solidFill>
              </a:rPr>
              <a:t> ayrıştırma algoritmaları</a:t>
            </a:r>
            <a:r>
              <a:rPr lang="en-US" altLang="tr-TR" smtClean="0">
                <a:solidFill>
                  <a:schemeClr val="accent2"/>
                </a:solidFill>
              </a:rPr>
              <a:t>:</a:t>
            </a:r>
          </a:p>
          <a:p>
            <a:pPr lvl="1" eaLnBrk="1" hangingPunct="1"/>
            <a:r>
              <a:rPr lang="tr-TR" altLang="tr-TR" smtClean="0">
                <a:solidFill>
                  <a:schemeClr val="accent2"/>
                </a:solidFill>
              </a:rPr>
              <a:t>Ö</a:t>
            </a:r>
            <a:r>
              <a:rPr lang="en-US" altLang="tr-TR" smtClean="0">
                <a:solidFill>
                  <a:schemeClr val="accent2"/>
                </a:solidFill>
              </a:rPr>
              <a:t>zyineli</a:t>
            </a:r>
            <a:r>
              <a:rPr lang="tr-TR" altLang="tr-TR" smtClean="0">
                <a:solidFill>
                  <a:schemeClr val="accent2"/>
                </a:solidFill>
              </a:rPr>
              <a:t> </a:t>
            </a:r>
            <a:r>
              <a:rPr lang="en-US" altLang="tr-TR" smtClean="0">
                <a:solidFill>
                  <a:schemeClr val="accent2"/>
                </a:solidFill>
              </a:rPr>
              <a:t>azalan</a:t>
            </a:r>
            <a:r>
              <a:rPr lang="tr-TR" altLang="tr-TR" smtClean="0">
                <a:solidFill>
                  <a:schemeClr val="accent2"/>
                </a:solidFill>
              </a:rPr>
              <a:t> </a:t>
            </a:r>
            <a:r>
              <a:rPr lang="en-US" altLang="tr-TR" smtClean="0">
                <a:solidFill>
                  <a:schemeClr val="accent2"/>
                </a:solidFill>
              </a:rPr>
              <a:t>- </a:t>
            </a:r>
            <a:r>
              <a:rPr lang="tr-TR" altLang="tr-TR" smtClean="0">
                <a:solidFill>
                  <a:schemeClr val="accent2"/>
                </a:solidFill>
              </a:rPr>
              <a:t>Kodlanmış bir</a:t>
            </a:r>
            <a:r>
              <a:rPr lang="en-US" altLang="tr-TR" smtClean="0">
                <a:solidFill>
                  <a:schemeClr val="accent2"/>
                </a:solidFill>
              </a:rPr>
              <a:t> </a:t>
            </a:r>
            <a:r>
              <a:rPr lang="tr-TR" altLang="tr-TR" smtClean="0">
                <a:solidFill>
                  <a:schemeClr val="accent2"/>
                </a:solidFill>
              </a:rPr>
              <a:t>uygulama</a:t>
            </a:r>
            <a:endParaRPr lang="en-US" altLang="tr-TR" smtClean="0">
              <a:solidFill>
                <a:schemeClr val="accent2"/>
              </a:solidFill>
            </a:endParaRPr>
          </a:p>
          <a:p>
            <a:pPr lvl="1" eaLnBrk="1" hangingPunct="1"/>
            <a:r>
              <a:rPr lang="en-US" altLang="tr-TR" smtClean="0">
                <a:solidFill>
                  <a:schemeClr val="accent2"/>
                </a:solidFill>
              </a:rPr>
              <a:t>LL ayrıştırıcı</a:t>
            </a:r>
            <a:r>
              <a:rPr lang="tr-TR" altLang="tr-TR" smtClean="0">
                <a:solidFill>
                  <a:schemeClr val="accent2"/>
                </a:solidFill>
              </a:rPr>
              <a:t>lar</a:t>
            </a:r>
            <a:r>
              <a:rPr lang="en-US" altLang="tr-TR" smtClean="0">
                <a:solidFill>
                  <a:schemeClr val="accent2"/>
                </a:solidFill>
              </a:rPr>
              <a:t> – </a:t>
            </a:r>
            <a:r>
              <a:rPr lang="tr-TR" altLang="tr-TR" smtClean="0">
                <a:solidFill>
                  <a:schemeClr val="accent2"/>
                </a:solidFill>
              </a:rPr>
              <a:t>Tablo sürümlü uygulama</a:t>
            </a:r>
            <a:endParaRPr lang="en-US" altLang="tr-TR" smtClean="0">
              <a:solidFill>
                <a:schemeClr val="accent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Altbilgi Yer Tutucusu 3"/>
          <p:cNvSpPr>
            <a:spLocks noGrp="1"/>
          </p:cNvSpPr>
          <p:nvPr>
            <p:ph type="ftr" sz="quarter" idx="10"/>
          </p:nvPr>
        </p:nvSpPr>
        <p:spPr>
          <a:noFill/>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r>
              <a:rPr lang="en-US" altLang="tr-TR" sz="1000" smtClean="0">
                <a:latin typeface="Arial" panose="020B0604020202020204" pitchFamily="34" charset="0"/>
              </a:rPr>
              <a:t>Copyright © 2006 Pearson Addison-Wesley. All rights reserved.</a:t>
            </a:r>
          </a:p>
        </p:txBody>
      </p:sp>
      <p:sp>
        <p:nvSpPr>
          <p:cNvPr id="20483" name="Slayt Numarası Yer Tutucusu 4"/>
          <p:cNvSpPr>
            <a:spLocks noGrp="1"/>
          </p:cNvSpPr>
          <p:nvPr>
            <p:ph type="sldNum" sz="quarter" idx="11"/>
          </p:nvPr>
        </p:nvSpPr>
        <p:spPr>
          <a:noFill/>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r>
              <a:rPr lang="en-US" altLang="tr-TR" sz="1000">
                <a:latin typeface="Arial" panose="020B0604020202020204" pitchFamily="34" charset="0"/>
              </a:rPr>
              <a:t>1-</a:t>
            </a:r>
            <a:fld id="{DF1F29FC-ECD5-42F3-B67B-C93F36639EF6}" type="slidenum">
              <a:rPr lang="en-US" altLang="tr-TR" sz="1000">
                <a:latin typeface="Arial" panose="020B0604020202020204" pitchFamily="34" charset="0"/>
              </a:rPr>
              <a:pPr/>
              <a:t>18</a:t>
            </a:fld>
            <a:endParaRPr lang="en-US" altLang="tr-TR" sz="1000">
              <a:latin typeface="Arial" panose="020B0604020202020204" pitchFamily="34" charset="0"/>
            </a:endParaRPr>
          </a:p>
        </p:txBody>
      </p:sp>
      <p:sp>
        <p:nvSpPr>
          <p:cNvPr id="20484" name="Rectangle 2"/>
          <p:cNvSpPr>
            <a:spLocks noGrp="1" noChangeArrowheads="1"/>
          </p:cNvSpPr>
          <p:nvPr>
            <p:ph type="title"/>
          </p:nvPr>
        </p:nvSpPr>
        <p:spPr>
          <a:xfrm>
            <a:off x="609600" y="381000"/>
            <a:ext cx="8153400" cy="914400"/>
          </a:xfrm>
        </p:spPr>
        <p:txBody>
          <a:bodyPr/>
          <a:lstStyle/>
          <a:p>
            <a:pPr eaLnBrk="1" hangingPunct="1"/>
            <a:r>
              <a:rPr lang="tr-TR" altLang="tr-TR" smtClean="0">
                <a:solidFill>
                  <a:srgbClr val="666699"/>
                </a:solidFill>
              </a:rPr>
              <a:t>Ayrıştırma</a:t>
            </a:r>
            <a:r>
              <a:rPr lang="en-US" altLang="tr-TR" smtClean="0">
                <a:solidFill>
                  <a:srgbClr val="666699"/>
                </a:solidFill>
              </a:rPr>
              <a:t> </a:t>
            </a:r>
            <a:r>
              <a:rPr lang="tr-TR" altLang="tr-TR" smtClean="0">
                <a:solidFill>
                  <a:srgbClr val="666699"/>
                </a:solidFill>
              </a:rPr>
              <a:t>Sorunu </a:t>
            </a:r>
            <a:r>
              <a:rPr lang="tr-TR" altLang="tr-TR" sz="2800" smtClean="0">
                <a:solidFill>
                  <a:srgbClr val="666699"/>
                </a:solidFill>
              </a:rPr>
              <a:t>(devamı)</a:t>
            </a:r>
            <a:endParaRPr lang="en-US" altLang="tr-TR" smtClean="0"/>
          </a:p>
        </p:txBody>
      </p:sp>
      <p:sp>
        <p:nvSpPr>
          <p:cNvPr id="20485" name="Rectangle 3"/>
          <p:cNvSpPr>
            <a:spLocks noGrp="1" noChangeArrowheads="1"/>
          </p:cNvSpPr>
          <p:nvPr>
            <p:ph type="body" idx="1"/>
          </p:nvPr>
        </p:nvSpPr>
        <p:spPr/>
        <p:txBody>
          <a:bodyPr/>
          <a:lstStyle/>
          <a:p>
            <a:pPr eaLnBrk="1" hangingPunct="1"/>
            <a:r>
              <a:rPr lang="en-US" altLang="tr-TR" smtClean="0">
                <a:solidFill>
                  <a:schemeClr val="accent2"/>
                </a:solidFill>
              </a:rPr>
              <a:t>Aşağıdan-yukarıya</a:t>
            </a:r>
            <a:r>
              <a:rPr lang="tr-TR" altLang="tr-TR" smtClean="0">
                <a:solidFill>
                  <a:schemeClr val="accent2"/>
                </a:solidFill>
              </a:rPr>
              <a:t> </a:t>
            </a:r>
            <a:r>
              <a:rPr lang="en-US" altLang="tr-TR" smtClean="0">
                <a:solidFill>
                  <a:schemeClr val="accent2"/>
                </a:solidFill>
              </a:rPr>
              <a:t>ayrıştırıcı</a:t>
            </a:r>
            <a:r>
              <a:rPr lang="tr-TR" altLang="tr-TR" smtClean="0">
                <a:solidFill>
                  <a:schemeClr val="accent2"/>
                </a:solidFill>
              </a:rPr>
              <a:t>lar</a:t>
            </a:r>
            <a:endParaRPr lang="en-US" altLang="tr-TR" smtClean="0">
              <a:solidFill>
                <a:schemeClr val="accent2"/>
              </a:solidFill>
            </a:endParaRPr>
          </a:p>
          <a:p>
            <a:pPr lvl="1" eaLnBrk="1" hangingPunct="1"/>
            <a:r>
              <a:rPr lang="tr-TR" altLang="tr-TR" smtClean="0">
                <a:solidFill>
                  <a:schemeClr val="accent2"/>
                </a:solidFill>
              </a:rPr>
              <a:t>Bir </a:t>
            </a:r>
            <a:r>
              <a:rPr lang="en-US" altLang="tr-TR" smtClean="0">
                <a:solidFill>
                  <a:schemeClr val="accent2"/>
                </a:solidFill>
              </a:rPr>
              <a:t> </a:t>
            </a:r>
            <a:r>
              <a:rPr lang="en-US" altLang="tr-TR" smtClean="0">
                <a:solidFill>
                  <a:schemeClr val="accent2"/>
                </a:solidFill>
                <a:sym typeface="Symbol" panose="05050102010706020507" pitchFamily="18" charset="2"/>
              </a:rPr>
              <a:t></a:t>
            </a:r>
            <a:r>
              <a:rPr lang="tr-TR" altLang="tr-TR" smtClean="0">
                <a:solidFill>
                  <a:schemeClr val="accent2"/>
                </a:solidFill>
              </a:rPr>
              <a:t> sağ cümlesel formu verildiğinde</a:t>
            </a:r>
            <a:r>
              <a:rPr lang="en-US" altLang="tr-TR" smtClean="0">
                <a:solidFill>
                  <a:schemeClr val="accent2"/>
                </a:solidFill>
                <a:sym typeface="Symbol" panose="05050102010706020507" pitchFamily="18" charset="2"/>
              </a:rPr>
              <a:t>, </a:t>
            </a:r>
            <a:r>
              <a:rPr lang="tr-TR" altLang="tr-TR" smtClean="0">
                <a:solidFill>
                  <a:schemeClr val="accent2"/>
                </a:solidFill>
                <a:sym typeface="Symbol" panose="05050102010706020507" pitchFamily="18" charset="2"/>
              </a:rPr>
              <a:t>’nın sağ türevde önceki cümlesel formu üretmesi için azaltılması gerekli olan, gramerde kuralın sağ tarafında (</a:t>
            </a:r>
            <a:r>
              <a:rPr lang="en-US" altLang="tr-TR" smtClean="0">
                <a:solidFill>
                  <a:schemeClr val="accent2"/>
                </a:solidFill>
                <a:sym typeface="Symbol" panose="05050102010706020507" pitchFamily="18" charset="2"/>
              </a:rPr>
              <a:t>right-hand side</a:t>
            </a:r>
            <a:r>
              <a:rPr lang="tr-TR" altLang="tr-TR" smtClean="0">
                <a:solidFill>
                  <a:schemeClr val="accent2"/>
                </a:solidFill>
                <a:sym typeface="Symbol" panose="05050102010706020507" pitchFamily="18" charset="2"/>
              </a:rPr>
              <a:t>) olan alt string’inin ne olduğuna karar verir </a:t>
            </a:r>
          </a:p>
          <a:p>
            <a:pPr lvl="1" eaLnBrk="1" hangingPunct="1"/>
            <a:r>
              <a:rPr lang="tr-TR" altLang="tr-TR" smtClean="0">
                <a:solidFill>
                  <a:schemeClr val="accent2"/>
                </a:solidFill>
                <a:sym typeface="Symbol" panose="05050102010706020507" pitchFamily="18" charset="2"/>
              </a:rPr>
              <a:t>En yaygın</a:t>
            </a:r>
            <a:r>
              <a:rPr lang="en-US" altLang="tr-TR" smtClean="0">
                <a:solidFill>
                  <a:schemeClr val="accent2"/>
                </a:solidFill>
                <a:sym typeface="Symbol" panose="05050102010706020507" pitchFamily="18" charset="2"/>
              </a:rPr>
              <a:t> </a:t>
            </a:r>
            <a:r>
              <a:rPr lang="tr-TR" altLang="tr-TR" smtClean="0">
                <a:solidFill>
                  <a:schemeClr val="accent2"/>
                </a:solidFill>
                <a:sym typeface="Symbol" panose="05050102010706020507" pitchFamily="18" charset="2"/>
              </a:rPr>
              <a:t>a</a:t>
            </a:r>
            <a:r>
              <a:rPr lang="en-US" altLang="tr-TR" smtClean="0">
                <a:solidFill>
                  <a:schemeClr val="accent2"/>
                </a:solidFill>
                <a:sym typeface="Symbol" panose="05050102010706020507" pitchFamily="18" charset="2"/>
              </a:rPr>
              <a:t>şağıdan-yukarıya</a:t>
            </a:r>
            <a:r>
              <a:rPr lang="tr-TR" altLang="tr-TR" smtClean="0">
                <a:solidFill>
                  <a:schemeClr val="accent2"/>
                </a:solidFill>
                <a:sym typeface="Symbol" panose="05050102010706020507" pitchFamily="18" charset="2"/>
              </a:rPr>
              <a:t> ayrıştırma</a:t>
            </a:r>
            <a:r>
              <a:rPr lang="en-US" altLang="tr-TR" smtClean="0">
                <a:solidFill>
                  <a:schemeClr val="accent2"/>
                </a:solidFill>
                <a:sym typeface="Symbol" panose="05050102010706020507" pitchFamily="18" charset="2"/>
              </a:rPr>
              <a:t> algoritm</a:t>
            </a:r>
            <a:r>
              <a:rPr lang="tr-TR" altLang="tr-TR" smtClean="0">
                <a:solidFill>
                  <a:schemeClr val="accent2"/>
                </a:solidFill>
                <a:sym typeface="Symbol" panose="05050102010706020507" pitchFamily="18" charset="2"/>
              </a:rPr>
              <a:t>aları</a:t>
            </a:r>
            <a:r>
              <a:rPr lang="en-US" altLang="tr-TR" smtClean="0">
                <a:solidFill>
                  <a:schemeClr val="accent2"/>
                </a:solidFill>
                <a:sym typeface="Symbol" panose="05050102010706020507" pitchFamily="18" charset="2"/>
              </a:rPr>
              <a:t> LR </a:t>
            </a:r>
            <a:r>
              <a:rPr lang="tr-TR" altLang="tr-TR" smtClean="0">
                <a:solidFill>
                  <a:schemeClr val="accent2"/>
                </a:solidFill>
                <a:sym typeface="Symbol" panose="05050102010706020507" pitchFamily="18" charset="2"/>
              </a:rPr>
              <a:t>ailesindedir</a:t>
            </a:r>
            <a:endParaRPr lang="en-US" altLang="tr-TR" smtClean="0">
              <a:solidFill>
                <a:schemeClr val="accent2"/>
              </a:solidFill>
              <a:sym typeface="Symbol" panose="05050102010706020507" pitchFamily="18" charset="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Altbilgi Yer Tutucusu 3"/>
          <p:cNvSpPr>
            <a:spLocks noGrp="1"/>
          </p:cNvSpPr>
          <p:nvPr>
            <p:ph type="ftr" sz="quarter" idx="10"/>
          </p:nvPr>
        </p:nvSpPr>
        <p:spPr>
          <a:noFill/>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r>
              <a:rPr lang="en-US" altLang="tr-TR" sz="1000" smtClean="0">
                <a:latin typeface="Arial" panose="020B0604020202020204" pitchFamily="34" charset="0"/>
              </a:rPr>
              <a:t>Copyright © 2006 Pearson Addison-Wesley. All rights reserved.</a:t>
            </a:r>
          </a:p>
        </p:txBody>
      </p:sp>
      <p:sp>
        <p:nvSpPr>
          <p:cNvPr id="21507" name="Slayt Numarası Yer Tutucusu 4"/>
          <p:cNvSpPr>
            <a:spLocks noGrp="1"/>
          </p:cNvSpPr>
          <p:nvPr>
            <p:ph type="sldNum" sz="quarter" idx="11"/>
          </p:nvPr>
        </p:nvSpPr>
        <p:spPr>
          <a:noFill/>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r>
              <a:rPr lang="en-US" altLang="tr-TR" sz="1000">
                <a:latin typeface="Arial" panose="020B0604020202020204" pitchFamily="34" charset="0"/>
              </a:rPr>
              <a:t>1-</a:t>
            </a:r>
            <a:fld id="{435E1C86-936C-4FAA-83B1-240A68818DE8}" type="slidenum">
              <a:rPr lang="en-US" altLang="tr-TR" sz="1000">
                <a:latin typeface="Arial" panose="020B0604020202020204" pitchFamily="34" charset="0"/>
              </a:rPr>
              <a:pPr/>
              <a:t>19</a:t>
            </a:fld>
            <a:endParaRPr lang="en-US" altLang="tr-TR" sz="1000">
              <a:latin typeface="Arial" panose="020B0604020202020204" pitchFamily="34" charset="0"/>
            </a:endParaRPr>
          </a:p>
        </p:txBody>
      </p:sp>
      <p:sp>
        <p:nvSpPr>
          <p:cNvPr id="21508" name="Rectangle 2"/>
          <p:cNvSpPr>
            <a:spLocks noGrp="1" noChangeArrowheads="1"/>
          </p:cNvSpPr>
          <p:nvPr>
            <p:ph type="title"/>
          </p:nvPr>
        </p:nvSpPr>
        <p:spPr>
          <a:xfrm>
            <a:off x="609600" y="381000"/>
            <a:ext cx="8153400" cy="762000"/>
          </a:xfrm>
        </p:spPr>
        <p:txBody>
          <a:bodyPr/>
          <a:lstStyle/>
          <a:p>
            <a:pPr eaLnBrk="1" hangingPunct="1"/>
            <a:r>
              <a:rPr lang="tr-TR" altLang="tr-TR" smtClean="0">
                <a:solidFill>
                  <a:srgbClr val="666699"/>
                </a:solidFill>
              </a:rPr>
              <a:t>Ayrıştırma</a:t>
            </a:r>
            <a:r>
              <a:rPr lang="en-US" altLang="tr-TR" smtClean="0">
                <a:solidFill>
                  <a:srgbClr val="666699"/>
                </a:solidFill>
              </a:rPr>
              <a:t> </a:t>
            </a:r>
            <a:r>
              <a:rPr lang="tr-TR" altLang="tr-TR" smtClean="0">
                <a:solidFill>
                  <a:srgbClr val="666699"/>
                </a:solidFill>
              </a:rPr>
              <a:t>Sorunu </a:t>
            </a:r>
            <a:r>
              <a:rPr lang="tr-TR" altLang="tr-TR" sz="2800" smtClean="0">
                <a:solidFill>
                  <a:srgbClr val="666699"/>
                </a:solidFill>
              </a:rPr>
              <a:t>(devamı)</a:t>
            </a:r>
            <a:endParaRPr lang="en-US" altLang="tr-TR" smtClean="0"/>
          </a:p>
        </p:txBody>
      </p:sp>
      <p:sp>
        <p:nvSpPr>
          <p:cNvPr id="21509" name="Rectangle 3"/>
          <p:cNvSpPr>
            <a:spLocks noGrp="1" noChangeArrowheads="1"/>
          </p:cNvSpPr>
          <p:nvPr>
            <p:ph type="body" idx="1"/>
          </p:nvPr>
        </p:nvSpPr>
        <p:spPr/>
        <p:txBody>
          <a:bodyPr/>
          <a:lstStyle/>
          <a:p>
            <a:pPr eaLnBrk="1" hangingPunct="1"/>
            <a:r>
              <a:rPr lang="tr-TR" altLang="tr-TR" smtClean="0">
                <a:solidFill>
                  <a:schemeClr val="accent2"/>
                </a:solidFill>
                <a:sym typeface="Symbol" panose="05050102010706020507" pitchFamily="18" charset="2"/>
              </a:rPr>
              <a:t>Ayrıştırmanın Karmaşıklığı</a:t>
            </a:r>
            <a:endParaRPr lang="en-US" altLang="tr-TR" smtClean="0">
              <a:solidFill>
                <a:schemeClr val="accent2"/>
              </a:solidFill>
              <a:sym typeface="Symbol" panose="05050102010706020507" pitchFamily="18" charset="2"/>
            </a:endParaRPr>
          </a:p>
          <a:p>
            <a:pPr lvl="1" eaLnBrk="1" hangingPunct="1"/>
            <a:r>
              <a:rPr lang="tr-TR" altLang="tr-TR" smtClean="0">
                <a:solidFill>
                  <a:schemeClr val="accent2"/>
                </a:solidFill>
                <a:sym typeface="Symbol" panose="05050102010706020507" pitchFamily="18" charset="2"/>
              </a:rPr>
              <a:t>Herhangi bir belirsiz-olmayan gramer için çalışan </a:t>
            </a:r>
            <a:r>
              <a:rPr lang="en-US" altLang="tr-TR" smtClean="0">
                <a:solidFill>
                  <a:schemeClr val="accent2"/>
                </a:solidFill>
                <a:sym typeface="Symbol" panose="05050102010706020507" pitchFamily="18" charset="2"/>
              </a:rPr>
              <a:t>ayrıştırıcı</a:t>
            </a:r>
            <a:r>
              <a:rPr lang="tr-TR" altLang="tr-TR" smtClean="0">
                <a:solidFill>
                  <a:schemeClr val="accent2"/>
                </a:solidFill>
                <a:sym typeface="Symbol" panose="05050102010706020507" pitchFamily="18" charset="2"/>
              </a:rPr>
              <a:t>lar</a:t>
            </a:r>
            <a:r>
              <a:rPr lang="en-US" altLang="tr-TR" smtClean="0">
                <a:solidFill>
                  <a:schemeClr val="accent2"/>
                </a:solidFill>
                <a:sym typeface="Symbol" panose="05050102010706020507" pitchFamily="18" charset="2"/>
              </a:rPr>
              <a:t> </a:t>
            </a:r>
            <a:r>
              <a:rPr lang="tr-TR" altLang="tr-TR" smtClean="0">
                <a:solidFill>
                  <a:schemeClr val="accent2"/>
                </a:solidFill>
                <a:sym typeface="Symbol" panose="05050102010706020507" pitchFamily="18" charset="2"/>
              </a:rPr>
              <a:t>karmaşık</a:t>
            </a:r>
            <a:r>
              <a:rPr lang="en-US" altLang="tr-TR" smtClean="0">
                <a:solidFill>
                  <a:schemeClr val="accent2"/>
                </a:solidFill>
                <a:sym typeface="Symbol" panose="05050102010706020507" pitchFamily="18" charset="2"/>
              </a:rPr>
              <a:t> </a:t>
            </a:r>
            <a:r>
              <a:rPr lang="tr-TR" altLang="tr-TR" smtClean="0">
                <a:solidFill>
                  <a:schemeClr val="accent2"/>
                </a:solidFill>
                <a:sym typeface="Symbol" panose="05050102010706020507" pitchFamily="18" charset="2"/>
              </a:rPr>
              <a:t>ve</a:t>
            </a:r>
            <a:r>
              <a:rPr lang="en-US" altLang="tr-TR" smtClean="0">
                <a:solidFill>
                  <a:schemeClr val="accent2"/>
                </a:solidFill>
                <a:sym typeface="Symbol" panose="05050102010706020507" pitchFamily="18" charset="2"/>
              </a:rPr>
              <a:t> </a:t>
            </a:r>
            <a:r>
              <a:rPr lang="tr-TR" altLang="tr-TR" smtClean="0">
                <a:solidFill>
                  <a:schemeClr val="accent2"/>
                </a:solidFill>
                <a:sym typeface="Symbol" panose="05050102010706020507" pitchFamily="18" charset="2"/>
              </a:rPr>
              <a:t>belirsizdir</a:t>
            </a:r>
            <a:r>
              <a:rPr lang="en-US" altLang="tr-TR" smtClean="0">
                <a:solidFill>
                  <a:schemeClr val="accent2"/>
                </a:solidFill>
                <a:sym typeface="Symbol" panose="05050102010706020507" pitchFamily="18" charset="2"/>
              </a:rPr>
              <a:t> (O(n3), n </a:t>
            </a:r>
            <a:r>
              <a:rPr lang="tr-TR" altLang="tr-TR" smtClean="0">
                <a:solidFill>
                  <a:schemeClr val="accent2"/>
                </a:solidFill>
                <a:sym typeface="Symbol" panose="05050102010706020507" pitchFamily="18" charset="2"/>
              </a:rPr>
              <a:t>girdinin uzunluğu olmak üzere</a:t>
            </a:r>
            <a:r>
              <a:rPr lang="en-US" altLang="tr-TR" smtClean="0">
                <a:solidFill>
                  <a:schemeClr val="accent2"/>
                </a:solidFill>
                <a:sym typeface="Symbol" panose="05050102010706020507" pitchFamily="18" charset="2"/>
              </a:rPr>
              <a:t>)</a:t>
            </a:r>
          </a:p>
          <a:p>
            <a:pPr lvl="1" eaLnBrk="1" hangingPunct="1"/>
            <a:r>
              <a:rPr lang="tr-TR" altLang="tr-TR" smtClean="0">
                <a:solidFill>
                  <a:schemeClr val="accent2"/>
                </a:solidFill>
                <a:sym typeface="Symbol" panose="05050102010706020507" pitchFamily="18" charset="2"/>
              </a:rPr>
              <a:t>Derleyiciler, sadece bütün belirsiz-olmayan</a:t>
            </a:r>
            <a:r>
              <a:rPr lang="en-US" altLang="tr-TR" smtClean="0">
                <a:solidFill>
                  <a:schemeClr val="accent2"/>
                </a:solidFill>
                <a:sym typeface="Symbol" panose="05050102010706020507" pitchFamily="18" charset="2"/>
              </a:rPr>
              <a:t> </a:t>
            </a:r>
            <a:r>
              <a:rPr lang="tr-TR" altLang="tr-TR" smtClean="0">
                <a:solidFill>
                  <a:schemeClr val="accent2"/>
                </a:solidFill>
                <a:sym typeface="Symbol" panose="05050102010706020507" pitchFamily="18" charset="2"/>
              </a:rPr>
              <a:t>gramerlerin bir altkümesi için çalışan </a:t>
            </a:r>
            <a:r>
              <a:rPr lang="en-US" altLang="tr-TR" smtClean="0">
                <a:solidFill>
                  <a:schemeClr val="accent2"/>
                </a:solidFill>
                <a:sym typeface="Symbol" panose="05050102010706020507" pitchFamily="18" charset="2"/>
              </a:rPr>
              <a:t>ayrıştırıcı</a:t>
            </a:r>
            <a:r>
              <a:rPr lang="tr-TR" altLang="tr-TR" smtClean="0">
                <a:solidFill>
                  <a:schemeClr val="accent2"/>
                </a:solidFill>
                <a:sym typeface="Symbol" panose="05050102010706020507" pitchFamily="18" charset="2"/>
              </a:rPr>
              <a:t>ları kullanır</a:t>
            </a:r>
            <a:r>
              <a:rPr lang="en-US" altLang="tr-TR" smtClean="0">
                <a:solidFill>
                  <a:schemeClr val="accent2"/>
                </a:solidFill>
                <a:sym typeface="Symbol" panose="05050102010706020507" pitchFamily="18" charset="2"/>
              </a:rPr>
              <a:t>, </a:t>
            </a:r>
            <a:r>
              <a:rPr lang="tr-TR" altLang="tr-TR" smtClean="0">
                <a:solidFill>
                  <a:schemeClr val="accent2"/>
                </a:solidFill>
                <a:sym typeface="Symbol" panose="05050102010706020507" pitchFamily="18" charset="2"/>
              </a:rPr>
              <a:t>fakat bunu lineer sürede yapar</a:t>
            </a:r>
            <a:r>
              <a:rPr lang="en-US" altLang="tr-TR" smtClean="0">
                <a:solidFill>
                  <a:schemeClr val="accent2"/>
                </a:solidFill>
                <a:sym typeface="Symbol" panose="05050102010706020507" pitchFamily="18" charset="2"/>
              </a:rPr>
              <a:t> (O(n), n </a:t>
            </a:r>
            <a:r>
              <a:rPr lang="tr-TR" altLang="tr-TR" smtClean="0">
                <a:solidFill>
                  <a:schemeClr val="accent2"/>
                </a:solidFill>
                <a:sym typeface="Symbol" panose="05050102010706020507" pitchFamily="18" charset="2"/>
              </a:rPr>
              <a:t>girdinin uzunluğu olmak üzere</a:t>
            </a:r>
            <a:r>
              <a:rPr lang="en-US" altLang="tr-TR" smtClean="0">
                <a:solidFill>
                  <a:schemeClr val="accent2"/>
                </a:solidFill>
                <a:sym typeface="Symbol" panose="05050102010706020507" pitchFamily="18" charset="2"/>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Altbilgi Yer Tutucusu 3"/>
          <p:cNvSpPr>
            <a:spLocks noGrp="1"/>
          </p:cNvSpPr>
          <p:nvPr>
            <p:ph type="ftr" sz="quarter" idx="10"/>
          </p:nvPr>
        </p:nvSpPr>
        <p:spPr>
          <a:noFill/>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r>
              <a:rPr lang="en-US" altLang="tr-TR" sz="1000" smtClean="0">
                <a:latin typeface="Arial" panose="020B0604020202020204" pitchFamily="34" charset="0"/>
              </a:rPr>
              <a:t>Copyright © 2006 Pearson Addison-Wesley. All rights reserved.</a:t>
            </a:r>
          </a:p>
        </p:txBody>
      </p:sp>
      <p:sp>
        <p:nvSpPr>
          <p:cNvPr id="4099" name="Slayt Numarası Yer Tutucusu 4"/>
          <p:cNvSpPr>
            <a:spLocks noGrp="1"/>
          </p:cNvSpPr>
          <p:nvPr>
            <p:ph type="sldNum" sz="quarter" idx="11"/>
          </p:nvPr>
        </p:nvSpPr>
        <p:spPr>
          <a:noFill/>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r>
              <a:rPr lang="en-US" altLang="tr-TR" sz="1000">
                <a:latin typeface="Arial" panose="020B0604020202020204" pitchFamily="34" charset="0"/>
              </a:rPr>
              <a:t>1-</a:t>
            </a:r>
            <a:fld id="{2EC5CF7F-0AA4-418E-9C4B-21B09AA09CEF}" type="slidenum">
              <a:rPr lang="en-US" altLang="tr-TR" sz="1000">
                <a:latin typeface="Arial" panose="020B0604020202020204" pitchFamily="34" charset="0"/>
              </a:rPr>
              <a:pPr/>
              <a:t>2</a:t>
            </a:fld>
            <a:endParaRPr lang="en-US" altLang="tr-TR" sz="1000">
              <a:latin typeface="Arial" panose="020B0604020202020204" pitchFamily="34" charset="0"/>
            </a:endParaRPr>
          </a:p>
        </p:txBody>
      </p:sp>
      <p:sp>
        <p:nvSpPr>
          <p:cNvPr id="4100" name="Rectangle 2"/>
          <p:cNvSpPr>
            <a:spLocks noGrp="1" noChangeArrowheads="1"/>
          </p:cNvSpPr>
          <p:nvPr>
            <p:ph type="title"/>
          </p:nvPr>
        </p:nvSpPr>
        <p:spPr/>
        <p:txBody>
          <a:bodyPr/>
          <a:lstStyle/>
          <a:p>
            <a:pPr eaLnBrk="1" hangingPunct="1"/>
            <a:r>
              <a:rPr lang="en-US" altLang="tr-TR" smtClean="0">
                <a:solidFill>
                  <a:srgbClr val="666699"/>
                </a:solidFill>
              </a:rPr>
              <a:t>Bölüm 4 </a:t>
            </a:r>
            <a:r>
              <a:rPr lang="tr-TR" altLang="tr-TR" smtClean="0">
                <a:solidFill>
                  <a:srgbClr val="666699"/>
                </a:solidFill>
              </a:rPr>
              <a:t>Konular</a:t>
            </a:r>
            <a:endParaRPr lang="en-US" altLang="tr-TR" smtClean="0">
              <a:solidFill>
                <a:srgbClr val="666699"/>
              </a:solidFill>
            </a:endParaRPr>
          </a:p>
        </p:txBody>
      </p:sp>
      <p:sp>
        <p:nvSpPr>
          <p:cNvPr id="4101" name="Rectangle 3"/>
          <p:cNvSpPr>
            <a:spLocks noGrp="1" noChangeArrowheads="1"/>
          </p:cNvSpPr>
          <p:nvPr>
            <p:ph type="body" idx="1"/>
          </p:nvPr>
        </p:nvSpPr>
        <p:spPr/>
        <p:txBody>
          <a:bodyPr/>
          <a:lstStyle/>
          <a:p>
            <a:pPr marL="533400" indent="-533400" eaLnBrk="1" hangingPunct="1"/>
            <a:r>
              <a:rPr lang="en-US" altLang="tr-TR" smtClean="0">
                <a:solidFill>
                  <a:schemeClr val="accent2"/>
                </a:solidFill>
              </a:rPr>
              <a:t>Giriş</a:t>
            </a:r>
          </a:p>
          <a:p>
            <a:pPr marL="533400" indent="-533400" eaLnBrk="1" hangingPunct="1"/>
            <a:r>
              <a:rPr lang="tr-TR" altLang="tr-TR" smtClean="0">
                <a:solidFill>
                  <a:schemeClr val="accent2"/>
                </a:solidFill>
              </a:rPr>
              <a:t>Sözcüksel Analiz (</a:t>
            </a:r>
            <a:r>
              <a:rPr lang="en-US" altLang="tr-TR" smtClean="0">
                <a:solidFill>
                  <a:schemeClr val="accent2"/>
                </a:solidFill>
              </a:rPr>
              <a:t>Lexical Analysis</a:t>
            </a:r>
            <a:r>
              <a:rPr lang="tr-TR" altLang="tr-TR" smtClean="0">
                <a:solidFill>
                  <a:schemeClr val="accent2"/>
                </a:solidFill>
              </a:rPr>
              <a:t>)</a:t>
            </a:r>
            <a:endParaRPr lang="en-US" altLang="tr-TR" smtClean="0">
              <a:solidFill>
                <a:schemeClr val="accent2"/>
              </a:solidFill>
            </a:endParaRPr>
          </a:p>
          <a:p>
            <a:pPr marL="533400" indent="-533400" eaLnBrk="1" hangingPunct="1"/>
            <a:r>
              <a:rPr lang="tr-TR" altLang="tr-TR" smtClean="0">
                <a:solidFill>
                  <a:schemeClr val="accent2"/>
                </a:solidFill>
              </a:rPr>
              <a:t>Ayrıştırma (</a:t>
            </a:r>
            <a:r>
              <a:rPr lang="en-US" altLang="tr-TR" smtClean="0">
                <a:solidFill>
                  <a:schemeClr val="accent2"/>
                </a:solidFill>
              </a:rPr>
              <a:t>Parsing</a:t>
            </a:r>
            <a:r>
              <a:rPr lang="tr-TR" altLang="tr-TR" smtClean="0">
                <a:solidFill>
                  <a:schemeClr val="accent2"/>
                </a:solidFill>
              </a:rPr>
              <a:t>)</a:t>
            </a:r>
            <a:r>
              <a:rPr lang="en-US" altLang="tr-TR" smtClean="0">
                <a:solidFill>
                  <a:schemeClr val="accent2"/>
                </a:solidFill>
              </a:rPr>
              <a:t> </a:t>
            </a:r>
            <a:r>
              <a:rPr lang="tr-TR" altLang="tr-TR" smtClean="0">
                <a:solidFill>
                  <a:schemeClr val="accent2"/>
                </a:solidFill>
              </a:rPr>
              <a:t>Sorunu</a:t>
            </a:r>
            <a:endParaRPr lang="en-US" altLang="tr-TR" smtClean="0">
              <a:solidFill>
                <a:schemeClr val="accent2"/>
              </a:solidFill>
            </a:endParaRPr>
          </a:p>
          <a:p>
            <a:pPr marL="533400" indent="-533400" eaLnBrk="1" hangingPunct="1"/>
            <a:r>
              <a:rPr lang="tr-TR" altLang="tr-TR" smtClean="0">
                <a:solidFill>
                  <a:schemeClr val="accent2"/>
                </a:solidFill>
              </a:rPr>
              <a:t>Özyineli-Azalan Ayrıştırma (</a:t>
            </a:r>
            <a:r>
              <a:rPr lang="en-US" altLang="tr-TR" smtClean="0">
                <a:solidFill>
                  <a:schemeClr val="accent2"/>
                </a:solidFill>
              </a:rPr>
              <a:t>Recursive-Descent Parsing</a:t>
            </a:r>
            <a:r>
              <a:rPr lang="tr-TR" altLang="tr-TR" smtClean="0">
                <a:solidFill>
                  <a:schemeClr val="accent2"/>
                </a:solidFill>
              </a:rPr>
              <a:t>)</a:t>
            </a:r>
            <a:endParaRPr lang="en-US" altLang="tr-TR" smtClean="0">
              <a:solidFill>
                <a:schemeClr val="accent2"/>
              </a:solidFill>
            </a:endParaRPr>
          </a:p>
          <a:p>
            <a:pPr marL="533400" indent="-533400" eaLnBrk="1" hangingPunct="1"/>
            <a:r>
              <a:rPr lang="tr-TR" altLang="tr-TR" smtClean="0">
                <a:solidFill>
                  <a:schemeClr val="accent2"/>
                </a:solidFill>
              </a:rPr>
              <a:t>A</a:t>
            </a:r>
            <a:r>
              <a:rPr lang="en-US" altLang="tr-TR" smtClean="0">
                <a:solidFill>
                  <a:schemeClr val="accent2"/>
                </a:solidFill>
              </a:rPr>
              <a:t>şağıdan</a:t>
            </a:r>
            <a:r>
              <a:rPr lang="tr-TR" altLang="tr-TR" smtClean="0">
                <a:solidFill>
                  <a:schemeClr val="accent2"/>
                </a:solidFill>
              </a:rPr>
              <a:t>-Y</a:t>
            </a:r>
            <a:r>
              <a:rPr lang="en-US" altLang="tr-TR" smtClean="0">
                <a:solidFill>
                  <a:schemeClr val="accent2"/>
                </a:solidFill>
              </a:rPr>
              <a:t>ukarıya </a:t>
            </a:r>
            <a:r>
              <a:rPr lang="tr-TR" altLang="tr-TR" smtClean="0">
                <a:solidFill>
                  <a:schemeClr val="accent2"/>
                </a:solidFill>
              </a:rPr>
              <a:t>A</a:t>
            </a:r>
            <a:r>
              <a:rPr lang="en-US" altLang="tr-TR" smtClean="0">
                <a:solidFill>
                  <a:schemeClr val="accent2"/>
                </a:solidFill>
              </a:rPr>
              <a:t>yrıştırma </a:t>
            </a:r>
            <a:r>
              <a:rPr lang="tr-TR" altLang="tr-TR" smtClean="0">
                <a:solidFill>
                  <a:schemeClr val="accent2"/>
                </a:solidFill>
              </a:rPr>
              <a:t>(</a:t>
            </a:r>
            <a:r>
              <a:rPr lang="en-US" altLang="tr-TR" smtClean="0">
                <a:solidFill>
                  <a:schemeClr val="accent2"/>
                </a:solidFill>
              </a:rPr>
              <a:t>Bottom-Up Parsing</a:t>
            </a:r>
            <a:r>
              <a:rPr lang="tr-TR" altLang="tr-TR" smtClean="0">
                <a:solidFill>
                  <a:schemeClr val="accent2"/>
                </a:solidFill>
              </a:rPr>
              <a:t>)</a:t>
            </a:r>
            <a:endParaRPr lang="en-US" altLang="tr-TR" smtClean="0">
              <a:solidFill>
                <a:schemeClr val="accent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Altbilgi Yer Tutucusu 3"/>
          <p:cNvSpPr>
            <a:spLocks noGrp="1"/>
          </p:cNvSpPr>
          <p:nvPr>
            <p:ph type="ftr" sz="quarter" idx="10"/>
          </p:nvPr>
        </p:nvSpPr>
        <p:spPr>
          <a:noFill/>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r>
              <a:rPr lang="en-US" altLang="tr-TR" sz="1000" smtClean="0">
                <a:latin typeface="Arial" panose="020B0604020202020204" pitchFamily="34" charset="0"/>
              </a:rPr>
              <a:t>Copyright © 2006 Pearson Addison-Wesley. All rights reserved.</a:t>
            </a:r>
          </a:p>
        </p:txBody>
      </p:sp>
      <p:sp>
        <p:nvSpPr>
          <p:cNvPr id="22531" name="Slayt Numarası Yer Tutucusu 4"/>
          <p:cNvSpPr>
            <a:spLocks noGrp="1"/>
          </p:cNvSpPr>
          <p:nvPr>
            <p:ph type="sldNum" sz="quarter" idx="11"/>
          </p:nvPr>
        </p:nvSpPr>
        <p:spPr>
          <a:noFill/>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r>
              <a:rPr lang="en-US" altLang="tr-TR" sz="1000">
                <a:latin typeface="Arial" panose="020B0604020202020204" pitchFamily="34" charset="0"/>
              </a:rPr>
              <a:t>1-</a:t>
            </a:r>
            <a:fld id="{6594944E-EC29-4214-BBC5-DDFDFF3EC44D}" type="slidenum">
              <a:rPr lang="en-US" altLang="tr-TR" sz="1000">
                <a:latin typeface="Arial" panose="020B0604020202020204" pitchFamily="34" charset="0"/>
              </a:rPr>
              <a:pPr/>
              <a:t>20</a:t>
            </a:fld>
            <a:endParaRPr lang="en-US" altLang="tr-TR" sz="1000">
              <a:latin typeface="Arial" panose="020B0604020202020204" pitchFamily="34" charset="0"/>
            </a:endParaRPr>
          </a:p>
        </p:txBody>
      </p:sp>
      <p:sp>
        <p:nvSpPr>
          <p:cNvPr id="22532" name="Rectangle 3"/>
          <p:cNvSpPr>
            <a:spLocks noGrp="1" noChangeArrowheads="1"/>
          </p:cNvSpPr>
          <p:nvPr>
            <p:ph type="body" idx="1"/>
          </p:nvPr>
        </p:nvSpPr>
        <p:spPr>
          <a:xfrm>
            <a:off x="304800" y="1600200"/>
            <a:ext cx="8458200" cy="4572000"/>
          </a:xfrm>
        </p:spPr>
        <p:txBody>
          <a:bodyPr/>
          <a:lstStyle/>
          <a:p>
            <a:pPr eaLnBrk="1" hangingPunct="1"/>
            <a:r>
              <a:rPr lang="tr-TR" altLang="tr-TR" smtClean="0">
                <a:solidFill>
                  <a:schemeClr val="accent2"/>
                </a:solidFill>
              </a:rPr>
              <a:t>Gramer’de her bir nonterminal için o nonterminal tarafından üretilebilen cümleleri ayrıştırabilen bir altprogram vardır</a:t>
            </a:r>
            <a:endParaRPr lang="en-US" altLang="tr-TR" smtClean="0">
              <a:solidFill>
                <a:schemeClr val="accent2"/>
              </a:solidFill>
            </a:endParaRPr>
          </a:p>
          <a:p>
            <a:pPr eaLnBrk="1" hangingPunct="1"/>
            <a:r>
              <a:rPr lang="en-US" altLang="tr-TR" smtClean="0">
                <a:solidFill>
                  <a:schemeClr val="accent2"/>
                </a:solidFill>
              </a:rPr>
              <a:t>EBNF</a:t>
            </a:r>
            <a:r>
              <a:rPr lang="tr-TR" altLang="tr-TR" smtClean="0">
                <a:solidFill>
                  <a:schemeClr val="accent2"/>
                </a:solidFill>
              </a:rPr>
              <a:t>, </a:t>
            </a:r>
            <a:r>
              <a:rPr lang="en-US" altLang="tr-TR" smtClean="0">
                <a:solidFill>
                  <a:schemeClr val="accent2"/>
                </a:solidFill>
              </a:rPr>
              <a:t>özyineli-azalan</a:t>
            </a:r>
            <a:r>
              <a:rPr lang="tr-TR" altLang="tr-TR" smtClean="0">
                <a:solidFill>
                  <a:schemeClr val="accent2"/>
                </a:solidFill>
              </a:rPr>
              <a:t> </a:t>
            </a:r>
            <a:r>
              <a:rPr lang="en-US" altLang="tr-TR" smtClean="0">
                <a:solidFill>
                  <a:schemeClr val="accent2"/>
                </a:solidFill>
              </a:rPr>
              <a:t>ayrıştırıcı</a:t>
            </a:r>
            <a:r>
              <a:rPr lang="tr-TR" altLang="tr-TR" smtClean="0">
                <a:solidFill>
                  <a:schemeClr val="accent2"/>
                </a:solidFill>
              </a:rPr>
              <a:t>ya temel oluşturmak için uygundur</a:t>
            </a:r>
            <a:r>
              <a:rPr lang="en-US" altLang="tr-TR" smtClean="0">
                <a:solidFill>
                  <a:schemeClr val="accent2"/>
                </a:solidFill>
              </a:rPr>
              <a:t>, </a:t>
            </a:r>
            <a:r>
              <a:rPr lang="tr-TR" altLang="tr-TR" smtClean="0">
                <a:solidFill>
                  <a:schemeClr val="accent2"/>
                </a:solidFill>
              </a:rPr>
              <a:t>çünkü</a:t>
            </a:r>
            <a:r>
              <a:rPr lang="en-US" altLang="tr-TR" smtClean="0">
                <a:solidFill>
                  <a:schemeClr val="accent2"/>
                </a:solidFill>
              </a:rPr>
              <a:t> EBNF  nonterminal</a:t>
            </a:r>
            <a:r>
              <a:rPr lang="tr-TR" altLang="tr-TR" smtClean="0">
                <a:solidFill>
                  <a:schemeClr val="accent2"/>
                </a:solidFill>
              </a:rPr>
              <a:t> sayısını minimize eder</a:t>
            </a:r>
            <a:endParaRPr lang="en-US" altLang="tr-TR" smtClean="0">
              <a:solidFill>
                <a:schemeClr val="accent2"/>
              </a:solidFill>
            </a:endParaRPr>
          </a:p>
        </p:txBody>
      </p:sp>
      <p:sp>
        <p:nvSpPr>
          <p:cNvPr id="22533" name="Rectangle 2"/>
          <p:cNvSpPr>
            <a:spLocks noGrp="1" noChangeArrowheads="1"/>
          </p:cNvSpPr>
          <p:nvPr>
            <p:ph type="title"/>
          </p:nvPr>
        </p:nvSpPr>
        <p:spPr>
          <a:xfrm>
            <a:off x="609600" y="381000"/>
            <a:ext cx="8610600" cy="685800"/>
          </a:xfrm>
        </p:spPr>
        <p:txBody>
          <a:bodyPr/>
          <a:lstStyle/>
          <a:p>
            <a:pPr eaLnBrk="1" hangingPunct="1"/>
            <a:r>
              <a:rPr lang="tr-TR" altLang="tr-TR" smtClean="0">
                <a:solidFill>
                  <a:srgbClr val="666699"/>
                </a:solidFill>
              </a:rPr>
              <a:t>Özyineli-Azalan İşlem</a:t>
            </a:r>
            <a:endParaRPr lang="en-US" altLang="tr-TR" sz="3200"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Altbilgi Yer Tutucusu 3"/>
          <p:cNvSpPr>
            <a:spLocks noGrp="1"/>
          </p:cNvSpPr>
          <p:nvPr>
            <p:ph type="ftr" sz="quarter" idx="10"/>
          </p:nvPr>
        </p:nvSpPr>
        <p:spPr>
          <a:noFill/>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r>
              <a:rPr lang="en-US" altLang="tr-TR" sz="1000" smtClean="0">
                <a:latin typeface="Arial" panose="020B0604020202020204" pitchFamily="34" charset="0"/>
              </a:rPr>
              <a:t>Copyright © 2006 Pearson Addison-Wesley. All rights reserved.</a:t>
            </a:r>
          </a:p>
        </p:txBody>
      </p:sp>
      <p:sp>
        <p:nvSpPr>
          <p:cNvPr id="23555" name="Slayt Numarası Yer Tutucusu 4"/>
          <p:cNvSpPr>
            <a:spLocks noGrp="1"/>
          </p:cNvSpPr>
          <p:nvPr>
            <p:ph type="sldNum" sz="quarter" idx="11"/>
          </p:nvPr>
        </p:nvSpPr>
        <p:spPr>
          <a:noFill/>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r>
              <a:rPr lang="en-US" altLang="tr-TR" sz="1000">
                <a:latin typeface="Arial" panose="020B0604020202020204" pitchFamily="34" charset="0"/>
              </a:rPr>
              <a:t>1-</a:t>
            </a:r>
            <a:fld id="{8F7EEC1B-99CA-441A-8DC8-1ADAE2B84079}" type="slidenum">
              <a:rPr lang="en-US" altLang="tr-TR" sz="1000">
                <a:latin typeface="Arial" panose="020B0604020202020204" pitchFamily="34" charset="0"/>
              </a:rPr>
              <a:pPr/>
              <a:t>21</a:t>
            </a:fld>
            <a:endParaRPr lang="en-US" altLang="tr-TR" sz="1000">
              <a:latin typeface="Arial" panose="020B0604020202020204" pitchFamily="34" charset="0"/>
            </a:endParaRPr>
          </a:p>
        </p:txBody>
      </p:sp>
      <p:sp>
        <p:nvSpPr>
          <p:cNvPr id="23556" name="Rectangle 3"/>
          <p:cNvSpPr>
            <a:spLocks noGrp="1" noChangeArrowheads="1"/>
          </p:cNvSpPr>
          <p:nvPr>
            <p:ph type="body" idx="1"/>
          </p:nvPr>
        </p:nvSpPr>
        <p:spPr/>
        <p:txBody>
          <a:bodyPr/>
          <a:lstStyle/>
          <a:p>
            <a:pPr eaLnBrk="1" hangingPunct="1"/>
            <a:r>
              <a:rPr lang="tr-TR" altLang="tr-TR" smtClean="0">
                <a:solidFill>
                  <a:schemeClr val="accent2"/>
                </a:solidFill>
              </a:rPr>
              <a:t>Basit deyimler için bir gramer</a:t>
            </a:r>
            <a:r>
              <a:rPr lang="en-US" altLang="tr-TR" smtClean="0">
                <a:solidFill>
                  <a:schemeClr val="accent2"/>
                </a:solidFill>
              </a:rPr>
              <a:t>:</a:t>
            </a:r>
          </a:p>
          <a:p>
            <a:pPr eaLnBrk="1" hangingPunct="1">
              <a:buFontTx/>
              <a:buNone/>
            </a:pPr>
            <a:endParaRPr lang="en-US" altLang="tr-TR" smtClean="0"/>
          </a:p>
          <a:p>
            <a:pPr eaLnBrk="1" hangingPunct="1">
              <a:buFontTx/>
              <a:buNone/>
            </a:pPr>
            <a:r>
              <a:rPr lang="en-US" altLang="tr-TR" sz="2000" b="1" smtClean="0">
                <a:solidFill>
                  <a:schemeClr val="accent2"/>
                </a:solidFill>
                <a:latin typeface="Courier New" panose="02070309020205020404" pitchFamily="49" charset="0"/>
              </a:rPr>
              <a:t>&lt;expr&gt; </a:t>
            </a:r>
            <a:r>
              <a:rPr lang="en-US" altLang="tr-TR" sz="2000" b="1" smtClean="0">
                <a:solidFill>
                  <a:schemeClr val="accent2"/>
                </a:solidFill>
                <a:latin typeface="Courier New" panose="02070309020205020404" pitchFamily="49" charset="0"/>
                <a:sym typeface="Symbol" panose="05050102010706020507" pitchFamily="18" charset="2"/>
              </a:rPr>
              <a:t></a:t>
            </a:r>
            <a:r>
              <a:rPr lang="en-US" altLang="tr-TR" sz="2000" b="1" smtClean="0">
                <a:solidFill>
                  <a:schemeClr val="accent2"/>
                </a:solidFill>
                <a:latin typeface="Courier New" panose="02070309020205020404" pitchFamily="49" charset="0"/>
              </a:rPr>
              <a:t> &lt;term&gt; {(+ | -) &lt;term&gt;}</a:t>
            </a:r>
          </a:p>
          <a:p>
            <a:pPr eaLnBrk="1" hangingPunct="1">
              <a:buFontTx/>
              <a:buNone/>
            </a:pPr>
            <a:r>
              <a:rPr lang="en-US" altLang="tr-TR" sz="2000" b="1" smtClean="0">
                <a:solidFill>
                  <a:schemeClr val="accent2"/>
                </a:solidFill>
                <a:latin typeface="Courier New" panose="02070309020205020404" pitchFamily="49" charset="0"/>
              </a:rPr>
              <a:t>&lt;term&gt; </a:t>
            </a:r>
            <a:r>
              <a:rPr lang="en-US" altLang="tr-TR" sz="2000" b="1" smtClean="0">
                <a:solidFill>
                  <a:schemeClr val="accent2"/>
                </a:solidFill>
                <a:latin typeface="Courier New" panose="02070309020205020404" pitchFamily="49" charset="0"/>
                <a:sym typeface="Symbol" panose="05050102010706020507" pitchFamily="18" charset="2"/>
              </a:rPr>
              <a:t></a:t>
            </a:r>
            <a:r>
              <a:rPr lang="en-US" altLang="tr-TR" sz="2000" b="1" smtClean="0">
                <a:solidFill>
                  <a:schemeClr val="accent2"/>
                </a:solidFill>
                <a:latin typeface="Courier New" panose="02070309020205020404" pitchFamily="49" charset="0"/>
              </a:rPr>
              <a:t> &lt;factor&gt; {(* | /) &lt;factor&gt;}</a:t>
            </a:r>
          </a:p>
          <a:p>
            <a:pPr eaLnBrk="1" hangingPunct="1">
              <a:buFontTx/>
              <a:buNone/>
            </a:pPr>
            <a:r>
              <a:rPr lang="en-US" altLang="tr-TR" sz="2000" b="1" smtClean="0">
                <a:solidFill>
                  <a:schemeClr val="accent2"/>
                </a:solidFill>
                <a:latin typeface="Courier New" panose="02070309020205020404" pitchFamily="49" charset="0"/>
              </a:rPr>
              <a:t>&lt;factor&gt; </a:t>
            </a:r>
            <a:r>
              <a:rPr lang="en-US" altLang="tr-TR" sz="2000" b="1" smtClean="0">
                <a:solidFill>
                  <a:schemeClr val="accent2"/>
                </a:solidFill>
                <a:latin typeface="Courier New" panose="02070309020205020404" pitchFamily="49" charset="0"/>
                <a:sym typeface="Symbol" panose="05050102010706020507" pitchFamily="18" charset="2"/>
              </a:rPr>
              <a:t></a:t>
            </a:r>
            <a:r>
              <a:rPr lang="en-US" altLang="tr-TR" sz="2000" b="1" smtClean="0">
                <a:solidFill>
                  <a:schemeClr val="accent2"/>
                </a:solidFill>
                <a:latin typeface="Courier New" panose="02070309020205020404" pitchFamily="49" charset="0"/>
              </a:rPr>
              <a:t> id | ( &lt;expr&gt; )</a:t>
            </a:r>
          </a:p>
        </p:txBody>
      </p:sp>
      <p:sp>
        <p:nvSpPr>
          <p:cNvPr id="23557" name="Rectangle 2"/>
          <p:cNvSpPr>
            <a:spLocks noGrp="1" noChangeArrowheads="1"/>
          </p:cNvSpPr>
          <p:nvPr>
            <p:ph type="title"/>
          </p:nvPr>
        </p:nvSpPr>
        <p:spPr>
          <a:xfrm>
            <a:off x="609600" y="381000"/>
            <a:ext cx="8610600" cy="685800"/>
          </a:xfrm>
        </p:spPr>
        <p:txBody>
          <a:bodyPr/>
          <a:lstStyle/>
          <a:p>
            <a:pPr eaLnBrk="1" hangingPunct="1"/>
            <a:r>
              <a:rPr lang="tr-TR" altLang="tr-TR" smtClean="0">
                <a:solidFill>
                  <a:srgbClr val="666699"/>
                </a:solidFill>
              </a:rPr>
              <a:t>Özyineli-Azalan İşlem </a:t>
            </a:r>
            <a:r>
              <a:rPr lang="tr-TR" altLang="tr-TR" sz="2400" smtClean="0">
                <a:solidFill>
                  <a:srgbClr val="666699"/>
                </a:solidFill>
              </a:rPr>
              <a:t>(devamı)</a:t>
            </a:r>
            <a:endParaRPr lang="en-US" altLang="tr-TR" sz="3200"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Altbilgi Yer Tutucusu 3"/>
          <p:cNvSpPr>
            <a:spLocks noGrp="1"/>
          </p:cNvSpPr>
          <p:nvPr>
            <p:ph type="ftr" sz="quarter" idx="10"/>
          </p:nvPr>
        </p:nvSpPr>
        <p:spPr>
          <a:noFill/>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r>
              <a:rPr lang="en-US" altLang="tr-TR" sz="1000" smtClean="0">
                <a:latin typeface="Arial" panose="020B0604020202020204" pitchFamily="34" charset="0"/>
              </a:rPr>
              <a:t>Copyright © 2006 Pearson Addison-Wesley. All rights reserved.</a:t>
            </a:r>
          </a:p>
        </p:txBody>
      </p:sp>
      <p:sp>
        <p:nvSpPr>
          <p:cNvPr id="24579" name="Slayt Numarası Yer Tutucusu 4"/>
          <p:cNvSpPr>
            <a:spLocks noGrp="1"/>
          </p:cNvSpPr>
          <p:nvPr>
            <p:ph type="sldNum" sz="quarter" idx="11"/>
          </p:nvPr>
        </p:nvSpPr>
        <p:spPr>
          <a:noFill/>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r>
              <a:rPr lang="en-US" altLang="tr-TR" sz="1000">
                <a:latin typeface="Arial" panose="020B0604020202020204" pitchFamily="34" charset="0"/>
              </a:rPr>
              <a:t>1-</a:t>
            </a:r>
            <a:fld id="{824BAF71-75E7-441A-8FE8-1D2B395ED5EB}" type="slidenum">
              <a:rPr lang="en-US" altLang="tr-TR" sz="1000">
                <a:latin typeface="Arial" panose="020B0604020202020204" pitchFamily="34" charset="0"/>
              </a:rPr>
              <a:pPr/>
              <a:t>22</a:t>
            </a:fld>
            <a:endParaRPr lang="en-US" altLang="tr-TR" sz="1000">
              <a:latin typeface="Arial" panose="020B0604020202020204" pitchFamily="34" charset="0"/>
            </a:endParaRPr>
          </a:p>
        </p:txBody>
      </p:sp>
      <p:sp>
        <p:nvSpPr>
          <p:cNvPr id="24580" name="Rectangle 3"/>
          <p:cNvSpPr>
            <a:spLocks noGrp="1" noChangeArrowheads="1"/>
          </p:cNvSpPr>
          <p:nvPr>
            <p:ph type="body" idx="1"/>
          </p:nvPr>
        </p:nvSpPr>
        <p:spPr/>
        <p:txBody>
          <a:bodyPr/>
          <a:lstStyle/>
          <a:p>
            <a:pPr eaLnBrk="1" hangingPunct="1"/>
            <a:r>
              <a:rPr lang="tr-TR" altLang="tr-TR" sz="2400" smtClean="0">
                <a:solidFill>
                  <a:schemeClr val="accent2"/>
                </a:solidFill>
                <a:latin typeface="Courier New" panose="02070309020205020404" pitchFamily="49" charset="0"/>
              </a:rPr>
              <a:t>l</a:t>
            </a:r>
            <a:r>
              <a:rPr lang="en-US" altLang="tr-TR" sz="2400" smtClean="0">
                <a:solidFill>
                  <a:schemeClr val="accent2"/>
                </a:solidFill>
                <a:latin typeface="Courier New" panose="02070309020205020404" pitchFamily="49" charset="0"/>
              </a:rPr>
              <a:t>ex</a:t>
            </a:r>
            <a:r>
              <a:rPr lang="tr-TR" altLang="tr-TR" sz="2400" smtClean="0">
                <a:solidFill>
                  <a:schemeClr val="accent2"/>
                </a:solidFill>
              </a:rPr>
              <a:t> isimli, sonraki jeton kodunu </a:t>
            </a:r>
            <a:r>
              <a:rPr lang="en-US" altLang="tr-TR" sz="2400" smtClean="0">
                <a:solidFill>
                  <a:schemeClr val="accent2"/>
                </a:solidFill>
                <a:latin typeface="Courier New" panose="02070309020205020404" pitchFamily="49" charset="0"/>
              </a:rPr>
              <a:t>nextToken</a:t>
            </a:r>
            <a:r>
              <a:rPr lang="tr-TR" altLang="tr-TR" sz="2400" smtClean="0">
                <a:solidFill>
                  <a:schemeClr val="accent2"/>
                </a:solidFill>
              </a:rPr>
              <a:t> içine koyan bir</a:t>
            </a:r>
            <a:r>
              <a:rPr lang="en-US" altLang="tr-TR" sz="2400" smtClean="0">
                <a:solidFill>
                  <a:schemeClr val="accent2"/>
                </a:solidFill>
              </a:rPr>
              <a:t> </a:t>
            </a:r>
            <a:r>
              <a:rPr lang="tr-TR" altLang="tr-TR" sz="2400" smtClean="0">
                <a:solidFill>
                  <a:schemeClr val="accent2"/>
                </a:solidFill>
              </a:rPr>
              <a:t>anlamsal analizci</a:t>
            </a:r>
            <a:r>
              <a:rPr lang="en-US" altLang="tr-TR" sz="2400" smtClean="0">
                <a:solidFill>
                  <a:schemeClr val="accent2"/>
                </a:solidFill>
              </a:rPr>
              <a:t> </a:t>
            </a:r>
            <a:r>
              <a:rPr lang="tr-TR" altLang="tr-TR" sz="2400" smtClean="0">
                <a:solidFill>
                  <a:schemeClr val="accent2"/>
                </a:solidFill>
              </a:rPr>
              <a:t>olduğunu varsayalım</a:t>
            </a:r>
            <a:endParaRPr lang="en-US" altLang="tr-TR" sz="2400" smtClean="0">
              <a:solidFill>
                <a:schemeClr val="accent2"/>
              </a:solidFill>
            </a:endParaRPr>
          </a:p>
          <a:p>
            <a:pPr eaLnBrk="1" hangingPunct="1"/>
            <a:r>
              <a:rPr lang="tr-TR" altLang="tr-TR" sz="2400" smtClean="0">
                <a:solidFill>
                  <a:schemeClr val="accent2"/>
                </a:solidFill>
              </a:rPr>
              <a:t>Sadece bir sağdaki kısım (RHS) olduğunda kodlama işlemi</a:t>
            </a:r>
            <a:r>
              <a:rPr lang="en-US" altLang="tr-TR" sz="2400" smtClean="0">
                <a:solidFill>
                  <a:schemeClr val="accent2"/>
                </a:solidFill>
              </a:rPr>
              <a:t>:</a:t>
            </a:r>
          </a:p>
          <a:p>
            <a:pPr lvl="1" eaLnBrk="1" hangingPunct="1"/>
            <a:r>
              <a:rPr lang="tr-TR" altLang="tr-TR" smtClean="0">
                <a:solidFill>
                  <a:schemeClr val="accent2"/>
                </a:solidFill>
              </a:rPr>
              <a:t>Sağdaki kısımda (RHS) olan her bir </a:t>
            </a:r>
            <a:r>
              <a:rPr lang="en-US" altLang="tr-TR" smtClean="0">
                <a:solidFill>
                  <a:schemeClr val="accent2"/>
                </a:solidFill>
              </a:rPr>
              <a:t>terminal </a:t>
            </a:r>
            <a:r>
              <a:rPr lang="tr-TR" altLang="tr-TR" smtClean="0">
                <a:solidFill>
                  <a:schemeClr val="accent2"/>
                </a:solidFill>
              </a:rPr>
              <a:t>sembol</a:t>
            </a:r>
            <a:r>
              <a:rPr lang="en-US" altLang="tr-TR" smtClean="0">
                <a:solidFill>
                  <a:schemeClr val="accent2"/>
                </a:solidFill>
              </a:rPr>
              <a:t> </a:t>
            </a:r>
            <a:r>
              <a:rPr lang="tr-TR" altLang="tr-TR" smtClean="0">
                <a:solidFill>
                  <a:schemeClr val="accent2"/>
                </a:solidFill>
              </a:rPr>
              <a:t>için</a:t>
            </a:r>
            <a:r>
              <a:rPr lang="en-US" altLang="tr-TR" smtClean="0">
                <a:solidFill>
                  <a:schemeClr val="accent2"/>
                </a:solidFill>
              </a:rPr>
              <a:t>, </a:t>
            </a:r>
            <a:r>
              <a:rPr lang="tr-TR" altLang="tr-TR" smtClean="0">
                <a:solidFill>
                  <a:schemeClr val="accent2"/>
                </a:solidFill>
              </a:rPr>
              <a:t>onu bir sonraki girdi jetonuyla karşılaştır</a:t>
            </a:r>
            <a:r>
              <a:rPr lang="en-US" altLang="tr-TR" smtClean="0">
                <a:solidFill>
                  <a:schemeClr val="accent2"/>
                </a:solidFill>
              </a:rPr>
              <a:t>; </a:t>
            </a:r>
            <a:r>
              <a:rPr lang="tr-TR" altLang="tr-TR" smtClean="0">
                <a:solidFill>
                  <a:schemeClr val="accent2"/>
                </a:solidFill>
              </a:rPr>
              <a:t>eğer eşleşiyorsa</a:t>
            </a:r>
            <a:r>
              <a:rPr lang="en-US" altLang="tr-TR" smtClean="0">
                <a:solidFill>
                  <a:schemeClr val="accent2"/>
                </a:solidFill>
              </a:rPr>
              <a:t>, </a:t>
            </a:r>
            <a:r>
              <a:rPr lang="tr-TR" altLang="tr-TR" smtClean="0">
                <a:solidFill>
                  <a:schemeClr val="accent2"/>
                </a:solidFill>
              </a:rPr>
              <a:t>devam et</a:t>
            </a:r>
            <a:r>
              <a:rPr lang="en-US" altLang="tr-TR" smtClean="0">
                <a:solidFill>
                  <a:schemeClr val="accent2"/>
                </a:solidFill>
              </a:rPr>
              <a:t>, </a:t>
            </a:r>
            <a:r>
              <a:rPr lang="tr-TR" altLang="tr-TR" smtClean="0">
                <a:solidFill>
                  <a:schemeClr val="accent2"/>
                </a:solidFill>
              </a:rPr>
              <a:t>değilse</a:t>
            </a:r>
            <a:r>
              <a:rPr lang="en-US" altLang="tr-TR" smtClean="0">
                <a:solidFill>
                  <a:schemeClr val="accent2"/>
                </a:solidFill>
              </a:rPr>
              <a:t> </a:t>
            </a:r>
            <a:r>
              <a:rPr lang="tr-TR" altLang="tr-TR" smtClean="0">
                <a:solidFill>
                  <a:schemeClr val="accent2"/>
                </a:solidFill>
              </a:rPr>
              <a:t>hata vardır</a:t>
            </a:r>
            <a:endParaRPr lang="en-US" altLang="tr-TR" smtClean="0">
              <a:solidFill>
                <a:schemeClr val="accent2"/>
              </a:solidFill>
            </a:endParaRPr>
          </a:p>
          <a:p>
            <a:pPr lvl="1" eaLnBrk="1" hangingPunct="1"/>
            <a:r>
              <a:rPr lang="tr-TR" altLang="tr-TR" smtClean="0">
                <a:solidFill>
                  <a:schemeClr val="accent2"/>
                </a:solidFill>
              </a:rPr>
              <a:t>Sağdaki kısımda (RHS)</a:t>
            </a:r>
            <a:r>
              <a:rPr lang="en-US" altLang="tr-TR" smtClean="0">
                <a:solidFill>
                  <a:schemeClr val="accent2"/>
                </a:solidFill>
              </a:rPr>
              <a:t> </a:t>
            </a:r>
            <a:r>
              <a:rPr lang="tr-TR" altLang="tr-TR" smtClean="0">
                <a:solidFill>
                  <a:schemeClr val="accent2"/>
                </a:solidFill>
              </a:rPr>
              <a:t> her bir </a:t>
            </a:r>
            <a:r>
              <a:rPr lang="en-US" altLang="tr-TR" smtClean="0">
                <a:solidFill>
                  <a:schemeClr val="accent2"/>
                </a:solidFill>
              </a:rPr>
              <a:t>nonterminal </a:t>
            </a:r>
            <a:r>
              <a:rPr lang="tr-TR" altLang="tr-TR" smtClean="0">
                <a:solidFill>
                  <a:schemeClr val="accent2"/>
                </a:solidFill>
              </a:rPr>
              <a:t>sembol için</a:t>
            </a:r>
            <a:r>
              <a:rPr lang="en-US" altLang="tr-TR" smtClean="0">
                <a:solidFill>
                  <a:schemeClr val="accent2"/>
                </a:solidFill>
              </a:rPr>
              <a:t>, </a:t>
            </a:r>
            <a:r>
              <a:rPr lang="tr-TR" altLang="tr-TR" smtClean="0">
                <a:solidFill>
                  <a:schemeClr val="accent2"/>
                </a:solidFill>
              </a:rPr>
              <a:t>o</a:t>
            </a:r>
            <a:r>
              <a:rPr lang="en-US" altLang="tr-TR" smtClean="0">
                <a:solidFill>
                  <a:schemeClr val="accent2"/>
                </a:solidFill>
              </a:rPr>
              <a:t>nun</a:t>
            </a:r>
            <a:r>
              <a:rPr lang="tr-TR" altLang="tr-TR" smtClean="0">
                <a:solidFill>
                  <a:schemeClr val="accent2"/>
                </a:solidFill>
              </a:rPr>
              <a:t>la</a:t>
            </a:r>
            <a:r>
              <a:rPr lang="en-US" altLang="tr-TR" smtClean="0">
                <a:solidFill>
                  <a:schemeClr val="accent2"/>
                </a:solidFill>
              </a:rPr>
              <a:t> ilgili </a:t>
            </a:r>
            <a:r>
              <a:rPr lang="tr-TR" altLang="tr-TR" smtClean="0">
                <a:solidFill>
                  <a:schemeClr val="accent2"/>
                </a:solidFill>
              </a:rPr>
              <a:t>ayrıştırıcı</a:t>
            </a:r>
            <a:r>
              <a:rPr lang="en-US" altLang="tr-TR" smtClean="0">
                <a:solidFill>
                  <a:schemeClr val="accent2"/>
                </a:solidFill>
              </a:rPr>
              <a:t> alt programını</a:t>
            </a:r>
            <a:r>
              <a:rPr lang="tr-TR" altLang="tr-TR" smtClean="0">
                <a:solidFill>
                  <a:schemeClr val="accent2"/>
                </a:solidFill>
              </a:rPr>
              <a:t> </a:t>
            </a:r>
            <a:r>
              <a:rPr lang="en-US" altLang="tr-TR" smtClean="0">
                <a:solidFill>
                  <a:schemeClr val="accent2"/>
                </a:solidFill>
              </a:rPr>
              <a:t>çağır</a:t>
            </a:r>
            <a:r>
              <a:rPr lang="tr-TR" altLang="tr-TR" smtClean="0">
                <a:solidFill>
                  <a:schemeClr val="accent2"/>
                </a:solidFill>
              </a:rPr>
              <a:t>ır</a:t>
            </a:r>
            <a:endParaRPr lang="en-US" altLang="tr-TR" smtClean="0">
              <a:solidFill>
                <a:schemeClr val="accent2"/>
              </a:solidFill>
            </a:endParaRPr>
          </a:p>
        </p:txBody>
      </p:sp>
      <p:sp>
        <p:nvSpPr>
          <p:cNvPr id="24581" name="Rectangle 2"/>
          <p:cNvSpPr>
            <a:spLocks noGrp="1" noChangeArrowheads="1"/>
          </p:cNvSpPr>
          <p:nvPr>
            <p:ph type="title"/>
          </p:nvPr>
        </p:nvSpPr>
        <p:spPr>
          <a:xfrm>
            <a:off x="609600" y="381000"/>
            <a:ext cx="8610600" cy="685800"/>
          </a:xfrm>
        </p:spPr>
        <p:txBody>
          <a:bodyPr/>
          <a:lstStyle/>
          <a:p>
            <a:pPr eaLnBrk="1" hangingPunct="1"/>
            <a:r>
              <a:rPr lang="tr-TR" altLang="tr-TR" smtClean="0">
                <a:solidFill>
                  <a:srgbClr val="666699"/>
                </a:solidFill>
              </a:rPr>
              <a:t>Özyineli-Azalan İşlem </a:t>
            </a:r>
            <a:r>
              <a:rPr lang="tr-TR" altLang="tr-TR" sz="2400" smtClean="0">
                <a:solidFill>
                  <a:srgbClr val="666699"/>
                </a:solidFill>
              </a:rPr>
              <a:t>(devamı)</a:t>
            </a:r>
            <a:endParaRPr lang="en-US" altLang="tr-TR" sz="3200"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Altbilgi Yer Tutucusu 3"/>
          <p:cNvSpPr>
            <a:spLocks noGrp="1"/>
          </p:cNvSpPr>
          <p:nvPr>
            <p:ph type="ftr" sz="quarter" idx="10"/>
          </p:nvPr>
        </p:nvSpPr>
        <p:spPr>
          <a:noFill/>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r>
              <a:rPr lang="en-US" altLang="tr-TR" sz="1000" smtClean="0">
                <a:latin typeface="Arial" panose="020B0604020202020204" pitchFamily="34" charset="0"/>
              </a:rPr>
              <a:t>Copyright © 2006 Pearson Addison-Wesley. All rights reserved.</a:t>
            </a:r>
          </a:p>
        </p:txBody>
      </p:sp>
      <p:sp>
        <p:nvSpPr>
          <p:cNvPr id="25603" name="Slayt Numarası Yer Tutucusu 4"/>
          <p:cNvSpPr>
            <a:spLocks noGrp="1"/>
          </p:cNvSpPr>
          <p:nvPr>
            <p:ph type="sldNum" sz="quarter" idx="11"/>
          </p:nvPr>
        </p:nvSpPr>
        <p:spPr>
          <a:noFill/>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r>
              <a:rPr lang="en-US" altLang="tr-TR" sz="1000">
                <a:latin typeface="Arial" panose="020B0604020202020204" pitchFamily="34" charset="0"/>
              </a:rPr>
              <a:t>1-</a:t>
            </a:r>
            <a:fld id="{B462D2D9-AA83-4784-B788-58737D0E6F6A}" type="slidenum">
              <a:rPr lang="en-US" altLang="tr-TR" sz="1000">
                <a:latin typeface="Arial" panose="020B0604020202020204" pitchFamily="34" charset="0"/>
              </a:rPr>
              <a:pPr/>
              <a:t>23</a:t>
            </a:fld>
            <a:endParaRPr lang="en-US" altLang="tr-TR" sz="1000">
              <a:latin typeface="Arial" panose="020B0604020202020204" pitchFamily="34" charset="0"/>
            </a:endParaRPr>
          </a:p>
        </p:txBody>
      </p:sp>
      <p:sp>
        <p:nvSpPr>
          <p:cNvPr id="25604" name="Rectangle 3"/>
          <p:cNvSpPr>
            <a:spLocks noGrp="1" noChangeArrowheads="1"/>
          </p:cNvSpPr>
          <p:nvPr>
            <p:ph type="body" idx="1"/>
          </p:nvPr>
        </p:nvSpPr>
        <p:spPr/>
        <p:txBody>
          <a:bodyPr/>
          <a:lstStyle/>
          <a:p>
            <a:pPr>
              <a:lnSpc>
                <a:spcPct val="98000"/>
              </a:lnSpc>
              <a:spcBef>
                <a:spcPct val="0"/>
              </a:spcBef>
              <a:buFontTx/>
              <a:buNone/>
            </a:pPr>
            <a:r>
              <a:rPr lang="en-US" altLang="tr-TR" sz="1400" b="1" smtClean="0">
                <a:solidFill>
                  <a:schemeClr val="accent2"/>
                </a:solidFill>
                <a:latin typeface="Courier New" panose="02070309020205020404" pitchFamily="49" charset="0"/>
                <a:cs typeface="Courier New" panose="02070309020205020404" pitchFamily="49" charset="0"/>
              </a:rPr>
              <a:t>/* Function expr </a:t>
            </a:r>
          </a:p>
          <a:p>
            <a:pPr>
              <a:lnSpc>
                <a:spcPct val="98000"/>
              </a:lnSpc>
              <a:spcBef>
                <a:spcPct val="0"/>
              </a:spcBef>
              <a:buFontTx/>
              <a:buNone/>
            </a:pPr>
            <a:r>
              <a:rPr lang="en-US" altLang="tr-TR" sz="1400" b="1" smtClean="0">
                <a:solidFill>
                  <a:schemeClr val="accent2"/>
                </a:solidFill>
                <a:latin typeface="Courier New" panose="02070309020205020404" pitchFamily="49" charset="0"/>
                <a:cs typeface="Courier New" panose="02070309020205020404" pitchFamily="49" charset="0"/>
              </a:rPr>
              <a:t>   Dilde kural tarafından üretilen</a:t>
            </a:r>
          </a:p>
          <a:p>
            <a:pPr>
              <a:lnSpc>
                <a:spcPct val="98000"/>
              </a:lnSpc>
              <a:spcBef>
                <a:spcPct val="0"/>
              </a:spcBef>
              <a:buFontTx/>
              <a:buNone/>
            </a:pPr>
            <a:r>
              <a:rPr lang="en-US" altLang="tr-TR" sz="1400" b="1" smtClean="0">
                <a:solidFill>
                  <a:schemeClr val="accent2"/>
                </a:solidFill>
                <a:latin typeface="Courier New" panose="02070309020205020404" pitchFamily="49" charset="0"/>
                <a:cs typeface="Courier New" panose="02070309020205020404" pitchFamily="49" charset="0"/>
              </a:rPr>
              <a:t>   string'leri ayrıştırır:</a:t>
            </a:r>
          </a:p>
          <a:p>
            <a:pPr>
              <a:lnSpc>
                <a:spcPct val="98000"/>
              </a:lnSpc>
              <a:spcBef>
                <a:spcPct val="0"/>
              </a:spcBef>
              <a:buFontTx/>
              <a:buNone/>
            </a:pPr>
            <a:r>
              <a:rPr lang="en-US" altLang="tr-TR" sz="1400" b="1" smtClean="0">
                <a:solidFill>
                  <a:schemeClr val="accent2"/>
                </a:solidFill>
                <a:latin typeface="Courier New" panose="02070309020205020404" pitchFamily="49" charset="0"/>
                <a:cs typeface="Courier New" panose="02070309020205020404" pitchFamily="49" charset="0"/>
              </a:rPr>
              <a:t>   &lt;expr&gt; → &lt;term&gt; {(+ | -) &lt;term&gt;}</a:t>
            </a:r>
          </a:p>
          <a:p>
            <a:pPr>
              <a:lnSpc>
                <a:spcPct val="98000"/>
              </a:lnSpc>
              <a:spcBef>
                <a:spcPct val="0"/>
              </a:spcBef>
              <a:buFontTx/>
              <a:buNone/>
            </a:pPr>
            <a:r>
              <a:rPr lang="en-US" altLang="tr-TR" sz="1400" b="1" smtClean="0">
                <a:solidFill>
                  <a:schemeClr val="accent2"/>
                </a:solidFill>
                <a:latin typeface="Courier New" panose="02070309020205020404" pitchFamily="49" charset="0"/>
                <a:cs typeface="Courier New" panose="02070309020205020404" pitchFamily="49" charset="0"/>
              </a:rPr>
              <a:t> */</a:t>
            </a:r>
          </a:p>
          <a:p>
            <a:pPr>
              <a:lnSpc>
                <a:spcPct val="98000"/>
              </a:lnSpc>
              <a:spcBef>
                <a:spcPct val="0"/>
              </a:spcBef>
              <a:buFontTx/>
              <a:buNone/>
            </a:pPr>
            <a:endParaRPr lang="en-US" altLang="tr-TR" sz="1400" b="1" smtClean="0">
              <a:solidFill>
                <a:schemeClr val="accent2"/>
              </a:solidFill>
              <a:latin typeface="Courier New" panose="02070309020205020404" pitchFamily="49" charset="0"/>
              <a:cs typeface="Courier New" panose="02070309020205020404" pitchFamily="49" charset="0"/>
            </a:endParaRPr>
          </a:p>
          <a:p>
            <a:pPr>
              <a:lnSpc>
                <a:spcPct val="98000"/>
              </a:lnSpc>
              <a:spcBef>
                <a:spcPct val="0"/>
              </a:spcBef>
              <a:buFontTx/>
              <a:buNone/>
            </a:pPr>
            <a:r>
              <a:rPr lang="en-US" altLang="tr-TR" sz="1400" b="1" smtClean="0">
                <a:solidFill>
                  <a:schemeClr val="accent2"/>
                </a:solidFill>
                <a:latin typeface="Courier New" panose="02070309020205020404" pitchFamily="49" charset="0"/>
                <a:cs typeface="Courier New" panose="02070309020205020404" pitchFamily="49" charset="0"/>
              </a:rPr>
              <a:t>void expr() {</a:t>
            </a:r>
          </a:p>
          <a:p>
            <a:pPr>
              <a:lnSpc>
                <a:spcPct val="98000"/>
              </a:lnSpc>
              <a:spcBef>
                <a:spcPct val="0"/>
              </a:spcBef>
              <a:buFontTx/>
              <a:buNone/>
            </a:pPr>
            <a:endParaRPr lang="en-US" altLang="tr-TR" sz="1400" b="1" smtClean="0">
              <a:solidFill>
                <a:schemeClr val="accent2"/>
              </a:solidFill>
              <a:latin typeface="Courier New" panose="02070309020205020404" pitchFamily="49" charset="0"/>
              <a:cs typeface="Courier New" panose="02070309020205020404" pitchFamily="49" charset="0"/>
            </a:endParaRPr>
          </a:p>
          <a:p>
            <a:pPr>
              <a:lnSpc>
                <a:spcPct val="98000"/>
              </a:lnSpc>
              <a:spcBef>
                <a:spcPct val="0"/>
              </a:spcBef>
              <a:buFontTx/>
              <a:buNone/>
            </a:pPr>
            <a:r>
              <a:rPr lang="en-US" altLang="tr-TR" sz="1400" b="1" smtClean="0">
                <a:solidFill>
                  <a:schemeClr val="accent2"/>
                </a:solidFill>
                <a:latin typeface="Courier New" panose="02070309020205020404" pitchFamily="49" charset="0"/>
                <a:cs typeface="Courier New" panose="02070309020205020404" pitchFamily="49" charset="0"/>
              </a:rPr>
              <a:t>/* İlk terimi ayrıştır */</a:t>
            </a:r>
          </a:p>
          <a:p>
            <a:pPr>
              <a:lnSpc>
                <a:spcPct val="98000"/>
              </a:lnSpc>
              <a:spcBef>
                <a:spcPct val="0"/>
              </a:spcBef>
              <a:buFontTx/>
              <a:buNone/>
            </a:pPr>
            <a:r>
              <a:rPr lang="en-US" altLang="tr-TR" sz="1400" b="1" smtClean="0">
                <a:solidFill>
                  <a:schemeClr val="accent2"/>
                </a:solidFill>
                <a:latin typeface="Courier New" panose="02070309020205020404" pitchFamily="49" charset="0"/>
                <a:cs typeface="Courier New" panose="02070309020205020404" pitchFamily="49" charset="0"/>
              </a:rPr>
              <a:t> </a:t>
            </a:r>
          </a:p>
          <a:p>
            <a:pPr>
              <a:lnSpc>
                <a:spcPct val="98000"/>
              </a:lnSpc>
              <a:spcBef>
                <a:spcPct val="0"/>
              </a:spcBef>
              <a:buFontTx/>
              <a:buNone/>
            </a:pPr>
            <a:r>
              <a:rPr lang="en-US" altLang="tr-TR" sz="1400" b="1" smtClean="0">
                <a:solidFill>
                  <a:schemeClr val="accent2"/>
                </a:solidFill>
                <a:latin typeface="Courier New" panose="02070309020205020404" pitchFamily="49" charset="0"/>
                <a:cs typeface="Courier New" panose="02070309020205020404" pitchFamily="49" charset="0"/>
              </a:rPr>
              <a:t>  term(); </a:t>
            </a:r>
          </a:p>
          <a:p>
            <a:pPr>
              <a:lnSpc>
                <a:spcPct val="98000"/>
              </a:lnSpc>
              <a:spcBef>
                <a:spcPct val="0"/>
              </a:spcBef>
              <a:buFontTx/>
              <a:buNone/>
            </a:pPr>
            <a:r>
              <a:rPr lang="en-US" altLang="tr-TR" sz="1400" b="1" smtClean="0">
                <a:solidFill>
                  <a:schemeClr val="accent2"/>
                </a:solidFill>
                <a:latin typeface="Courier New" panose="02070309020205020404" pitchFamily="49" charset="0"/>
                <a:cs typeface="Courier New" panose="02070309020205020404" pitchFamily="49" charset="0"/>
              </a:rPr>
              <a:t>/* </a:t>
            </a:r>
            <a:r>
              <a:rPr lang="tr-TR" altLang="tr-TR" sz="1400" b="1" smtClean="0">
                <a:solidFill>
                  <a:schemeClr val="accent2"/>
                </a:solidFill>
                <a:latin typeface="Courier New" panose="02070309020205020404" pitchFamily="49" charset="0"/>
                <a:cs typeface="Courier New" panose="02070309020205020404" pitchFamily="49" charset="0"/>
              </a:rPr>
              <a:t>Sonraki jeton + veya – olduğu sürece,</a:t>
            </a:r>
          </a:p>
          <a:p>
            <a:pPr>
              <a:lnSpc>
                <a:spcPct val="98000"/>
              </a:lnSpc>
              <a:spcBef>
                <a:spcPct val="0"/>
              </a:spcBef>
              <a:buFontTx/>
              <a:buNone/>
            </a:pPr>
            <a:r>
              <a:rPr lang="tr-TR" altLang="tr-TR" sz="1400" b="1" smtClean="0">
                <a:solidFill>
                  <a:schemeClr val="accent2"/>
                </a:solidFill>
                <a:latin typeface="Courier New" panose="02070309020205020404" pitchFamily="49" charset="0"/>
                <a:cs typeface="Courier New" panose="02070309020205020404" pitchFamily="49" charset="0"/>
              </a:rPr>
              <a:t>   sonraki jetonu almak için lex’i çağır</a:t>
            </a:r>
          </a:p>
          <a:p>
            <a:pPr>
              <a:lnSpc>
                <a:spcPct val="98000"/>
              </a:lnSpc>
              <a:spcBef>
                <a:spcPct val="0"/>
              </a:spcBef>
              <a:buFontTx/>
              <a:buNone/>
            </a:pPr>
            <a:r>
              <a:rPr lang="tr-TR" altLang="tr-TR" sz="1400" b="1" smtClean="0">
                <a:solidFill>
                  <a:schemeClr val="accent2"/>
                </a:solidFill>
                <a:latin typeface="Courier New" panose="02070309020205020404" pitchFamily="49" charset="0"/>
                <a:cs typeface="Courier New" panose="02070309020205020404" pitchFamily="49" charset="0"/>
              </a:rPr>
              <a:t>   ve sonraki terimi ayrıştır </a:t>
            </a:r>
            <a:r>
              <a:rPr lang="en-US" altLang="tr-TR" sz="1400" b="1" smtClean="0">
                <a:solidFill>
                  <a:schemeClr val="accent2"/>
                </a:solidFill>
                <a:latin typeface="Courier New" panose="02070309020205020404" pitchFamily="49" charset="0"/>
                <a:cs typeface="Courier New" panose="02070309020205020404" pitchFamily="49" charset="0"/>
              </a:rPr>
              <a:t>*/</a:t>
            </a:r>
          </a:p>
          <a:p>
            <a:pPr>
              <a:lnSpc>
                <a:spcPct val="98000"/>
              </a:lnSpc>
              <a:spcBef>
                <a:spcPct val="0"/>
              </a:spcBef>
              <a:buFontTx/>
              <a:buNone/>
            </a:pPr>
            <a:r>
              <a:rPr lang="en-US" altLang="tr-TR" sz="1400" b="1" smtClean="0">
                <a:solidFill>
                  <a:schemeClr val="accent2"/>
                </a:solidFill>
                <a:latin typeface="Courier New" panose="02070309020205020404" pitchFamily="49" charset="0"/>
                <a:cs typeface="Courier New" panose="02070309020205020404" pitchFamily="49" charset="0"/>
              </a:rPr>
              <a:t> </a:t>
            </a:r>
          </a:p>
          <a:p>
            <a:pPr>
              <a:lnSpc>
                <a:spcPct val="98000"/>
              </a:lnSpc>
              <a:spcBef>
                <a:spcPct val="0"/>
              </a:spcBef>
              <a:buFontTx/>
              <a:buNone/>
            </a:pPr>
            <a:r>
              <a:rPr lang="en-US" altLang="tr-TR" sz="1400" b="1" smtClean="0">
                <a:solidFill>
                  <a:schemeClr val="accent2"/>
                </a:solidFill>
                <a:latin typeface="Courier New" panose="02070309020205020404" pitchFamily="49" charset="0"/>
                <a:cs typeface="Courier New" panose="02070309020205020404" pitchFamily="49" charset="0"/>
              </a:rPr>
              <a:t>  while (nextToken == ADD_OP || </a:t>
            </a:r>
          </a:p>
          <a:p>
            <a:pPr>
              <a:lnSpc>
                <a:spcPct val="98000"/>
              </a:lnSpc>
              <a:spcBef>
                <a:spcPct val="0"/>
              </a:spcBef>
              <a:buFontTx/>
              <a:buNone/>
            </a:pPr>
            <a:r>
              <a:rPr lang="en-US" altLang="tr-TR" sz="1400" b="1" smtClean="0">
                <a:solidFill>
                  <a:schemeClr val="accent2"/>
                </a:solidFill>
                <a:latin typeface="Courier New" panose="02070309020205020404" pitchFamily="49" charset="0"/>
                <a:cs typeface="Courier New" panose="02070309020205020404" pitchFamily="49" charset="0"/>
              </a:rPr>
              <a:t>         nextToken == SUB_OP){</a:t>
            </a:r>
          </a:p>
          <a:p>
            <a:pPr>
              <a:lnSpc>
                <a:spcPct val="98000"/>
              </a:lnSpc>
              <a:spcBef>
                <a:spcPct val="0"/>
              </a:spcBef>
              <a:buFontTx/>
              <a:buNone/>
            </a:pPr>
            <a:r>
              <a:rPr lang="en-US" altLang="tr-TR" sz="1400" b="1" smtClean="0">
                <a:solidFill>
                  <a:schemeClr val="accent2"/>
                </a:solidFill>
                <a:latin typeface="Courier New" panose="02070309020205020404" pitchFamily="49" charset="0"/>
                <a:cs typeface="Courier New" panose="02070309020205020404" pitchFamily="49" charset="0"/>
              </a:rPr>
              <a:t>    lex();</a:t>
            </a:r>
          </a:p>
          <a:p>
            <a:pPr>
              <a:lnSpc>
                <a:spcPct val="98000"/>
              </a:lnSpc>
              <a:spcBef>
                <a:spcPct val="0"/>
              </a:spcBef>
              <a:buFontTx/>
              <a:buNone/>
            </a:pPr>
            <a:r>
              <a:rPr lang="en-US" altLang="tr-TR" sz="1400" b="1" smtClean="0">
                <a:solidFill>
                  <a:schemeClr val="accent2"/>
                </a:solidFill>
                <a:latin typeface="Courier New" panose="02070309020205020404" pitchFamily="49" charset="0"/>
                <a:cs typeface="Courier New" panose="02070309020205020404" pitchFamily="49" charset="0"/>
              </a:rPr>
              <a:t>    term();  </a:t>
            </a:r>
          </a:p>
          <a:p>
            <a:pPr>
              <a:lnSpc>
                <a:spcPct val="98000"/>
              </a:lnSpc>
              <a:spcBef>
                <a:spcPct val="0"/>
              </a:spcBef>
              <a:buFontTx/>
              <a:buNone/>
            </a:pPr>
            <a:r>
              <a:rPr lang="en-US" altLang="tr-TR" sz="1400" b="1" smtClean="0">
                <a:solidFill>
                  <a:schemeClr val="accent2"/>
                </a:solidFill>
                <a:latin typeface="Courier New" panose="02070309020205020404" pitchFamily="49" charset="0"/>
                <a:cs typeface="Courier New" panose="02070309020205020404" pitchFamily="49" charset="0"/>
              </a:rPr>
              <a:t>  }</a:t>
            </a:r>
          </a:p>
          <a:p>
            <a:pPr>
              <a:lnSpc>
                <a:spcPct val="98000"/>
              </a:lnSpc>
              <a:spcBef>
                <a:spcPct val="0"/>
              </a:spcBef>
              <a:buFontTx/>
              <a:buNone/>
            </a:pPr>
            <a:r>
              <a:rPr lang="en-US" altLang="tr-TR" sz="1400" b="1" smtClean="0">
                <a:solidFill>
                  <a:schemeClr val="accent2"/>
                </a:solidFill>
                <a:latin typeface="Courier New" panose="02070309020205020404" pitchFamily="49" charset="0"/>
                <a:cs typeface="Courier New" panose="02070309020205020404" pitchFamily="49" charset="0"/>
              </a:rPr>
              <a:t>}</a:t>
            </a:r>
          </a:p>
        </p:txBody>
      </p:sp>
      <p:sp>
        <p:nvSpPr>
          <p:cNvPr id="25605" name="Rectangle 2"/>
          <p:cNvSpPr>
            <a:spLocks noGrp="1" noChangeArrowheads="1"/>
          </p:cNvSpPr>
          <p:nvPr>
            <p:ph type="title"/>
          </p:nvPr>
        </p:nvSpPr>
        <p:spPr>
          <a:xfrm>
            <a:off x="609600" y="381000"/>
            <a:ext cx="8610600" cy="685800"/>
          </a:xfrm>
        </p:spPr>
        <p:txBody>
          <a:bodyPr/>
          <a:lstStyle/>
          <a:p>
            <a:pPr eaLnBrk="1" hangingPunct="1"/>
            <a:r>
              <a:rPr lang="tr-TR" altLang="tr-TR" smtClean="0">
                <a:solidFill>
                  <a:srgbClr val="666699"/>
                </a:solidFill>
              </a:rPr>
              <a:t>Özyineli-Azalan İşlem </a:t>
            </a:r>
            <a:r>
              <a:rPr lang="tr-TR" altLang="tr-TR" sz="2400" smtClean="0">
                <a:solidFill>
                  <a:srgbClr val="666699"/>
                </a:solidFill>
              </a:rPr>
              <a:t>(devamı)</a:t>
            </a:r>
            <a:endParaRPr lang="en-US" altLang="tr-TR" sz="3200"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Altbilgi Yer Tutucusu 3"/>
          <p:cNvSpPr>
            <a:spLocks noGrp="1"/>
          </p:cNvSpPr>
          <p:nvPr>
            <p:ph type="ftr" sz="quarter" idx="10"/>
          </p:nvPr>
        </p:nvSpPr>
        <p:spPr>
          <a:noFill/>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r>
              <a:rPr lang="en-US" altLang="tr-TR" sz="1000" smtClean="0">
                <a:latin typeface="Arial" panose="020B0604020202020204" pitchFamily="34" charset="0"/>
              </a:rPr>
              <a:t>Copyright © 2006 Pearson Addison-Wesley. All rights reserved.</a:t>
            </a:r>
          </a:p>
        </p:txBody>
      </p:sp>
      <p:sp>
        <p:nvSpPr>
          <p:cNvPr id="26627" name="Slayt Numarası Yer Tutucusu 4"/>
          <p:cNvSpPr>
            <a:spLocks noGrp="1"/>
          </p:cNvSpPr>
          <p:nvPr>
            <p:ph type="sldNum" sz="quarter" idx="11"/>
          </p:nvPr>
        </p:nvSpPr>
        <p:spPr>
          <a:noFill/>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r>
              <a:rPr lang="en-US" altLang="tr-TR" sz="1000">
                <a:latin typeface="Arial" panose="020B0604020202020204" pitchFamily="34" charset="0"/>
              </a:rPr>
              <a:t>1-</a:t>
            </a:r>
            <a:fld id="{4F7AAEF8-CACF-43EA-A3CE-82688207EAA4}" type="slidenum">
              <a:rPr lang="en-US" altLang="tr-TR" sz="1000">
                <a:latin typeface="Arial" panose="020B0604020202020204" pitchFamily="34" charset="0"/>
              </a:rPr>
              <a:pPr/>
              <a:t>24</a:t>
            </a:fld>
            <a:endParaRPr lang="en-US" altLang="tr-TR" sz="1000">
              <a:latin typeface="Arial" panose="020B0604020202020204" pitchFamily="34" charset="0"/>
            </a:endParaRPr>
          </a:p>
        </p:txBody>
      </p:sp>
      <p:sp>
        <p:nvSpPr>
          <p:cNvPr id="26628" name="Rectangle 2"/>
          <p:cNvSpPr>
            <a:spLocks noGrp="1" noChangeArrowheads="1"/>
          </p:cNvSpPr>
          <p:nvPr>
            <p:ph type="title"/>
          </p:nvPr>
        </p:nvSpPr>
        <p:spPr>
          <a:xfrm>
            <a:off x="609600" y="381000"/>
            <a:ext cx="8610600" cy="685800"/>
          </a:xfrm>
        </p:spPr>
        <p:txBody>
          <a:bodyPr/>
          <a:lstStyle/>
          <a:p>
            <a:pPr eaLnBrk="1" hangingPunct="1"/>
            <a:r>
              <a:rPr lang="tr-TR" altLang="tr-TR" smtClean="0">
                <a:solidFill>
                  <a:srgbClr val="666699"/>
                </a:solidFill>
              </a:rPr>
              <a:t>Özyineli-Azalan İşlem </a:t>
            </a:r>
            <a:r>
              <a:rPr lang="tr-TR" altLang="tr-TR" sz="2400" smtClean="0">
                <a:solidFill>
                  <a:srgbClr val="666699"/>
                </a:solidFill>
              </a:rPr>
              <a:t>(devamı)</a:t>
            </a:r>
            <a:endParaRPr lang="en-US" altLang="tr-TR" sz="3200" smtClean="0"/>
          </a:p>
        </p:txBody>
      </p:sp>
      <p:sp>
        <p:nvSpPr>
          <p:cNvPr id="26629" name="Rectangle 3"/>
          <p:cNvSpPr>
            <a:spLocks noGrp="1" noChangeArrowheads="1"/>
          </p:cNvSpPr>
          <p:nvPr>
            <p:ph type="body" idx="1"/>
          </p:nvPr>
        </p:nvSpPr>
        <p:spPr>
          <a:xfrm>
            <a:off x="609600" y="1981200"/>
            <a:ext cx="8153400" cy="4572000"/>
          </a:xfrm>
        </p:spPr>
        <p:txBody>
          <a:bodyPr/>
          <a:lstStyle/>
          <a:p>
            <a:pPr eaLnBrk="1" hangingPunct="1">
              <a:lnSpc>
                <a:spcPct val="90000"/>
              </a:lnSpc>
            </a:pPr>
            <a:r>
              <a:rPr lang="tr-TR" altLang="tr-TR" sz="2400" smtClean="0">
                <a:solidFill>
                  <a:schemeClr val="accent2"/>
                </a:solidFill>
              </a:rPr>
              <a:t>Bu</a:t>
            </a:r>
            <a:r>
              <a:rPr lang="en-US" altLang="tr-TR" sz="2400" smtClean="0">
                <a:solidFill>
                  <a:schemeClr val="accent2"/>
                </a:solidFill>
              </a:rPr>
              <a:t> </a:t>
            </a:r>
            <a:r>
              <a:rPr lang="tr-TR" altLang="tr-TR" sz="2400" smtClean="0">
                <a:solidFill>
                  <a:schemeClr val="accent2"/>
                </a:solidFill>
              </a:rPr>
              <a:t>özel rutin hataları bulmaz</a:t>
            </a:r>
            <a:endParaRPr lang="en-US" altLang="tr-TR" sz="2400" smtClean="0">
              <a:solidFill>
                <a:schemeClr val="accent2"/>
              </a:solidFill>
            </a:endParaRPr>
          </a:p>
          <a:p>
            <a:pPr eaLnBrk="1" hangingPunct="1">
              <a:lnSpc>
                <a:spcPct val="90000"/>
              </a:lnSpc>
            </a:pPr>
            <a:r>
              <a:rPr lang="tr-TR" altLang="tr-TR" sz="2400" smtClean="0">
                <a:solidFill>
                  <a:schemeClr val="accent2"/>
                </a:solidFill>
              </a:rPr>
              <a:t>Kural</a:t>
            </a:r>
            <a:r>
              <a:rPr lang="en-US" altLang="tr-TR" sz="2400" smtClean="0">
                <a:solidFill>
                  <a:schemeClr val="accent2"/>
                </a:solidFill>
              </a:rPr>
              <a:t>: </a:t>
            </a:r>
            <a:r>
              <a:rPr lang="tr-TR" altLang="tr-TR" sz="2400" smtClean="0">
                <a:solidFill>
                  <a:schemeClr val="accent2"/>
                </a:solidFill>
              </a:rPr>
              <a:t>Her ayrıştırma rutini sonraki jetonu </a:t>
            </a:r>
            <a:r>
              <a:rPr lang="en-US" altLang="tr-TR" sz="2400" b="1" smtClean="0">
                <a:solidFill>
                  <a:schemeClr val="accent2"/>
                </a:solidFill>
              </a:rPr>
              <a:t>nextToken</a:t>
            </a:r>
            <a:r>
              <a:rPr lang="tr-TR" altLang="tr-TR" sz="2400" smtClean="0">
                <a:solidFill>
                  <a:schemeClr val="accent2"/>
                </a:solidFill>
              </a:rPr>
              <a:t>’da bırakır </a:t>
            </a:r>
            <a:endParaRPr lang="en-US" altLang="tr-TR" sz="2400" smtClean="0">
              <a:solidFill>
                <a:schemeClr val="accent2"/>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Altbilgi Yer Tutucusu 3"/>
          <p:cNvSpPr>
            <a:spLocks noGrp="1"/>
          </p:cNvSpPr>
          <p:nvPr>
            <p:ph type="ftr" sz="quarter" idx="10"/>
          </p:nvPr>
        </p:nvSpPr>
        <p:spPr>
          <a:noFill/>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r>
              <a:rPr lang="en-US" altLang="tr-TR" sz="1000" smtClean="0">
                <a:latin typeface="Arial" panose="020B0604020202020204" pitchFamily="34" charset="0"/>
              </a:rPr>
              <a:t>Copyright © 2006 Pearson Addison-Wesley. All rights reserved.</a:t>
            </a:r>
          </a:p>
        </p:txBody>
      </p:sp>
      <p:sp>
        <p:nvSpPr>
          <p:cNvPr id="27651" name="Slayt Numarası Yer Tutucusu 4"/>
          <p:cNvSpPr>
            <a:spLocks noGrp="1"/>
          </p:cNvSpPr>
          <p:nvPr>
            <p:ph type="sldNum" sz="quarter" idx="11"/>
          </p:nvPr>
        </p:nvSpPr>
        <p:spPr>
          <a:noFill/>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r>
              <a:rPr lang="en-US" altLang="tr-TR" sz="1000">
                <a:latin typeface="Arial" panose="020B0604020202020204" pitchFamily="34" charset="0"/>
              </a:rPr>
              <a:t>1-</a:t>
            </a:r>
            <a:fld id="{A4BB7A26-9AB7-46A5-AC10-6D5573CC5B0C}" type="slidenum">
              <a:rPr lang="en-US" altLang="tr-TR" sz="1000">
                <a:latin typeface="Arial" panose="020B0604020202020204" pitchFamily="34" charset="0"/>
              </a:rPr>
              <a:pPr/>
              <a:t>25</a:t>
            </a:fld>
            <a:endParaRPr lang="en-US" altLang="tr-TR" sz="1000">
              <a:latin typeface="Arial" panose="020B0604020202020204" pitchFamily="34" charset="0"/>
            </a:endParaRPr>
          </a:p>
        </p:txBody>
      </p:sp>
      <p:sp>
        <p:nvSpPr>
          <p:cNvPr id="27652" name="Rectangle 2"/>
          <p:cNvSpPr>
            <a:spLocks noGrp="1" noChangeArrowheads="1"/>
          </p:cNvSpPr>
          <p:nvPr>
            <p:ph type="title"/>
          </p:nvPr>
        </p:nvSpPr>
        <p:spPr>
          <a:xfrm>
            <a:off x="609600" y="381000"/>
            <a:ext cx="8153400" cy="685800"/>
          </a:xfrm>
        </p:spPr>
        <p:txBody>
          <a:bodyPr/>
          <a:lstStyle/>
          <a:p>
            <a:pPr eaLnBrk="1" hangingPunct="1"/>
            <a:r>
              <a:rPr lang="tr-TR" altLang="tr-TR" smtClean="0">
                <a:solidFill>
                  <a:srgbClr val="666699"/>
                </a:solidFill>
              </a:rPr>
              <a:t>Özyineli-Azalan İşlem </a:t>
            </a:r>
            <a:r>
              <a:rPr lang="tr-TR" altLang="tr-TR" sz="2400" smtClean="0">
                <a:solidFill>
                  <a:srgbClr val="666699"/>
                </a:solidFill>
              </a:rPr>
              <a:t>(devamı)</a:t>
            </a:r>
            <a:endParaRPr lang="en-US" altLang="tr-TR" sz="3200" smtClean="0"/>
          </a:p>
        </p:txBody>
      </p:sp>
      <p:sp>
        <p:nvSpPr>
          <p:cNvPr id="27653" name="Rectangle 3"/>
          <p:cNvSpPr>
            <a:spLocks noGrp="1" noChangeArrowheads="1"/>
          </p:cNvSpPr>
          <p:nvPr>
            <p:ph type="body" idx="1"/>
          </p:nvPr>
        </p:nvSpPr>
        <p:spPr/>
        <p:txBody>
          <a:bodyPr/>
          <a:lstStyle/>
          <a:p>
            <a:pPr eaLnBrk="1" hangingPunct="1"/>
            <a:r>
              <a:rPr lang="tr-TR" altLang="tr-TR" smtClean="0">
                <a:solidFill>
                  <a:schemeClr val="accent2"/>
                </a:solidFill>
              </a:rPr>
              <a:t>Birden fazla sağdaki kısmı (RHS) olan bir </a:t>
            </a:r>
            <a:r>
              <a:rPr lang="en-US" altLang="tr-TR" smtClean="0">
                <a:solidFill>
                  <a:schemeClr val="accent2"/>
                </a:solidFill>
              </a:rPr>
              <a:t>nonterminal</a:t>
            </a:r>
            <a:r>
              <a:rPr lang="tr-TR" altLang="tr-TR" smtClean="0">
                <a:solidFill>
                  <a:schemeClr val="accent2"/>
                </a:solidFill>
              </a:rPr>
              <a:t>, hangi sağdaki kısmı (RHS)</a:t>
            </a:r>
            <a:r>
              <a:rPr lang="en-US" altLang="tr-TR" smtClean="0">
                <a:solidFill>
                  <a:schemeClr val="accent2"/>
                </a:solidFill>
              </a:rPr>
              <a:t> </a:t>
            </a:r>
            <a:r>
              <a:rPr lang="tr-TR" altLang="tr-TR" smtClean="0">
                <a:solidFill>
                  <a:schemeClr val="accent2"/>
                </a:solidFill>
              </a:rPr>
              <a:t>ayrıştıracağına karar vermek için bir başlangıç işlemine gerek duyar</a:t>
            </a:r>
            <a:endParaRPr lang="en-US" altLang="tr-TR" smtClean="0">
              <a:solidFill>
                <a:schemeClr val="accent2"/>
              </a:solidFill>
            </a:endParaRPr>
          </a:p>
          <a:p>
            <a:pPr lvl="1" eaLnBrk="1" hangingPunct="1"/>
            <a:r>
              <a:rPr lang="en-US" altLang="tr-TR" smtClean="0">
                <a:solidFill>
                  <a:schemeClr val="accent2"/>
                </a:solidFill>
              </a:rPr>
              <a:t>Doğru sağdaki kısım</a:t>
            </a:r>
            <a:r>
              <a:rPr lang="tr-TR" altLang="tr-TR" smtClean="0">
                <a:solidFill>
                  <a:schemeClr val="accent2"/>
                </a:solidFill>
              </a:rPr>
              <a:t> </a:t>
            </a:r>
            <a:r>
              <a:rPr lang="en-US" altLang="tr-TR" smtClean="0">
                <a:solidFill>
                  <a:schemeClr val="accent2"/>
                </a:solidFill>
              </a:rPr>
              <a:t>(RHS), gir</a:t>
            </a:r>
            <a:r>
              <a:rPr lang="tr-TR" altLang="tr-TR" smtClean="0">
                <a:solidFill>
                  <a:schemeClr val="accent2"/>
                </a:solidFill>
              </a:rPr>
              <a:t>din</a:t>
            </a:r>
            <a:r>
              <a:rPr lang="en-US" altLang="tr-TR" smtClean="0">
                <a:solidFill>
                  <a:schemeClr val="accent2"/>
                </a:solidFill>
              </a:rPr>
              <a:t>in sonraki </a:t>
            </a:r>
            <a:r>
              <a:rPr lang="tr-TR" altLang="tr-TR" smtClean="0">
                <a:solidFill>
                  <a:schemeClr val="accent2"/>
                </a:solidFill>
              </a:rPr>
              <a:t>jetonunu</a:t>
            </a:r>
            <a:r>
              <a:rPr lang="en-US" altLang="tr-TR" smtClean="0">
                <a:solidFill>
                  <a:schemeClr val="accent2"/>
                </a:solidFill>
              </a:rPr>
              <a:t> </a:t>
            </a:r>
            <a:r>
              <a:rPr lang="tr-TR" altLang="tr-TR" smtClean="0">
                <a:solidFill>
                  <a:schemeClr val="accent2"/>
                </a:solidFill>
              </a:rPr>
              <a:t>temel alarak</a:t>
            </a:r>
            <a:r>
              <a:rPr lang="en-US" altLang="tr-TR" smtClean="0">
                <a:solidFill>
                  <a:schemeClr val="accent2"/>
                </a:solidFill>
              </a:rPr>
              <a:t> </a:t>
            </a:r>
            <a:r>
              <a:rPr lang="tr-TR" altLang="tr-TR" smtClean="0">
                <a:solidFill>
                  <a:schemeClr val="accent2"/>
                </a:solidFill>
              </a:rPr>
              <a:t>seçilir</a:t>
            </a:r>
            <a:r>
              <a:rPr lang="en-US" altLang="tr-TR" smtClean="0">
                <a:solidFill>
                  <a:schemeClr val="accent2"/>
                </a:solidFill>
              </a:rPr>
              <a:t> (</a:t>
            </a:r>
            <a:r>
              <a:rPr lang="tr-TR" altLang="tr-TR" smtClean="0">
                <a:solidFill>
                  <a:schemeClr val="accent2"/>
                </a:solidFill>
              </a:rPr>
              <a:t>ileri bakan</a:t>
            </a:r>
            <a:r>
              <a:rPr lang="en-US" altLang="tr-TR" smtClean="0">
                <a:solidFill>
                  <a:schemeClr val="accent2"/>
                </a:solidFill>
              </a:rPr>
              <a:t>)</a:t>
            </a:r>
          </a:p>
          <a:p>
            <a:pPr lvl="1" eaLnBrk="1" hangingPunct="1"/>
            <a:r>
              <a:rPr lang="tr-TR" altLang="tr-TR" smtClean="0">
                <a:solidFill>
                  <a:schemeClr val="accent2"/>
                </a:solidFill>
              </a:rPr>
              <a:t>Bir eşlenik bulana kadar sonraki jeton her bir sağdaki kısım (RHS) tarafından üretilebilen ilk jetonla karşılaştırılır</a:t>
            </a:r>
            <a:endParaRPr lang="en-US" altLang="tr-TR" smtClean="0">
              <a:solidFill>
                <a:schemeClr val="accent2"/>
              </a:solidFill>
            </a:endParaRPr>
          </a:p>
          <a:p>
            <a:pPr lvl="1" eaLnBrk="1" hangingPunct="1"/>
            <a:r>
              <a:rPr lang="tr-TR" altLang="tr-TR" smtClean="0">
                <a:solidFill>
                  <a:schemeClr val="accent2"/>
                </a:solidFill>
              </a:rPr>
              <a:t>Eğer eşlenik bulunmazsa</a:t>
            </a:r>
            <a:r>
              <a:rPr lang="en-US" altLang="tr-TR" smtClean="0">
                <a:solidFill>
                  <a:schemeClr val="accent2"/>
                </a:solidFill>
              </a:rPr>
              <a:t>, </a:t>
            </a:r>
            <a:r>
              <a:rPr lang="tr-TR" altLang="tr-TR" smtClean="0">
                <a:solidFill>
                  <a:schemeClr val="accent2"/>
                </a:solidFill>
              </a:rPr>
              <a:t>bu bir sentaks hatasıdır</a:t>
            </a:r>
            <a:endParaRPr lang="en-US" altLang="tr-TR" smtClean="0">
              <a:solidFill>
                <a:schemeClr val="accent2"/>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tr-TR" altLang="tr-TR" smtClean="0">
                <a:solidFill>
                  <a:srgbClr val="666699"/>
                </a:solidFill>
              </a:rPr>
              <a:t>Özyineli-Azalan İşlem </a:t>
            </a:r>
            <a:r>
              <a:rPr lang="tr-TR" altLang="tr-TR" sz="2400" smtClean="0">
                <a:solidFill>
                  <a:srgbClr val="666699"/>
                </a:solidFill>
              </a:rPr>
              <a:t>(devamı)</a:t>
            </a:r>
            <a:endParaRPr lang="en-US" altLang="tr-TR" sz="2400" smtClean="0"/>
          </a:p>
        </p:txBody>
      </p:sp>
      <p:sp>
        <p:nvSpPr>
          <p:cNvPr id="28675" name="Content Placeholder 2"/>
          <p:cNvSpPr>
            <a:spLocks noGrp="1"/>
          </p:cNvSpPr>
          <p:nvPr>
            <p:ph idx="1"/>
          </p:nvPr>
        </p:nvSpPr>
        <p:spPr/>
        <p:txBody>
          <a:bodyPr/>
          <a:lstStyle/>
          <a:p>
            <a:pPr eaLnBrk="1" hangingPunct="1">
              <a:buFontTx/>
              <a:buNone/>
            </a:pPr>
            <a:r>
              <a:rPr lang="en-US" altLang="tr-TR" sz="1400" b="1" smtClean="0">
                <a:solidFill>
                  <a:schemeClr val="accent2"/>
                </a:solidFill>
                <a:latin typeface="Courier New" panose="02070309020205020404" pitchFamily="49" charset="0"/>
                <a:cs typeface="Courier New" panose="02070309020205020404" pitchFamily="49" charset="0"/>
              </a:rPr>
              <a:t>/* term</a:t>
            </a:r>
          </a:p>
          <a:p>
            <a:pPr eaLnBrk="1" hangingPunct="1">
              <a:buFontTx/>
              <a:buNone/>
            </a:pPr>
            <a:r>
              <a:rPr lang="tr-TR" altLang="tr-TR" sz="1400" b="1" smtClean="0">
                <a:solidFill>
                  <a:schemeClr val="accent2"/>
                </a:solidFill>
                <a:latin typeface="Courier New" panose="02070309020205020404" pitchFamily="49" charset="0"/>
                <a:cs typeface="Courier New" panose="02070309020205020404" pitchFamily="49" charset="0"/>
              </a:rPr>
              <a:t>Kural tarafından oluşturulan dil üreteçlerinde string ayrıştırır</a:t>
            </a:r>
            <a:r>
              <a:rPr lang="en-US" altLang="tr-TR" sz="1400" b="1" smtClean="0">
                <a:solidFill>
                  <a:schemeClr val="accent2"/>
                </a:solidFill>
                <a:latin typeface="Courier New" panose="02070309020205020404" pitchFamily="49" charset="0"/>
                <a:cs typeface="Courier New" panose="02070309020205020404" pitchFamily="49" charset="0"/>
              </a:rPr>
              <a:t>:</a:t>
            </a:r>
          </a:p>
          <a:p>
            <a:pPr eaLnBrk="1" hangingPunct="1">
              <a:buFontTx/>
              <a:buNone/>
            </a:pPr>
            <a:r>
              <a:rPr lang="en-US" altLang="tr-TR" sz="1400" b="1" smtClean="0">
                <a:solidFill>
                  <a:schemeClr val="accent2"/>
                </a:solidFill>
                <a:latin typeface="Courier New" panose="02070309020205020404" pitchFamily="49" charset="0"/>
                <a:cs typeface="Courier New" panose="02070309020205020404" pitchFamily="49" charset="0"/>
              </a:rPr>
              <a:t>&lt;term&gt; -&gt; &lt;factor&gt; {(* | /) &lt;factor&gt;)</a:t>
            </a:r>
          </a:p>
          <a:p>
            <a:pPr eaLnBrk="1" hangingPunct="1">
              <a:buFontTx/>
              <a:buNone/>
            </a:pPr>
            <a:r>
              <a:rPr lang="en-US" altLang="tr-TR" sz="1400" b="1" smtClean="0">
                <a:solidFill>
                  <a:schemeClr val="accent2"/>
                </a:solidFill>
                <a:latin typeface="Courier New" panose="02070309020205020404" pitchFamily="49" charset="0"/>
                <a:cs typeface="Courier New" panose="02070309020205020404" pitchFamily="49" charset="0"/>
              </a:rPr>
              <a:t>*/</a:t>
            </a:r>
          </a:p>
          <a:p>
            <a:pPr eaLnBrk="1" hangingPunct="1">
              <a:buFontTx/>
              <a:buNone/>
            </a:pPr>
            <a:r>
              <a:rPr lang="en-US" altLang="tr-TR" sz="1400" b="1" smtClean="0">
                <a:solidFill>
                  <a:schemeClr val="accent2"/>
                </a:solidFill>
                <a:latin typeface="Courier New" panose="02070309020205020404" pitchFamily="49" charset="0"/>
                <a:cs typeface="Courier New" panose="02070309020205020404" pitchFamily="49" charset="0"/>
              </a:rPr>
              <a:t>void term() {</a:t>
            </a:r>
          </a:p>
          <a:p>
            <a:pPr eaLnBrk="1" hangingPunct="1">
              <a:buFontTx/>
              <a:buNone/>
            </a:pPr>
            <a:endParaRPr lang="en-US" altLang="tr-TR" sz="1400" b="1" smtClean="0">
              <a:solidFill>
                <a:schemeClr val="accent2"/>
              </a:solidFill>
              <a:latin typeface="Courier New" panose="02070309020205020404" pitchFamily="49" charset="0"/>
              <a:cs typeface="Courier New" panose="02070309020205020404" pitchFamily="49" charset="0"/>
            </a:endParaRPr>
          </a:p>
          <a:p>
            <a:pPr eaLnBrk="1" hangingPunct="1">
              <a:buFontTx/>
              <a:buNone/>
            </a:pPr>
            <a:r>
              <a:rPr lang="en-US" altLang="tr-TR" sz="1400" b="1" smtClean="0">
                <a:solidFill>
                  <a:schemeClr val="accent2"/>
                </a:solidFill>
                <a:latin typeface="Courier New" panose="02070309020205020404" pitchFamily="49" charset="0"/>
                <a:cs typeface="Courier New" panose="02070309020205020404" pitchFamily="49" charset="0"/>
              </a:rPr>
              <a:t>/* </a:t>
            </a:r>
            <a:r>
              <a:rPr lang="tr-TR" altLang="tr-TR" sz="1400" b="1" smtClean="0">
                <a:solidFill>
                  <a:schemeClr val="accent2"/>
                </a:solidFill>
                <a:latin typeface="Courier New" panose="02070309020205020404" pitchFamily="49" charset="0"/>
                <a:cs typeface="Courier New" panose="02070309020205020404" pitchFamily="49" charset="0"/>
              </a:rPr>
              <a:t>İlk factor’ü ayrıştırır </a:t>
            </a:r>
            <a:r>
              <a:rPr lang="en-US" altLang="tr-TR" sz="1400" b="1" smtClean="0">
                <a:solidFill>
                  <a:schemeClr val="accent2"/>
                </a:solidFill>
                <a:latin typeface="Courier New" panose="02070309020205020404" pitchFamily="49" charset="0"/>
                <a:cs typeface="Courier New" panose="02070309020205020404" pitchFamily="49" charset="0"/>
              </a:rPr>
              <a:t>*/</a:t>
            </a:r>
          </a:p>
          <a:p>
            <a:pPr eaLnBrk="1" hangingPunct="1">
              <a:buFontTx/>
              <a:buNone/>
            </a:pPr>
            <a:r>
              <a:rPr lang="en-US" altLang="tr-TR" sz="1400" b="1" smtClean="0">
                <a:solidFill>
                  <a:schemeClr val="accent2"/>
                </a:solidFill>
                <a:latin typeface="Courier New" panose="02070309020205020404" pitchFamily="49" charset="0"/>
                <a:cs typeface="Courier New" panose="02070309020205020404" pitchFamily="49" charset="0"/>
              </a:rPr>
              <a:t>  factor();</a:t>
            </a:r>
          </a:p>
          <a:p>
            <a:pPr eaLnBrk="1" hangingPunct="1">
              <a:buFontTx/>
              <a:buNone/>
            </a:pPr>
            <a:endParaRPr lang="en-US" altLang="tr-TR" sz="1400" b="1" smtClean="0">
              <a:solidFill>
                <a:schemeClr val="accent2"/>
              </a:solidFill>
              <a:latin typeface="Courier New" panose="02070309020205020404" pitchFamily="49" charset="0"/>
              <a:cs typeface="Courier New" panose="02070309020205020404" pitchFamily="49" charset="0"/>
            </a:endParaRPr>
          </a:p>
          <a:p>
            <a:pPr eaLnBrk="1" hangingPunct="1">
              <a:buFontTx/>
              <a:buNone/>
            </a:pPr>
            <a:r>
              <a:rPr lang="en-US" altLang="tr-TR" sz="1400" b="1" smtClean="0">
                <a:solidFill>
                  <a:schemeClr val="accent2"/>
                </a:solidFill>
                <a:latin typeface="Courier New" panose="02070309020205020404" pitchFamily="49" charset="0"/>
                <a:cs typeface="Courier New" panose="02070309020205020404" pitchFamily="49" charset="0"/>
              </a:rPr>
              <a:t>/* </a:t>
            </a:r>
            <a:r>
              <a:rPr lang="tr-TR" altLang="tr-TR" sz="1400" b="1" smtClean="0">
                <a:solidFill>
                  <a:schemeClr val="accent2"/>
                </a:solidFill>
                <a:latin typeface="Courier New" panose="02070309020205020404" pitchFamily="49" charset="0"/>
                <a:cs typeface="Courier New" panose="02070309020205020404" pitchFamily="49" charset="0"/>
              </a:rPr>
              <a:t>Sonraki jeton </a:t>
            </a:r>
            <a:r>
              <a:rPr lang="en-US" altLang="tr-TR" sz="1400" b="1" smtClean="0">
                <a:solidFill>
                  <a:schemeClr val="accent2"/>
                </a:solidFill>
                <a:latin typeface="Courier New" panose="02070309020205020404" pitchFamily="49" charset="0"/>
                <a:cs typeface="Courier New" panose="02070309020205020404" pitchFamily="49" charset="0"/>
              </a:rPr>
              <a:t>* </a:t>
            </a:r>
            <a:r>
              <a:rPr lang="tr-TR" altLang="tr-TR" sz="1400" b="1" smtClean="0">
                <a:solidFill>
                  <a:schemeClr val="accent2"/>
                </a:solidFill>
                <a:latin typeface="Courier New" panose="02070309020205020404" pitchFamily="49" charset="0"/>
                <a:cs typeface="Courier New" panose="02070309020205020404" pitchFamily="49" charset="0"/>
              </a:rPr>
              <a:t>veya</a:t>
            </a:r>
            <a:r>
              <a:rPr lang="en-US" altLang="tr-TR" sz="1400" b="1" smtClean="0">
                <a:solidFill>
                  <a:schemeClr val="accent2"/>
                </a:solidFill>
                <a:latin typeface="Courier New" panose="02070309020205020404" pitchFamily="49" charset="0"/>
                <a:cs typeface="Courier New" panose="02070309020205020404" pitchFamily="49" charset="0"/>
              </a:rPr>
              <a:t> /</a:t>
            </a:r>
            <a:r>
              <a:rPr lang="tr-TR" altLang="tr-TR" sz="1400" b="1" smtClean="0">
                <a:solidFill>
                  <a:schemeClr val="accent2"/>
                </a:solidFill>
                <a:latin typeface="Courier New" panose="02070309020205020404" pitchFamily="49" charset="0"/>
                <a:cs typeface="Courier New" panose="02070309020205020404" pitchFamily="49" charset="0"/>
              </a:rPr>
              <a:t> olduğu sürece</a:t>
            </a:r>
            <a:r>
              <a:rPr lang="en-US" altLang="tr-TR" sz="1400" b="1" smtClean="0">
                <a:solidFill>
                  <a:schemeClr val="accent2"/>
                </a:solidFill>
                <a:latin typeface="Courier New" panose="02070309020205020404" pitchFamily="49" charset="0"/>
                <a:cs typeface="Courier New" panose="02070309020205020404" pitchFamily="49" charset="0"/>
              </a:rPr>
              <a:t>,</a:t>
            </a:r>
          </a:p>
          <a:p>
            <a:pPr eaLnBrk="1" hangingPunct="1">
              <a:buFontTx/>
              <a:buNone/>
            </a:pPr>
            <a:r>
              <a:rPr lang="en-US" altLang="tr-TR" sz="1400" b="1" smtClean="0">
                <a:solidFill>
                  <a:schemeClr val="accent2"/>
                </a:solidFill>
                <a:latin typeface="Courier New" panose="02070309020205020404" pitchFamily="49" charset="0"/>
                <a:cs typeface="Courier New" panose="02070309020205020404" pitchFamily="49" charset="0"/>
              </a:rPr>
              <a:t>   </a:t>
            </a:r>
            <a:r>
              <a:rPr lang="tr-TR" altLang="tr-TR" sz="1400" b="1" smtClean="0">
                <a:solidFill>
                  <a:schemeClr val="accent2"/>
                </a:solidFill>
                <a:latin typeface="Courier New" panose="02070309020205020404" pitchFamily="49" charset="0"/>
                <a:cs typeface="Courier New" panose="02070309020205020404" pitchFamily="49" charset="0"/>
              </a:rPr>
              <a:t>sonraki factor’ü ayrıştır ve sonraki tokene </a:t>
            </a:r>
            <a:r>
              <a:rPr lang="en-US" altLang="tr-TR" sz="1400" b="1" smtClean="0">
                <a:solidFill>
                  <a:schemeClr val="accent2"/>
                </a:solidFill>
                <a:latin typeface="Courier New" panose="02070309020205020404" pitchFamily="49" charset="0"/>
                <a:cs typeface="Courier New" panose="02070309020205020404" pitchFamily="49" charset="0"/>
              </a:rPr>
              <a:t>*/</a:t>
            </a:r>
          </a:p>
          <a:p>
            <a:pPr eaLnBrk="1" hangingPunct="1">
              <a:buFontTx/>
              <a:buNone/>
            </a:pPr>
            <a:r>
              <a:rPr lang="en-US" altLang="tr-TR" sz="1400" b="1" smtClean="0">
                <a:solidFill>
                  <a:schemeClr val="accent2"/>
                </a:solidFill>
                <a:latin typeface="Courier New" panose="02070309020205020404" pitchFamily="49" charset="0"/>
                <a:cs typeface="Courier New" panose="02070309020205020404" pitchFamily="49" charset="0"/>
              </a:rPr>
              <a:t>  while (nextToken == MULT_OP || nextToken == DIV_OP) {</a:t>
            </a:r>
          </a:p>
          <a:p>
            <a:pPr eaLnBrk="1" hangingPunct="1">
              <a:buFontTx/>
              <a:buNone/>
            </a:pPr>
            <a:r>
              <a:rPr lang="en-US" altLang="tr-TR" sz="1400" b="1" smtClean="0">
                <a:solidFill>
                  <a:schemeClr val="accent2"/>
                </a:solidFill>
                <a:latin typeface="Courier New" panose="02070309020205020404" pitchFamily="49" charset="0"/>
                <a:cs typeface="Courier New" panose="02070309020205020404" pitchFamily="49" charset="0"/>
              </a:rPr>
              <a:t>    lex();</a:t>
            </a:r>
          </a:p>
          <a:p>
            <a:pPr eaLnBrk="1" hangingPunct="1">
              <a:buFontTx/>
              <a:buNone/>
            </a:pPr>
            <a:r>
              <a:rPr lang="en-US" altLang="tr-TR" sz="1400" b="1" smtClean="0">
                <a:solidFill>
                  <a:schemeClr val="accent2"/>
                </a:solidFill>
                <a:latin typeface="Courier New" panose="02070309020205020404" pitchFamily="49" charset="0"/>
                <a:cs typeface="Courier New" panose="02070309020205020404" pitchFamily="49" charset="0"/>
              </a:rPr>
              <a:t>    factor();</a:t>
            </a:r>
          </a:p>
          <a:p>
            <a:pPr eaLnBrk="1" hangingPunct="1">
              <a:buFontTx/>
              <a:buNone/>
            </a:pPr>
            <a:r>
              <a:rPr lang="en-US" altLang="tr-TR" sz="1400" b="1" smtClean="0">
                <a:solidFill>
                  <a:schemeClr val="accent2"/>
                </a:solidFill>
                <a:latin typeface="Courier New" panose="02070309020205020404" pitchFamily="49" charset="0"/>
                <a:cs typeface="Courier New" panose="02070309020205020404" pitchFamily="49" charset="0"/>
              </a:rPr>
              <a:t>  }</a:t>
            </a:r>
          </a:p>
          <a:p>
            <a:pPr eaLnBrk="1" hangingPunct="1">
              <a:buFontTx/>
              <a:buNone/>
            </a:pPr>
            <a:r>
              <a:rPr lang="en-US" altLang="tr-TR" sz="1400" b="1" smtClean="0">
                <a:solidFill>
                  <a:schemeClr val="accent2"/>
                </a:solidFill>
                <a:latin typeface="Courier New" panose="02070309020205020404" pitchFamily="49" charset="0"/>
                <a:cs typeface="Courier New" panose="02070309020205020404" pitchFamily="49" charset="0"/>
              </a:rPr>
              <a:t>} /* </a:t>
            </a:r>
            <a:r>
              <a:rPr lang="tr-TR" altLang="tr-TR" sz="1400" b="1" smtClean="0">
                <a:solidFill>
                  <a:schemeClr val="accent2"/>
                </a:solidFill>
                <a:latin typeface="Courier New" panose="02070309020205020404" pitchFamily="49" charset="0"/>
                <a:cs typeface="Courier New" panose="02070309020205020404" pitchFamily="49" charset="0"/>
              </a:rPr>
              <a:t>Terim fonksiyonunun sonu </a:t>
            </a:r>
            <a:r>
              <a:rPr lang="en-US" altLang="tr-TR" sz="1400" b="1" smtClean="0">
                <a:solidFill>
                  <a:schemeClr val="accent2"/>
                </a:solidFill>
                <a:latin typeface="Courier New" panose="02070309020205020404" pitchFamily="49" charset="0"/>
                <a:cs typeface="Courier New" panose="02070309020205020404" pitchFamily="49" charset="0"/>
              </a:rPr>
              <a:t>*/</a:t>
            </a:r>
          </a:p>
        </p:txBody>
      </p:sp>
      <p:sp>
        <p:nvSpPr>
          <p:cNvPr id="28676"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r>
              <a:rPr lang="en-US" altLang="tr-TR" sz="1000" smtClean="0">
                <a:latin typeface="Arial" panose="020B0604020202020204" pitchFamily="34" charset="0"/>
              </a:rPr>
              <a:t>Copyright © 2012 Addison-Wesley. All rights reserved.</a:t>
            </a:r>
          </a:p>
        </p:txBody>
      </p:sp>
      <p:sp>
        <p:nvSpPr>
          <p:cNvPr id="28677"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r>
              <a:rPr lang="en-US" altLang="tr-TR" sz="1000">
                <a:latin typeface="Arial" panose="020B0604020202020204" pitchFamily="34" charset="0"/>
              </a:rPr>
              <a:t>1-</a:t>
            </a:r>
            <a:fld id="{DF43B588-5B3C-47E3-BF1D-075571CEF28A}" type="slidenum">
              <a:rPr lang="en-US" altLang="tr-TR" sz="1000">
                <a:latin typeface="Arial" panose="020B0604020202020204" pitchFamily="34" charset="0"/>
              </a:rPr>
              <a:pPr/>
              <a:t>26</a:t>
            </a:fld>
            <a:endParaRPr lang="en-US" altLang="tr-TR" sz="1000">
              <a:latin typeface="Arial" panose="020B0604020202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Altbilgi Yer Tutucusu 3"/>
          <p:cNvSpPr>
            <a:spLocks noGrp="1"/>
          </p:cNvSpPr>
          <p:nvPr>
            <p:ph type="ftr" sz="quarter" idx="10"/>
          </p:nvPr>
        </p:nvSpPr>
        <p:spPr>
          <a:noFill/>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r>
              <a:rPr lang="en-US" altLang="tr-TR" sz="1000" smtClean="0">
                <a:latin typeface="Arial" panose="020B0604020202020204" pitchFamily="34" charset="0"/>
              </a:rPr>
              <a:t>Copyright © 2006 Pearson Addison-Wesley. All rights reserved.</a:t>
            </a:r>
          </a:p>
        </p:txBody>
      </p:sp>
      <p:sp>
        <p:nvSpPr>
          <p:cNvPr id="29699" name="Slayt Numarası Yer Tutucusu 4"/>
          <p:cNvSpPr>
            <a:spLocks noGrp="1"/>
          </p:cNvSpPr>
          <p:nvPr>
            <p:ph type="sldNum" sz="quarter" idx="11"/>
          </p:nvPr>
        </p:nvSpPr>
        <p:spPr>
          <a:noFill/>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r>
              <a:rPr lang="en-US" altLang="tr-TR" sz="1000">
                <a:latin typeface="Arial" panose="020B0604020202020204" pitchFamily="34" charset="0"/>
              </a:rPr>
              <a:t>1-</a:t>
            </a:r>
            <a:fld id="{E00C91FE-A3DF-4564-A3B7-BDB34E20B4EA}" type="slidenum">
              <a:rPr lang="en-US" altLang="tr-TR" sz="1000">
                <a:latin typeface="Arial" panose="020B0604020202020204" pitchFamily="34" charset="0"/>
              </a:rPr>
              <a:pPr/>
              <a:t>27</a:t>
            </a:fld>
            <a:endParaRPr lang="en-US" altLang="tr-TR" sz="1000">
              <a:latin typeface="Arial" panose="020B0604020202020204" pitchFamily="34" charset="0"/>
            </a:endParaRPr>
          </a:p>
        </p:txBody>
      </p:sp>
      <p:sp>
        <p:nvSpPr>
          <p:cNvPr id="29700" name="Rectangle 2"/>
          <p:cNvSpPr>
            <a:spLocks noGrp="1" noChangeArrowheads="1"/>
          </p:cNvSpPr>
          <p:nvPr>
            <p:ph type="title"/>
          </p:nvPr>
        </p:nvSpPr>
        <p:spPr>
          <a:xfrm>
            <a:off x="609600" y="381000"/>
            <a:ext cx="8153400" cy="914400"/>
          </a:xfrm>
        </p:spPr>
        <p:txBody>
          <a:bodyPr/>
          <a:lstStyle/>
          <a:p>
            <a:pPr eaLnBrk="1" hangingPunct="1"/>
            <a:r>
              <a:rPr lang="tr-TR" altLang="tr-TR" smtClean="0">
                <a:solidFill>
                  <a:srgbClr val="666699"/>
                </a:solidFill>
              </a:rPr>
              <a:t>Özyineli-Azalan İşlem </a:t>
            </a:r>
            <a:r>
              <a:rPr lang="tr-TR" altLang="tr-TR" sz="2400" smtClean="0">
                <a:solidFill>
                  <a:srgbClr val="666699"/>
                </a:solidFill>
              </a:rPr>
              <a:t>(devamı)</a:t>
            </a:r>
            <a:endParaRPr lang="en-US" altLang="tr-TR" sz="3200" smtClean="0"/>
          </a:p>
        </p:txBody>
      </p:sp>
      <p:sp>
        <p:nvSpPr>
          <p:cNvPr id="29701" name="Rectangle 3"/>
          <p:cNvSpPr>
            <a:spLocks noGrp="1" noChangeArrowheads="1"/>
          </p:cNvSpPr>
          <p:nvPr>
            <p:ph type="body" idx="1"/>
          </p:nvPr>
        </p:nvSpPr>
        <p:spPr>
          <a:xfrm>
            <a:off x="609600" y="1600200"/>
            <a:ext cx="8153400" cy="4800600"/>
          </a:xfrm>
        </p:spPr>
        <p:txBody>
          <a:bodyPr/>
          <a:lstStyle/>
          <a:p>
            <a:pPr>
              <a:lnSpc>
                <a:spcPct val="90000"/>
              </a:lnSpc>
              <a:spcBef>
                <a:spcPct val="0"/>
              </a:spcBef>
              <a:buFontTx/>
              <a:buNone/>
            </a:pPr>
            <a:r>
              <a:rPr lang="en-US" altLang="tr-TR" sz="1200" b="1" smtClean="0">
                <a:solidFill>
                  <a:schemeClr val="accent2"/>
                </a:solidFill>
                <a:latin typeface="Courier New" panose="02070309020205020404" pitchFamily="49" charset="0"/>
                <a:cs typeface="Courier New" panose="02070309020205020404" pitchFamily="49" charset="0"/>
              </a:rPr>
              <a:t>/* </a:t>
            </a:r>
            <a:r>
              <a:rPr lang="tr-TR" altLang="tr-TR" sz="1200" b="1" smtClean="0">
                <a:solidFill>
                  <a:schemeClr val="accent2"/>
                </a:solidFill>
                <a:latin typeface="Courier New" panose="02070309020205020404" pitchFamily="49" charset="0"/>
                <a:cs typeface="Courier New" panose="02070309020205020404" pitchFamily="49" charset="0"/>
              </a:rPr>
              <a:t>f</a:t>
            </a:r>
            <a:r>
              <a:rPr lang="en-US" altLang="tr-TR" sz="1200" b="1" smtClean="0">
                <a:solidFill>
                  <a:schemeClr val="accent2"/>
                </a:solidFill>
                <a:latin typeface="Courier New" panose="02070309020205020404" pitchFamily="49" charset="0"/>
                <a:cs typeface="Courier New" panose="02070309020205020404" pitchFamily="49" charset="0"/>
              </a:rPr>
              <a:t>actor</a:t>
            </a:r>
            <a:r>
              <a:rPr lang="tr-TR" altLang="tr-TR" sz="1200" b="1" smtClean="0">
                <a:solidFill>
                  <a:schemeClr val="accent2"/>
                </a:solidFill>
                <a:latin typeface="Courier New" panose="02070309020205020404" pitchFamily="49" charset="0"/>
                <a:cs typeface="Courier New" panose="02070309020205020404" pitchFamily="49" charset="0"/>
              </a:rPr>
              <a:t> fonksiyonu</a:t>
            </a:r>
          </a:p>
          <a:p>
            <a:pPr>
              <a:lnSpc>
                <a:spcPct val="90000"/>
              </a:lnSpc>
              <a:spcBef>
                <a:spcPct val="0"/>
              </a:spcBef>
              <a:buFontTx/>
              <a:buNone/>
            </a:pPr>
            <a:r>
              <a:rPr lang="tr-TR" altLang="tr-TR" sz="1200" b="1" smtClean="0">
                <a:solidFill>
                  <a:schemeClr val="accent2"/>
                </a:solidFill>
                <a:latin typeface="Courier New" panose="02070309020205020404" pitchFamily="49" charset="0"/>
                <a:cs typeface="Courier New" panose="02070309020205020404" pitchFamily="49" charset="0"/>
              </a:rPr>
              <a:t>   Dilde şu kuralın ürettiği string’leri ayrıştırır</a:t>
            </a:r>
            <a:r>
              <a:rPr lang="en-US" altLang="tr-TR" sz="1200" b="1" smtClean="0">
                <a:solidFill>
                  <a:schemeClr val="accent2"/>
                </a:solidFill>
                <a:latin typeface="Courier New" panose="02070309020205020404" pitchFamily="49" charset="0"/>
                <a:cs typeface="Courier New" panose="02070309020205020404" pitchFamily="49" charset="0"/>
              </a:rPr>
              <a:t>: </a:t>
            </a:r>
          </a:p>
          <a:p>
            <a:pPr>
              <a:lnSpc>
                <a:spcPct val="90000"/>
              </a:lnSpc>
              <a:spcBef>
                <a:spcPct val="0"/>
              </a:spcBef>
              <a:buFontTx/>
              <a:buNone/>
            </a:pPr>
            <a:r>
              <a:rPr lang="en-US" altLang="tr-TR" sz="1200" b="1" smtClean="0">
                <a:solidFill>
                  <a:schemeClr val="accent2"/>
                </a:solidFill>
                <a:latin typeface="Courier New" panose="02070309020205020404" pitchFamily="49" charset="0"/>
                <a:cs typeface="Courier New" panose="02070309020205020404" pitchFamily="49" charset="0"/>
              </a:rPr>
              <a:t>   &lt;factor&gt; -&gt; id  |  (&lt;expr&gt;)  */</a:t>
            </a:r>
          </a:p>
          <a:p>
            <a:pPr>
              <a:lnSpc>
                <a:spcPct val="90000"/>
              </a:lnSpc>
              <a:spcBef>
                <a:spcPct val="0"/>
              </a:spcBef>
              <a:buFontTx/>
              <a:buNone/>
            </a:pPr>
            <a:endParaRPr lang="en-US" altLang="tr-TR" sz="1200" b="1" smtClean="0">
              <a:solidFill>
                <a:schemeClr val="accent2"/>
              </a:solidFill>
              <a:latin typeface="Courier New" panose="02070309020205020404" pitchFamily="49" charset="0"/>
              <a:cs typeface="Courier New" panose="02070309020205020404" pitchFamily="49" charset="0"/>
            </a:endParaRPr>
          </a:p>
          <a:p>
            <a:pPr>
              <a:lnSpc>
                <a:spcPct val="90000"/>
              </a:lnSpc>
              <a:spcBef>
                <a:spcPct val="0"/>
              </a:spcBef>
              <a:buFontTx/>
              <a:buNone/>
            </a:pPr>
            <a:r>
              <a:rPr lang="en-US" altLang="tr-TR" sz="1200" b="1" smtClean="0">
                <a:solidFill>
                  <a:schemeClr val="accent2"/>
                </a:solidFill>
                <a:latin typeface="Courier New" panose="02070309020205020404" pitchFamily="49" charset="0"/>
                <a:cs typeface="Courier New" panose="02070309020205020404" pitchFamily="49" charset="0"/>
              </a:rPr>
              <a:t> void factor() {</a:t>
            </a:r>
          </a:p>
          <a:p>
            <a:pPr>
              <a:lnSpc>
                <a:spcPct val="90000"/>
              </a:lnSpc>
              <a:spcBef>
                <a:spcPct val="0"/>
              </a:spcBef>
              <a:buFontTx/>
              <a:buNone/>
            </a:pPr>
            <a:endParaRPr lang="en-US" altLang="tr-TR" sz="1200" b="1" smtClean="0">
              <a:solidFill>
                <a:schemeClr val="accent2"/>
              </a:solidFill>
              <a:latin typeface="Courier New" panose="02070309020205020404" pitchFamily="49" charset="0"/>
              <a:cs typeface="Courier New" panose="02070309020205020404" pitchFamily="49" charset="0"/>
            </a:endParaRPr>
          </a:p>
          <a:p>
            <a:pPr>
              <a:lnSpc>
                <a:spcPct val="90000"/>
              </a:lnSpc>
              <a:spcBef>
                <a:spcPct val="0"/>
              </a:spcBef>
              <a:buFontTx/>
              <a:buNone/>
            </a:pPr>
            <a:r>
              <a:rPr lang="en-US" altLang="tr-TR" sz="1200" b="1" smtClean="0">
                <a:solidFill>
                  <a:schemeClr val="accent2"/>
                </a:solidFill>
                <a:latin typeface="Courier New" panose="02070309020205020404" pitchFamily="49" charset="0"/>
                <a:cs typeface="Courier New" panose="02070309020205020404" pitchFamily="49" charset="0"/>
              </a:rPr>
              <a:t> /* </a:t>
            </a:r>
            <a:r>
              <a:rPr lang="tr-TR" altLang="tr-TR" sz="1200" b="1" smtClean="0">
                <a:solidFill>
                  <a:schemeClr val="accent2"/>
                </a:solidFill>
                <a:latin typeface="Courier New" panose="02070309020205020404" pitchFamily="49" charset="0"/>
                <a:cs typeface="Courier New" panose="02070309020205020404" pitchFamily="49" charset="0"/>
              </a:rPr>
              <a:t>Hangi</a:t>
            </a:r>
            <a:r>
              <a:rPr lang="en-US" altLang="tr-TR" sz="1200" b="1" smtClean="0">
                <a:solidFill>
                  <a:schemeClr val="accent2"/>
                </a:solidFill>
                <a:latin typeface="Courier New" panose="02070309020205020404" pitchFamily="49" charset="0"/>
                <a:cs typeface="Courier New" panose="02070309020205020404" pitchFamily="49" charset="0"/>
              </a:rPr>
              <a:t> RHS </a:t>
            </a:r>
            <a:r>
              <a:rPr lang="tr-TR" altLang="tr-TR" sz="1200" b="1" smtClean="0">
                <a:solidFill>
                  <a:schemeClr val="accent2"/>
                </a:solidFill>
                <a:latin typeface="Courier New" panose="02070309020205020404" pitchFamily="49" charset="0"/>
                <a:cs typeface="Courier New" panose="02070309020205020404" pitchFamily="49" charset="0"/>
              </a:rPr>
              <a:t>olduğunu belirle</a:t>
            </a:r>
            <a:r>
              <a:rPr lang="en-US" altLang="tr-TR" sz="1200" b="1" smtClean="0">
                <a:solidFill>
                  <a:schemeClr val="accent2"/>
                </a:solidFill>
                <a:latin typeface="Courier New" panose="02070309020205020404" pitchFamily="49" charset="0"/>
                <a:cs typeface="Courier New" panose="02070309020205020404" pitchFamily="49" charset="0"/>
              </a:rPr>
              <a:t>*/</a:t>
            </a:r>
          </a:p>
          <a:p>
            <a:pPr>
              <a:lnSpc>
                <a:spcPct val="90000"/>
              </a:lnSpc>
              <a:spcBef>
                <a:spcPct val="0"/>
              </a:spcBef>
              <a:buFontTx/>
              <a:buNone/>
            </a:pPr>
            <a:endParaRPr lang="en-US" altLang="tr-TR" sz="1200" b="1" smtClean="0">
              <a:solidFill>
                <a:schemeClr val="accent2"/>
              </a:solidFill>
              <a:latin typeface="Courier New" panose="02070309020205020404" pitchFamily="49" charset="0"/>
              <a:cs typeface="Courier New" panose="02070309020205020404" pitchFamily="49" charset="0"/>
            </a:endParaRPr>
          </a:p>
          <a:p>
            <a:pPr>
              <a:lnSpc>
                <a:spcPct val="90000"/>
              </a:lnSpc>
              <a:spcBef>
                <a:spcPct val="0"/>
              </a:spcBef>
              <a:buFontTx/>
              <a:buNone/>
            </a:pPr>
            <a:r>
              <a:rPr lang="en-US" altLang="tr-TR" sz="1200" b="1" smtClean="0">
                <a:solidFill>
                  <a:schemeClr val="accent2"/>
                </a:solidFill>
                <a:latin typeface="Courier New" panose="02070309020205020404" pitchFamily="49" charset="0"/>
                <a:cs typeface="Courier New" panose="02070309020205020404" pitchFamily="49" charset="0"/>
              </a:rPr>
              <a:t>   if (nextToken) == ID_CODE)</a:t>
            </a:r>
          </a:p>
          <a:p>
            <a:pPr>
              <a:lnSpc>
                <a:spcPct val="90000"/>
              </a:lnSpc>
              <a:spcBef>
                <a:spcPct val="0"/>
              </a:spcBef>
              <a:buFontTx/>
              <a:buNone/>
            </a:pPr>
            <a:endParaRPr lang="en-US" altLang="tr-TR" sz="1200" b="1" smtClean="0">
              <a:solidFill>
                <a:schemeClr val="accent2"/>
              </a:solidFill>
              <a:latin typeface="Courier New" panose="02070309020205020404" pitchFamily="49" charset="0"/>
              <a:cs typeface="Courier New" panose="02070309020205020404" pitchFamily="49" charset="0"/>
            </a:endParaRPr>
          </a:p>
          <a:p>
            <a:pPr>
              <a:lnSpc>
                <a:spcPct val="90000"/>
              </a:lnSpc>
              <a:spcBef>
                <a:spcPct val="0"/>
              </a:spcBef>
              <a:buFontTx/>
              <a:buNone/>
            </a:pPr>
            <a:r>
              <a:rPr lang="en-US" altLang="tr-TR" sz="1200" b="1" smtClean="0">
                <a:solidFill>
                  <a:schemeClr val="accent2"/>
                </a:solidFill>
                <a:latin typeface="Courier New" panose="02070309020205020404" pitchFamily="49" charset="0"/>
                <a:cs typeface="Courier New" panose="02070309020205020404" pitchFamily="49" charset="0"/>
              </a:rPr>
              <a:t> /* RHS </a:t>
            </a:r>
            <a:r>
              <a:rPr lang="tr-TR" altLang="tr-TR" sz="1200" b="1" smtClean="0">
                <a:solidFill>
                  <a:schemeClr val="accent2"/>
                </a:solidFill>
                <a:latin typeface="Courier New" panose="02070309020205020404" pitchFamily="49" charset="0"/>
                <a:cs typeface="Courier New" panose="02070309020205020404" pitchFamily="49" charset="0"/>
              </a:rPr>
              <a:t>ID’si için</a:t>
            </a:r>
            <a:r>
              <a:rPr lang="en-US" altLang="tr-TR" sz="1200" b="1" smtClean="0">
                <a:solidFill>
                  <a:schemeClr val="accent2"/>
                </a:solidFill>
                <a:latin typeface="Courier New" panose="02070309020205020404" pitchFamily="49" charset="0"/>
                <a:cs typeface="Courier New" panose="02070309020205020404" pitchFamily="49" charset="0"/>
              </a:rPr>
              <a:t>, lex</a:t>
            </a:r>
            <a:r>
              <a:rPr lang="tr-TR" altLang="tr-TR" sz="1200" b="1" smtClean="0">
                <a:solidFill>
                  <a:schemeClr val="accent2"/>
                </a:solidFill>
                <a:latin typeface="Courier New" panose="02070309020205020404" pitchFamily="49" charset="0"/>
                <a:cs typeface="Courier New" panose="02070309020205020404" pitchFamily="49" charset="0"/>
              </a:rPr>
              <a:t>’i çağır</a:t>
            </a:r>
            <a:r>
              <a:rPr lang="en-US" altLang="tr-TR" sz="1200" b="1" smtClean="0">
                <a:solidFill>
                  <a:schemeClr val="accent2"/>
                </a:solidFill>
                <a:latin typeface="Courier New" panose="02070309020205020404" pitchFamily="49" charset="0"/>
                <a:cs typeface="Courier New" panose="02070309020205020404" pitchFamily="49" charset="0"/>
              </a:rPr>
              <a:t>*/</a:t>
            </a:r>
          </a:p>
          <a:p>
            <a:pPr>
              <a:lnSpc>
                <a:spcPct val="90000"/>
              </a:lnSpc>
              <a:spcBef>
                <a:spcPct val="0"/>
              </a:spcBef>
              <a:buFontTx/>
              <a:buNone/>
            </a:pPr>
            <a:endParaRPr lang="en-US" altLang="tr-TR" sz="1200" b="1" smtClean="0">
              <a:solidFill>
                <a:schemeClr val="accent2"/>
              </a:solidFill>
              <a:latin typeface="Courier New" panose="02070309020205020404" pitchFamily="49" charset="0"/>
              <a:cs typeface="Courier New" panose="02070309020205020404" pitchFamily="49" charset="0"/>
            </a:endParaRPr>
          </a:p>
          <a:p>
            <a:pPr>
              <a:lnSpc>
                <a:spcPct val="90000"/>
              </a:lnSpc>
              <a:spcBef>
                <a:spcPct val="0"/>
              </a:spcBef>
              <a:buFontTx/>
              <a:buNone/>
            </a:pPr>
            <a:r>
              <a:rPr lang="en-US" altLang="tr-TR" sz="1200" b="1" smtClean="0">
                <a:solidFill>
                  <a:schemeClr val="accent2"/>
                </a:solidFill>
                <a:latin typeface="Courier New" panose="02070309020205020404" pitchFamily="49" charset="0"/>
                <a:cs typeface="Courier New" panose="02070309020205020404" pitchFamily="49" charset="0"/>
              </a:rPr>
              <a:t>     lex();</a:t>
            </a:r>
            <a:endParaRPr lang="tr-TR" altLang="tr-TR" sz="1200" b="1" smtClean="0">
              <a:solidFill>
                <a:schemeClr val="accent2"/>
              </a:solidFill>
              <a:latin typeface="Courier New" panose="02070309020205020404" pitchFamily="49" charset="0"/>
              <a:cs typeface="Courier New" panose="02070309020205020404" pitchFamily="49" charset="0"/>
            </a:endParaRPr>
          </a:p>
          <a:p>
            <a:pPr>
              <a:lnSpc>
                <a:spcPct val="90000"/>
              </a:lnSpc>
              <a:spcBef>
                <a:spcPct val="0"/>
              </a:spcBef>
              <a:buFontTx/>
              <a:buNone/>
            </a:pPr>
            <a:endParaRPr lang="tr-TR" altLang="tr-TR" sz="1200" b="1" smtClean="0">
              <a:solidFill>
                <a:schemeClr val="accent2"/>
              </a:solidFill>
              <a:latin typeface="Courier New" panose="02070309020205020404" pitchFamily="49" charset="0"/>
              <a:cs typeface="Courier New" panose="02070309020205020404" pitchFamily="49" charset="0"/>
            </a:endParaRPr>
          </a:p>
          <a:p>
            <a:pPr>
              <a:lnSpc>
                <a:spcPct val="90000"/>
              </a:lnSpc>
              <a:spcBef>
                <a:spcPct val="0"/>
              </a:spcBef>
              <a:buFontTx/>
              <a:buNone/>
            </a:pPr>
            <a:r>
              <a:rPr lang="en-US" altLang="tr-TR" sz="1200" b="1" smtClean="0">
                <a:solidFill>
                  <a:schemeClr val="accent2"/>
                </a:solidFill>
                <a:latin typeface="Courier New" panose="02070309020205020404" pitchFamily="49" charset="0"/>
                <a:cs typeface="Courier New" panose="02070309020205020404" pitchFamily="49" charset="0"/>
              </a:rPr>
              <a:t>/* </a:t>
            </a:r>
            <a:r>
              <a:rPr lang="tr-TR" altLang="tr-TR" sz="1200" b="1" smtClean="0">
                <a:solidFill>
                  <a:schemeClr val="accent2"/>
                </a:solidFill>
                <a:latin typeface="Courier New" panose="02070309020205020404" pitchFamily="49" charset="0"/>
                <a:cs typeface="Courier New" panose="02070309020205020404" pitchFamily="49" charset="0"/>
              </a:rPr>
              <a:t>Eğer sağdaki kısım (</a:t>
            </a:r>
            <a:r>
              <a:rPr lang="en-US" altLang="tr-TR" sz="1200" b="1" smtClean="0">
                <a:solidFill>
                  <a:schemeClr val="accent2"/>
                </a:solidFill>
                <a:latin typeface="Courier New" panose="02070309020205020404" pitchFamily="49" charset="0"/>
                <a:cs typeface="Courier New" panose="02070309020205020404" pitchFamily="49" charset="0"/>
              </a:rPr>
              <a:t>RHS</a:t>
            </a:r>
            <a:r>
              <a:rPr lang="tr-TR" altLang="tr-TR" sz="1200" b="1" smtClean="0">
                <a:solidFill>
                  <a:schemeClr val="accent2"/>
                </a:solidFill>
                <a:latin typeface="Courier New" panose="02070309020205020404" pitchFamily="49" charset="0"/>
                <a:cs typeface="Courier New" panose="02070309020205020404" pitchFamily="49" charset="0"/>
              </a:rPr>
              <a:t>)</a:t>
            </a:r>
            <a:r>
              <a:rPr lang="en-US" altLang="tr-TR" sz="1200" b="1" smtClean="0">
                <a:solidFill>
                  <a:schemeClr val="accent2"/>
                </a:solidFill>
                <a:latin typeface="Courier New" panose="02070309020205020404" pitchFamily="49" charset="0"/>
                <a:cs typeface="Courier New" panose="02070309020205020404" pitchFamily="49" charset="0"/>
              </a:rPr>
              <a:t>(&lt;expr&gt;)</a:t>
            </a:r>
            <a:r>
              <a:rPr lang="tr-TR" altLang="tr-TR" sz="1200" b="1" smtClean="0">
                <a:solidFill>
                  <a:schemeClr val="accent2"/>
                </a:solidFill>
                <a:latin typeface="Courier New" panose="02070309020205020404" pitchFamily="49" charset="0"/>
                <a:cs typeface="Courier New" panose="02070309020205020404" pitchFamily="49" charset="0"/>
              </a:rPr>
              <a:t> ise</a:t>
            </a:r>
            <a:r>
              <a:rPr lang="en-US" altLang="tr-TR" sz="1200" b="1" smtClean="0">
                <a:solidFill>
                  <a:schemeClr val="accent2"/>
                </a:solidFill>
                <a:latin typeface="Courier New" panose="02070309020205020404" pitchFamily="49" charset="0"/>
                <a:cs typeface="Courier New" panose="02070309020205020404" pitchFamily="49" charset="0"/>
              </a:rPr>
              <a:t> – </a:t>
            </a:r>
            <a:r>
              <a:rPr lang="tr-TR" altLang="tr-TR" sz="1200" b="1" smtClean="0">
                <a:solidFill>
                  <a:schemeClr val="accent2"/>
                </a:solidFill>
                <a:latin typeface="Courier New" panose="02070309020205020404" pitchFamily="49" charset="0"/>
                <a:cs typeface="Courier New" panose="02070309020205020404" pitchFamily="49" charset="0"/>
              </a:rPr>
              <a:t>sol parantezi ihmal ederek lex’i çağır</a:t>
            </a:r>
            <a:r>
              <a:rPr lang="en-US" altLang="tr-TR" sz="1200" b="1" smtClean="0">
                <a:solidFill>
                  <a:schemeClr val="accent2"/>
                </a:solidFill>
                <a:latin typeface="Courier New" panose="02070309020205020404" pitchFamily="49" charset="0"/>
                <a:cs typeface="Courier New" panose="02070309020205020404" pitchFamily="49" charset="0"/>
              </a:rPr>
              <a:t>, </a:t>
            </a:r>
            <a:endParaRPr lang="tr-TR" altLang="tr-TR" sz="1200" b="1" smtClean="0">
              <a:solidFill>
                <a:schemeClr val="accent2"/>
              </a:solidFill>
              <a:latin typeface="Courier New" panose="02070309020205020404" pitchFamily="49" charset="0"/>
              <a:cs typeface="Courier New" panose="02070309020205020404" pitchFamily="49" charset="0"/>
            </a:endParaRPr>
          </a:p>
          <a:p>
            <a:pPr>
              <a:lnSpc>
                <a:spcPct val="90000"/>
              </a:lnSpc>
              <a:spcBef>
                <a:spcPct val="0"/>
              </a:spcBef>
              <a:buFontTx/>
              <a:buNone/>
            </a:pPr>
            <a:r>
              <a:rPr lang="tr-TR" altLang="tr-TR" sz="1200" b="1" smtClean="0">
                <a:solidFill>
                  <a:schemeClr val="accent2"/>
                </a:solidFill>
                <a:latin typeface="Courier New" panose="02070309020205020404" pitchFamily="49" charset="0"/>
                <a:cs typeface="Courier New" panose="02070309020205020404" pitchFamily="49" charset="0"/>
              </a:rPr>
              <a:t>   </a:t>
            </a:r>
            <a:r>
              <a:rPr lang="en-US" altLang="tr-TR" sz="1200" b="1" smtClean="0">
                <a:solidFill>
                  <a:schemeClr val="accent2"/>
                </a:solidFill>
                <a:latin typeface="Courier New" panose="02070309020205020404" pitchFamily="49" charset="0"/>
                <a:cs typeface="Courier New" panose="02070309020205020404" pitchFamily="49" charset="0"/>
              </a:rPr>
              <a:t>expr</a:t>
            </a:r>
            <a:r>
              <a:rPr lang="tr-TR" altLang="tr-TR" sz="1200" b="1" smtClean="0">
                <a:solidFill>
                  <a:schemeClr val="accent2"/>
                </a:solidFill>
                <a:latin typeface="Courier New" panose="02070309020205020404" pitchFamily="49" charset="0"/>
                <a:cs typeface="Courier New" panose="02070309020205020404" pitchFamily="49" charset="0"/>
              </a:rPr>
              <a:t>’yi çağır</a:t>
            </a:r>
            <a:r>
              <a:rPr lang="en-US" altLang="tr-TR" sz="1200" b="1" smtClean="0">
                <a:solidFill>
                  <a:schemeClr val="accent2"/>
                </a:solidFill>
                <a:latin typeface="Courier New" panose="02070309020205020404" pitchFamily="49" charset="0"/>
                <a:cs typeface="Courier New" panose="02070309020205020404" pitchFamily="49" charset="0"/>
              </a:rPr>
              <a:t>, </a:t>
            </a:r>
            <a:r>
              <a:rPr lang="tr-TR" altLang="tr-TR" sz="1200" b="1" smtClean="0">
                <a:solidFill>
                  <a:schemeClr val="accent2"/>
                </a:solidFill>
                <a:latin typeface="Courier New" panose="02070309020205020404" pitchFamily="49" charset="0"/>
                <a:cs typeface="Courier New" panose="02070309020205020404" pitchFamily="49" charset="0"/>
              </a:rPr>
              <a:t>ve sağ parantezi kontrol et</a:t>
            </a:r>
            <a:r>
              <a:rPr lang="en-US" altLang="tr-TR" sz="1200" b="1" smtClean="0">
                <a:solidFill>
                  <a:schemeClr val="accent2"/>
                </a:solidFill>
                <a:latin typeface="Courier New" panose="02070309020205020404" pitchFamily="49" charset="0"/>
                <a:cs typeface="Courier New" panose="02070309020205020404" pitchFamily="49" charset="0"/>
              </a:rPr>
              <a:t> */</a:t>
            </a:r>
          </a:p>
          <a:p>
            <a:pPr>
              <a:lnSpc>
                <a:spcPct val="90000"/>
              </a:lnSpc>
              <a:spcBef>
                <a:spcPct val="0"/>
              </a:spcBef>
              <a:buFontTx/>
              <a:buNone/>
            </a:pPr>
            <a:endParaRPr lang="en-US" altLang="tr-TR" sz="1200" b="1" smtClean="0">
              <a:solidFill>
                <a:schemeClr val="accent2"/>
              </a:solidFill>
              <a:latin typeface="Courier New" panose="02070309020205020404" pitchFamily="49" charset="0"/>
              <a:cs typeface="Courier New" panose="02070309020205020404" pitchFamily="49" charset="0"/>
            </a:endParaRPr>
          </a:p>
          <a:p>
            <a:pPr>
              <a:lnSpc>
                <a:spcPct val="90000"/>
              </a:lnSpc>
              <a:spcBef>
                <a:spcPct val="0"/>
              </a:spcBef>
              <a:buFontTx/>
              <a:buNone/>
            </a:pPr>
            <a:r>
              <a:rPr lang="en-US" altLang="tr-TR" sz="1200" b="1" smtClean="0">
                <a:solidFill>
                  <a:schemeClr val="accent2"/>
                </a:solidFill>
                <a:latin typeface="Courier New" panose="02070309020205020404" pitchFamily="49" charset="0"/>
                <a:cs typeface="Courier New" panose="02070309020205020404" pitchFamily="49" charset="0"/>
              </a:rPr>
              <a:t>   else if (nextToken == LEFT_PAREN_CODE) {</a:t>
            </a:r>
          </a:p>
          <a:p>
            <a:pPr>
              <a:lnSpc>
                <a:spcPct val="90000"/>
              </a:lnSpc>
              <a:spcBef>
                <a:spcPct val="0"/>
              </a:spcBef>
              <a:buFontTx/>
              <a:buNone/>
            </a:pPr>
            <a:r>
              <a:rPr lang="en-US" altLang="tr-TR" sz="1200" b="1" smtClean="0">
                <a:solidFill>
                  <a:schemeClr val="accent2"/>
                </a:solidFill>
                <a:latin typeface="Courier New" panose="02070309020205020404" pitchFamily="49" charset="0"/>
                <a:cs typeface="Courier New" panose="02070309020205020404" pitchFamily="49" charset="0"/>
              </a:rPr>
              <a:t>     lex();</a:t>
            </a:r>
          </a:p>
          <a:p>
            <a:pPr>
              <a:lnSpc>
                <a:spcPct val="90000"/>
              </a:lnSpc>
              <a:spcBef>
                <a:spcPct val="0"/>
              </a:spcBef>
              <a:buFontTx/>
              <a:buNone/>
            </a:pPr>
            <a:r>
              <a:rPr lang="en-US" altLang="tr-TR" sz="1200" b="1" smtClean="0">
                <a:solidFill>
                  <a:schemeClr val="accent2"/>
                </a:solidFill>
                <a:latin typeface="Courier New" panose="02070309020205020404" pitchFamily="49" charset="0"/>
                <a:cs typeface="Courier New" panose="02070309020205020404" pitchFamily="49" charset="0"/>
              </a:rPr>
              <a:t>     expr();</a:t>
            </a:r>
          </a:p>
          <a:p>
            <a:pPr>
              <a:lnSpc>
                <a:spcPct val="90000"/>
              </a:lnSpc>
              <a:spcBef>
                <a:spcPct val="0"/>
              </a:spcBef>
              <a:buFontTx/>
              <a:buNone/>
            </a:pPr>
            <a:r>
              <a:rPr lang="en-US" altLang="tr-TR" sz="1200" b="1" smtClean="0">
                <a:solidFill>
                  <a:schemeClr val="accent2"/>
                </a:solidFill>
                <a:latin typeface="Courier New" panose="02070309020205020404" pitchFamily="49" charset="0"/>
                <a:cs typeface="Courier New" panose="02070309020205020404" pitchFamily="49" charset="0"/>
              </a:rPr>
              <a:t>     if (nextToken == RIGHT_PAREN_CODE)</a:t>
            </a:r>
          </a:p>
          <a:p>
            <a:pPr>
              <a:lnSpc>
                <a:spcPct val="90000"/>
              </a:lnSpc>
              <a:spcBef>
                <a:spcPct val="0"/>
              </a:spcBef>
              <a:buFontTx/>
              <a:buNone/>
            </a:pPr>
            <a:r>
              <a:rPr lang="en-US" altLang="tr-TR" sz="1200" b="1" smtClean="0">
                <a:solidFill>
                  <a:schemeClr val="accent2"/>
                </a:solidFill>
                <a:latin typeface="Courier New" panose="02070309020205020404" pitchFamily="49" charset="0"/>
                <a:cs typeface="Courier New" panose="02070309020205020404" pitchFamily="49" charset="0"/>
              </a:rPr>
              <a:t>       lex();</a:t>
            </a:r>
          </a:p>
          <a:p>
            <a:pPr>
              <a:lnSpc>
                <a:spcPct val="90000"/>
              </a:lnSpc>
              <a:spcBef>
                <a:spcPct val="0"/>
              </a:spcBef>
              <a:buFontTx/>
              <a:buNone/>
            </a:pPr>
            <a:r>
              <a:rPr lang="en-US" altLang="tr-TR" sz="1200" b="1" smtClean="0">
                <a:solidFill>
                  <a:schemeClr val="accent2"/>
                </a:solidFill>
                <a:latin typeface="Courier New" panose="02070309020205020404" pitchFamily="49" charset="0"/>
                <a:cs typeface="Courier New" panose="02070309020205020404" pitchFamily="49" charset="0"/>
              </a:rPr>
              <a:t>     else</a:t>
            </a:r>
          </a:p>
          <a:p>
            <a:pPr>
              <a:lnSpc>
                <a:spcPct val="90000"/>
              </a:lnSpc>
              <a:spcBef>
                <a:spcPct val="0"/>
              </a:spcBef>
              <a:buFontTx/>
              <a:buNone/>
            </a:pPr>
            <a:r>
              <a:rPr lang="en-US" altLang="tr-TR" sz="1200" b="1" smtClean="0">
                <a:solidFill>
                  <a:schemeClr val="accent2"/>
                </a:solidFill>
                <a:latin typeface="Courier New" panose="02070309020205020404" pitchFamily="49" charset="0"/>
                <a:cs typeface="Courier New" panose="02070309020205020404" pitchFamily="49" charset="0"/>
              </a:rPr>
              <a:t>       error();</a:t>
            </a:r>
          </a:p>
          <a:p>
            <a:pPr>
              <a:lnSpc>
                <a:spcPct val="90000"/>
              </a:lnSpc>
              <a:spcBef>
                <a:spcPct val="0"/>
              </a:spcBef>
              <a:buFontTx/>
              <a:buNone/>
            </a:pPr>
            <a:r>
              <a:rPr lang="en-US" altLang="tr-TR" sz="1200" b="1" smtClean="0">
                <a:solidFill>
                  <a:schemeClr val="accent2"/>
                </a:solidFill>
                <a:latin typeface="Courier New" panose="02070309020205020404" pitchFamily="49" charset="0"/>
                <a:cs typeface="Courier New" panose="02070309020205020404" pitchFamily="49" charset="0"/>
              </a:rPr>
              <a:t>   }  /* End of else if (nextToken == ...  */</a:t>
            </a:r>
          </a:p>
          <a:p>
            <a:pPr>
              <a:lnSpc>
                <a:spcPct val="90000"/>
              </a:lnSpc>
              <a:spcBef>
                <a:spcPct val="0"/>
              </a:spcBef>
              <a:buFontTx/>
              <a:buNone/>
            </a:pPr>
            <a:endParaRPr lang="en-US" altLang="tr-TR" sz="1200" b="1" smtClean="0">
              <a:solidFill>
                <a:schemeClr val="accent2"/>
              </a:solidFill>
              <a:latin typeface="Courier New" panose="02070309020205020404" pitchFamily="49" charset="0"/>
              <a:cs typeface="Courier New" panose="02070309020205020404" pitchFamily="49" charset="0"/>
            </a:endParaRPr>
          </a:p>
          <a:p>
            <a:pPr>
              <a:lnSpc>
                <a:spcPct val="90000"/>
              </a:lnSpc>
              <a:spcBef>
                <a:spcPct val="0"/>
              </a:spcBef>
              <a:buFontTx/>
              <a:buNone/>
            </a:pPr>
            <a:r>
              <a:rPr lang="en-US" altLang="tr-TR" sz="1200" b="1" smtClean="0">
                <a:solidFill>
                  <a:schemeClr val="accent2"/>
                </a:solidFill>
                <a:latin typeface="Courier New" panose="02070309020205020404" pitchFamily="49" charset="0"/>
                <a:cs typeface="Courier New" panose="02070309020205020404" pitchFamily="49" charset="0"/>
              </a:rPr>
              <a:t>   else error(); /* </a:t>
            </a:r>
            <a:r>
              <a:rPr lang="tr-TR" altLang="tr-TR" sz="1200" b="1" smtClean="0">
                <a:solidFill>
                  <a:schemeClr val="accent2"/>
                </a:solidFill>
                <a:latin typeface="Courier New" panose="02070309020205020404" pitchFamily="49" charset="0"/>
                <a:cs typeface="Courier New" panose="02070309020205020404" pitchFamily="49" charset="0"/>
              </a:rPr>
              <a:t>Hiçbir </a:t>
            </a:r>
            <a:r>
              <a:rPr lang="en-US" altLang="tr-TR" sz="1200" b="1" smtClean="0">
                <a:solidFill>
                  <a:schemeClr val="accent2"/>
                </a:solidFill>
                <a:latin typeface="Courier New" panose="02070309020205020404" pitchFamily="49" charset="0"/>
                <a:cs typeface="Courier New" panose="02070309020205020404" pitchFamily="49" charset="0"/>
              </a:rPr>
              <a:t>RHS </a:t>
            </a:r>
            <a:r>
              <a:rPr lang="tr-TR" altLang="tr-TR" sz="1200" b="1" smtClean="0">
                <a:solidFill>
                  <a:schemeClr val="accent2"/>
                </a:solidFill>
                <a:latin typeface="Courier New" panose="02070309020205020404" pitchFamily="49" charset="0"/>
                <a:cs typeface="Courier New" panose="02070309020205020404" pitchFamily="49" charset="0"/>
              </a:rPr>
              <a:t>eşleşmedi</a:t>
            </a:r>
            <a:r>
              <a:rPr lang="en-US" altLang="tr-TR" sz="1200" b="1" smtClean="0">
                <a:solidFill>
                  <a:schemeClr val="accent2"/>
                </a:solidFill>
                <a:latin typeface="Courier New" panose="02070309020205020404" pitchFamily="49" charset="0"/>
                <a:cs typeface="Courier New" panose="02070309020205020404" pitchFamily="49" charset="0"/>
              </a:rPr>
              <a:t>*/</a:t>
            </a:r>
          </a:p>
          <a:p>
            <a:pPr>
              <a:lnSpc>
                <a:spcPct val="90000"/>
              </a:lnSpc>
              <a:spcBef>
                <a:spcPct val="0"/>
              </a:spcBef>
              <a:buFontTx/>
              <a:buNone/>
            </a:pPr>
            <a:r>
              <a:rPr lang="en-US" altLang="tr-TR" sz="1200" b="1" smtClean="0">
                <a:solidFill>
                  <a:schemeClr val="accent2"/>
                </a:solidFill>
                <a:latin typeface="Courier New" panose="02070309020205020404" pitchFamily="49" charset="0"/>
                <a:cs typeface="Courier New" panose="02070309020205020404" pitchFamily="49" charset="0"/>
              </a:rPr>
              <a:t> }</a:t>
            </a:r>
          </a:p>
          <a:p>
            <a:pPr>
              <a:lnSpc>
                <a:spcPct val="90000"/>
              </a:lnSpc>
              <a:spcBef>
                <a:spcPct val="0"/>
              </a:spcBef>
              <a:buFontTx/>
              <a:buNone/>
            </a:pPr>
            <a:endParaRPr lang="en-US" altLang="tr-TR" sz="2400" b="1" smtClean="0">
              <a:latin typeface="Courier New" panose="02070309020205020404" pitchFamily="49"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Altbilgi Yer Tutucusu 3"/>
          <p:cNvSpPr>
            <a:spLocks noGrp="1"/>
          </p:cNvSpPr>
          <p:nvPr>
            <p:ph type="ftr" sz="quarter" idx="10"/>
          </p:nvPr>
        </p:nvSpPr>
        <p:spPr>
          <a:noFill/>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r>
              <a:rPr lang="en-US" altLang="tr-TR" sz="1000" smtClean="0">
                <a:latin typeface="Arial" panose="020B0604020202020204" pitchFamily="34" charset="0"/>
              </a:rPr>
              <a:t>Copyright © 2006 Pearson Addison-Wesley. All rights reserved.</a:t>
            </a:r>
          </a:p>
        </p:txBody>
      </p:sp>
      <p:sp>
        <p:nvSpPr>
          <p:cNvPr id="30723" name="Slayt Numarası Yer Tutucusu 4"/>
          <p:cNvSpPr>
            <a:spLocks noGrp="1"/>
          </p:cNvSpPr>
          <p:nvPr>
            <p:ph type="sldNum" sz="quarter" idx="11"/>
          </p:nvPr>
        </p:nvSpPr>
        <p:spPr>
          <a:noFill/>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r>
              <a:rPr lang="en-US" altLang="tr-TR" sz="1000">
                <a:latin typeface="Arial" panose="020B0604020202020204" pitchFamily="34" charset="0"/>
              </a:rPr>
              <a:t>1-</a:t>
            </a:r>
            <a:fld id="{64FA07EE-4A66-4198-9094-0DB53ED97849}" type="slidenum">
              <a:rPr lang="en-US" altLang="tr-TR" sz="1000">
                <a:latin typeface="Arial" panose="020B0604020202020204" pitchFamily="34" charset="0"/>
              </a:rPr>
              <a:pPr/>
              <a:t>28</a:t>
            </a:fld>
            <a:endParaRPr lang="en-US" altLang="tr-TR" sz="1000">
              <a:latin typeface="Arial" panose="020B0604020202020204" pitchFamily="34" charset="0"/>
            </a:endParaRPr>
          </a:p>
        </p:txBody>
      </p:sp>
      <p:sp>
        <p:nvSpPr>
          <p:cNvPr id="30724" name="Rectangle 2"/>
          <p:cNvSpPr>
            <a:spLocks noGrp="1" noChangeArrowheads="1"/>
          </p:cNvSpPr>
          <p:nvPr>
            <p:ph type="title"/>
          </p:nvPr>
        </p:nvSpPr>
        <p:spPr>
          <a:xfrm>
            <a:off x="609600" y="381000"/>
            <a:ext cx="8153400" cy="609600"/>
          </a:xfrm>
        </p:spPr>
        <p:txBody>
          <a:bodyPr/>
          <a:lstStyle/>
          <a:p>
            <a:pPr eaLnBrk="1" hangingPunct="1"/>
            <a:r>
              <a:rPr lang="tr-TR" altLang="tr-TR" smtClean="0">
                <a:solidFill>
                  <a:srgbClr val="666699"/>
                </a:solidFill>
              </a:rPr>
              <a:t>Özyineli-Azalan İşlem </a:t>
            </a:r>
            <a:r>
              <a:rPr lang="tr-TR" altLang="tr-TR" sz="2400" smtClean="0">
                <a:solidFill>
                  <a:srgbClr val="666699"/>
                </a:solidFill>
              </a:rPr>
              <a:t>(devamı)</a:t>
            </a:r>
            <a:endParaRPr lang="en-US" altLang="tr-TR" sz="2400" smtClean="0">
              <a:solidFill>
                <a:srgbClr val="666699"/>
              </a:solidFill>
            </a:endParaRPr>
          </a:p>
        </p:txBody>
      </p:sp>
      <p:sp>
        <p:nvSpPr>
          <p:cNvPr id="30725" name="Rectangle 3"/>
          <p:cNvSpPr>
            <a:spLocks noGrp="1" noChangeArrowheads="1"/>
          </p:cNvSpPr>
          <p:nvPr>
            <p:ph type="body" idx="1"/>
          </p:nvPr>
        </p:nvSpPr>
        <p:spPr>
          <a:xfrm>
            <a:off x="609600" y="1371600"/>
            <a:ext cx="8153400" cy="4572000"/>
          </a:xfrm>
        </p:spPr>
        <p:txBody>
          <a:bodyPr/>
          <a:lstStyle/>
          <a:p>
            <a:pPr eaLnBrk="1" hangingPunct="1">
              <a:buFontTx/>
              <a:buNone/>
            </a:pPr>
            <a:r>
              <a:rPr lang="en-US" altLang="tr-TR" sz="1800" b="1" smtClean="0">
                <a:solidFill>
                  <a:schemeClr val="accent2"/>
                </a:solidFill>
                <a:cs typeface="Courier New" panose="02070309020205020404" pitchFamily="49" charset="0"/>
              </a:rPr>
              <a:t> - </a:t>
            </a:r>
            <a:r>
              <a:rPr lang="en-US" altLang="tr-TR" sz="1200" smtClean="0">
                <a:solidFill>
                  <a:schemeClr val="accent2"/>
                </a:solidFill>
                <a:latin typeface="Courier New" panose="02070309020205020404" pitchFamily="49" charset="0"/>
                <a:cs typeface="Courier New" panose="02070309020205020404" pitchFamily="49" charset="0"/>
              </a:rPr>
              <a:t>(sum + 47) / total</a:t>
            </a:r>
            <a:r>
              <a:rPr lang="tr-TR" altLang="tr-TR" sz="1200" smtClean="0">
                <a:solidFill>
                  <a:schemeClr val="accent2"/>
                </a:solidFill>
                <a:latin typeface="Courier New" panose="02070309020205020404" pitchFamily="49" charset="0"/>
                <a:cs typeface="Courier New" panose="02070309020205020404" pitchFamily="49" charset="0"/>
              </a:rPr>
              <a:t> </a:t>
            </a:r>
            <a:r>
              <a:rPr lang="tr-TR" altLang="tr-TR" sz="1800" b="1" smtClean="0">
                <a:solidFill>
                  <a:schemeClr val="accent2"/>
                </a:solidFill>
                <a:cs typeface="Courier New" panose="02070309020205020404" pitchFamily="49" charset="0"/>
              </a:rPr>
              <a:t>üzerinde sözcüksel ve sentaks analizcisini taşır</a:t>
            </a:r>
            <a:r>
              <a:rPr lang="en-US" altLang="tr-TR" sz="1800" b="1" smtClean="0">
                <a:solidFill>
                  <a:schemeClr val="accent2"/>
                </a:solidFill>
                <a:cs typeface="Courier New" panose="02070309020205020404" pitchFamily="49" charset="0"/>
              </a:rPr>
              <a:t> </a:t>
            </a:r>
          </a:p>
          <a:p>
            <a:pPr eaLnBrk="1" hangingPunct="1">
              <a:buFontTx/>
              <a:buNone/>
            </a:pPr>
            <a:endParaRPr lang="en-US" altLang="tr-TR" sz="2000" b="1" smtClean="0">
              <a:latin typeface="Courier New" panose="02070309020205020404" pitchFamily="49" charset="0"/>
              <a:cs typeface="Courier New" panose="02070309020205020404" pitchFamily="49" charset="0"/>
            </a:endParaRPr>
          </a:p>
          <a:p>
            <a:pPr eaLnBrk="1" hangingPunct="1">
              <a:buFontTx/>
              <a:buNone/>
            </a:pPr>
            <a:r>
              <a:rPr lang="en-US" altLang="tr-TR" sz="1200" b="1" smtClean="0">
                <a:solidFill>
                  <a:schemeClr val="accent2"/>
                </a:solidFill>
                <a:latin typeface="Courier New" panose="02070309020205020404" pitchFamily="49" charset="0"/>
                <a:cs typeface="Courier New" panose="02070309020205020404" pitchFamily="49" charset="0"/>
              </a:rPr>
              <a:t>Next token is: 25 Next lexeme is (	Next token is: 11 Next lexeme is total</a:t>
            </a:r>
          </a:p>
          <a:p>
            <a:pPr eaLnBrk="1" hangingPunct="1">
              <a:buFontTx/>
              <a:buNone/>
            </a:pPr>
            <a:r>
              <a:rPr lang="en-US" altLang="tr-TR" sz="1200" b="1" smtClean="0">
                <a:solidFill>
                  <a:schemeClr val="accent2"/>
                </a:solidFill>
                <a:latin typeface="Courier New" panose="02070309020205020404" pitchFamily="49" charset="0"/>
                <a:cs typeface="Courier New" panose="02070309020205020404" pitchFamily="49" charset="0"/>
              </a:rPr>
              <a:t>Enter &lt;expr&gt;			Enter &lt;factor&gt; 			</a:t>
            </a:r>
          </a:p>
          <a:p>
            <a:pPr eaLnBrk="1" hangingPunct="1">
              <a:buFontTx/>
              <a:buNone/>
            </a:pPr>
            <a:r>
              <a:rPr lang="en-US" altLang="tr-TR" sz="1200" b="1" smtClean="0">
                <a:solidFill>
                  <a:schemeClr val="accent2"/>
                </a:solidFill>
                <a:latin typeface="Courier New" panose="02070309020205020404" pitchFamily="49" charset="0"/>
                <a:cs typeface="Courier New" panose="02070309020205020404" pitchFamily="49" charset="0"/>
              </a:rPr>
              <a:t>Enter &lt;term&gt;			Next token is: -1 Next lexeme is EOF</a:t>
            </a:r>
          </a:p>
          <a:p>
            <a:pPr eaLnBrk="1" hangingPunct="1">
              <a:buFontTx/>
              <a:buNone/>
            </a:pPr>
            <a:r>
              <a:rPr lang="en-US" altLang="tr-TR" sz="1200" b="1" smtClean="0">
                <a:solidFill>
                  <a:schemeClr val="accent2"/>
                </a:solidFill>
                <a:latin typeface="Courier New" panose="02070309020205020404" pitchFamily="49" charset="0"/>
                <a:cs typeface="Courier New" panose="02070309020205020404" pitchFamily="49" charset="0"/>
              </a:rPr>
              <a:t>Enter &lt;factor&gt;			Exit &lt;factor&gt;</a:t>
            </a:r>
          </a:p>
          <a:p>
            <a:pPr eaLnBrk="1" hangingPunct="1">
              <a:buFontTx/>
              <a:buNone/>
            </a:pPr>
            <a:r>
              <a:rPr lang="en-US" altLang="tr-TR" sz="1200" b="1" smtClean="0">
                <a:solidFill>
                  <a:schemeClr val="accent2"/>
                </a:solidFill>
                <a:latin typeface="Courier New" panose="02070309020205020404" pitchFamily="49" charset="0"/>
                <a:cs typeface="Courier New" panose="02070309020205020404" pitchFamily="49" charset="0"/>
              </a:rPr>
              <a:t>Next token is: 11 Next lexeme is sum	Exit &lt;term&gt;</a:t>
            </a:r>
          </a:p>
          <a:p>
            <a:pPr eaLnBrk="1" hangingPunct="1">
              <a:buFontTx/>
              <a:buNone/>
            </a:pPr>
            <a:r>
              <a:rPr lang="en-US" altLang="tr-TR" sz="1200" b="1" smtClean="0">
                <a:solidFill>
                  <a:schemeClr val="accent2"/>
                </a:solidFill>
                <a:latin typeface="Courier New" panose="02070309020205020404" pitchFamily="49" charset="0"/>
                <a:cs typeface="Courier New" panose="02070309020205020404" pitchFamily="49" charset="0"/>
              </a:rPr>
              <a:t>Enter &lt;expr&gt;			Exit &lt;expr&gt;</a:t>
            </a:r>
          </a:p>
          <a:p>
            <a:pPr eaLnBrk="1" hangingPunct="1">
              <a:buFontTx/>
              <a:buNone/>
            </a:pPr>
            <a:r>
              <a:rPr lang="en-US" altLang="tr-TR" sz="1200" b="1" smtClean="0">
                <a:solidFill>
                  <a:schemeClr val="accent2"/>
                </a:solidFill>
                <a:latin typeface="Courier New" panose="02070309020205020404" pitchFamily="49" charset="0"/>
                <a:cs typeface="Courier New" panose="02070309020205020404" pitchFamily="49" charset="0"/>
              </a:rPr>
              <a:t>Enter &lt;term&gt;</a:t>
            </a:r>
          </a:p>
          <a:p>
            <a:pPr eaLnBrk="1" hangingPunct="1">
              <a:buFontTx/>
              <a:buNone/>
            </a:pPr>
            <a:r>
              <a:rPr lang="en-US" altLang="tr-TR" sz="1200" b="1" smtClean="0">
                <a:solidFill>
                  <a:schemeClr val="accent2"/>
                </a:solidFill>
                <a:latin typeface="Courier New" panose="02070309020205020404" pitchFamily="49" charset="0"/>
                <a:cs typeface="Courier New" panose="02070309020205020404" pitchFamily="49" charset="0"/>
              </a:rPr>
              <a:t>Enter &lt;factor&gt;</a:t>
            </a:r>
          </a:p>
          <a:p>
            <a:pPr eaLnBrk="1" hangingPunct="1">
              <a:buFontTx/>
              <a:buNone/>
            </a:pPr>
            <a:r>
              <a:rPr lang="en-US" altLang="tr-TR" sz="1200" b="1" smtClean="0">
                <a:solidFill>
                  <a:schemeClr val="accent2"/>
                </a:solidFill>
                <a:latin typeface="Courier New" panose="02070309020205020404" pitchFamily="49" charset="0"/>
                <a:cs typeface="Courier New" panose="02070309020205020404" pitchFamily="49" charset="0"/>
              </a:rPr>
              <a:t>Next token is: 21 Next lexeme is +</a:t>
            </a:r>
          </a:p>
          <a:p>
            <a:pPr eaLnBrk="1" hangingPunct="1">
              <a:buFontTx/>
              <a:buNone/>
            </a:pPr>
            <a:r>
              <a:rPr lang="en-US" altLang="tr-TR" sz="1200" b="1" smtClean="0">
                <a:solidFill>
                  <a:schemeClr val="accent2"/>
                </a:solidFill>
                <a:latin typeface="Courier New" panose="02070309020205020404" pitchFamily="49" charset="0"/>
                <a:cs typeface="Courier New" panose="02070309020205020404" pitchFamily="49" charset="0"/>
              </a:rPr>
              <a:t>Exit &lt;factor&gt;</a:t>
            </a:r>
          </a:p>
          <a:p>
            <a:pPr eaLnBrk="1" hangingPunct="1">
              <a:buFontTx/>
              <a:buNone/>
            </a:pPr>
            <a:r>
              <a:rPr lang="en-US" altLang="tr-TR" sz="1200" b="1" smtClean="0">
                <a:solidFill>
                  <a:schemeClr val="accent2"/>
                </a:solidFill>
                <a:latin typeface="Courier New" panose="02070309020205020404" pitchFamily="49" charset="0"/>
                <a:cs typeface="Courier New" panose="02070309020205020404" pitchFamily="49" charset="0"/>
              </a:rPr>
              <a:t>Exit &lt;term&gt;</a:t>
            </a:r>
          </a:p>
          <a:p>
            <a:pPr eaLnBrk="1" hangingPunct="1">
              <a:buFontTx/>
              <a:buNone/>
            </a:pPr>
            <a:r>
              <a:rPr lang="en-US" altLang="tr-TR" sz="1200" b="1" smtClean="0">
                <a:solidFill>
                  <a:schemeClr val="accent2"/>
                </a:solidFill>
                <a:latin typeface="Courier New" panose="02070309020205020404" pitchFamily="49" charset="0"/>
                <a:cs typeface="Courier New" panose="02070309020205020404" pitchFamily="49" charset="0"/>
              </a:rPr>
              <a:t>Next token is: 10 Next lexeme is 47</a:t>
            </a:r>
          </a:p>
          <a:p>
            <a:pPr eaLnBrk="1" hangingPunct="1">
              <a:buFontTx/>
              <a:buNone/>
            </a:pPr>
            <a:r>
              <a:rPr lang="en-US" altLang="tr-TR" sz="1200" b="1" smtClean="0">
                <a:solidFill>
                  <a:schemeClr val="accent2"/>
                </a:solidFill>
                <a:latin typeface="Courier New" panose="02070309020205020404" pitchFamily="49" charset="0"/>
                <a:cs typeface="Courier New" panose="02070309020205020404" pitchFamily="49" charset="0"/>
              </a:rPr>
              <a:t>Enter &lt;term&gt;</a:t>
            </a:r>
          </a:p>
          <a:p>
            <a:pPr eaLnBrk="1" hangingPunct="1">
              <a:buFontTx/>
              <a:buNone/>
            </a:pPr>
            <a:r>
              <a:rPr lang="en-US" altLang="tr-TR" sz="1200" b="1" smtClean="0">
                <a:solidFill>
                  <a:schemeClr val="accent2"/>
                </a:solidFill>
                <a:latin typeface="Courier New" panose="02070309020205020404" pitchFamily="49" charset="0"/>
                <a:cs typeface="Courier New" panose="02070309020205020404" pitchFamily="49" charset="0"/>
              </a:rPr>
              <a:t>Enter &lt;factor&gt;</a:t>
            </a:r>
          </a:p>
          <a:p>
            <a:pPr eaLnBrk="1" hangingPunct="1">
              <a:buFontTx/>
              <a:buNone/>
            </a:pPr>
            <a:r>
              <a:rPr lang="en-US" altLang="tr-TR" sz="1200" b="1" smtClean="0">
                <a:solidFill>
                  <a:schemeClr val="accent2"/>
                </a:solidFill>
                <a:latin typeface="Courier New" panose="02070309020205020404" pitchFamily="49" charset="0"/>
                <a:cs typeface="Courier New" panose="02070309020205020404" pitchFamily="49" charset="0"/>
              </a:rPr>
              <a:t>Next token is: 26 Next lexeme is )</a:t>
            </a:r>
          </a:p>
          <a:p>
            <a:pPr eaLnBrk="1" hangingPunct="1">
              <a:buFontTx/>
              <a:buNone/>
            </a:pPr>
            <a:r>
              <a:rPr lang="en-US" altLang="tr-TR" sz="1200" b="1" smtClean="0">
                <a:solidFill>
                  <a:schemeClr val="accent2"/>
                </a:solidFill>
                <a:latin typeface="Courier New" panose="02070309020205020404" pitchFamily="49" charset="0"/>
                <a:cs typeface="Courier New" panose="02070309020205020404" pitchFamily="49" charset="0"/>
              </a:rPr>
              <a:t>Exit &lt;factor&gt;</a:t>
            </a:r>
          </a:p>
          <a:p>
            <a:pPr eaLnBrk="1" hangingPunct="1">
              <a:buFontTx/>
              <a:buNone/>
            </a:pPr>
            <a:r>
              <a:rPr lang="en-US" altLang="tr-TR" sz="1200" b="1" smtClean="0">
                <a:solidFill>
                  <a:schemeClr val="accent2"/>
                </a:solidFill>
                <a:latin typeface="Courier New" panose="02070309020205020404" pitchFamily="49" charset="0"/>
                <a:cs typeface="Courier New" panose="02070309020205020404" pitchFamily="49" charset="0"/>
              </a:rPr>
              <a:t>Exit &lt;term&gt;</a:t>
            </a:r>
          </a:p>
          <a:p>
            <a:pPr eaLnBrk="1" hangingPunct="1">
              <a:buFontTx/>
              <a:buNone/>
            </a:pPr>
            <a:r>
              <a:rPr lang="en-US" altLang="tr-TR" sz="1200" b="1" smtClean="0">
                <a:solidFill>
                  <a:schemeClr val="accent2"/>
                </a:solidFill>
                <a:latin typeface="Courier New" panose="02070309020205020404" pitchFamily="49" charset="0"/>
                <a:cs typeface="Courier New" panose="02070309020205020404" pitchFamily="49" charset="0"/>
              </a:rPr>
              <a:t>Exit &lt;expr&gt;</a:t>
            </a:r>
          </a:p>
          <a:p>
            <a:pPr eaLnBrk="1" hangingPunct="1">
              <a:buFontTx/>
              <a:buNone/>
            </a:pPr>
            <a:r>
              <a:rPr lang="en-US" altLang="tr-TR" sz="1200" b="1" smtClean="0">
                <a:solidFill>
                  <a:schemeClr val="accent2"/>
                </a:solidFill>
                <a:latin typeface="Courier New" panose="02070309020205020404" pitchFamily="49" charset="0"/>
                <a:cs typeface="Courier New" panose="02070309020205020404" pitchFamily="49" charset="0"/>
              </a:rPr>
              <a:t>Next token is: 24 Next lexeme is /</a:t>
            </a:r>
          </a:p>
          <a:p>
            <a:pPr eaLnBrk="1" hangingPunct="1">
              <a:buFontTx/>
              <a:buNone/>
            </a:pPr>
            <a:r>
              <a:rPr lang="en-US" altLang="tr-TR" sz="1200" b="1" smtClean="0">
                <a:solidFill>
                  <a:schemeClr val="accent2"/>
                </a:solidFill>
                <a:latin typeface="Courier New" panose="02070309020205020404" pitchFamily="49" charset="0"/>
                <a:cs typeface="Courier New" panose="02070309020205020404" pitchFamily="49" charset="0"/>
              </a:rPr>
              <a:t>Exit &lt;factor&gt;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Altbilgi Yer Tutucusu 3"/>
          <p:cNvSpPr>
            <a:spLocks noGrp="1"/>
          </p:cNvSpPr>
          <p:nvPr>
            <p:ph type="ftr" sz="quarter" idx="10"/>
          </p:nvPr>
        </p:nvSpPr>
        <p:spPr>
          <a:noFill/>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r>
              <a:rPr lang="en-US" altLang="tr-TR" sz="1000" smtClean="0">
                <a:latin typeface="Arial" panose="020B0604020202020204" pitchFamily="34" charset="0"/>
              </a:rPr>
              <a:t>Copyright © 2006 Pearson Addison-Wesley. All rights reserved.</a:t>
            </a:r>
          </a:p>
        </p:txBody>
      </p:sp>
      <p:sp>
        <p:nvSpPr>
          <p:cNvPr id="31747" name="Slayt Numarası Yer Tutucusu 4"/>
          <p:cNvSpPr>
            <a:spLocks noGrp="1"/>
          </p:cNvSpPr>
          <p:nvPr>
            <p:ph type="sldNum" sz="quarter" idx="11"/>
          </p:nvPr>
        </p:nvSpPr>
        <p:spPr>
          <a:noFill/>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r>
              <a:rPr lang="en-US" altLang="tr-TR" sz="1000">
                <a:latin typeface="Arial" panose="020B0604020202020204" pitchFamily="34" charset="0"/>
              </a:rPr>
              <a:t>1-</a:t>
            </a:r>
            <a:fld id="{1FE0B6F4-AFF7-4F36-A741-0A553E5B4B30}" type="slidenum">
              <a:rPr lang="en-US" altLang="tr-TR" sz="1000">
                <a:latin typeface="Arial" panose="020B0604020202020204" pitchFamily="34" charset="0"/>
              </a:rPr>
              <a:pPr/>
              <a:t>29</a:t>
            </a:fld>
            <a:endParaRPr lang="en-US" altLang="tr-TR" sz="1000">
              <a:latin typeface="Arial" panose="020B0604020202020204" pitchFamily="34" charset="0"/>
            </a:endParaRPr>
          </a:p>
        </p:txBody>
      </p:sp>
      <p:sp>
        <p:nvSpPr>
          <p:cNvPr id="31748" name="Rectangle 4"/>
          <p:cNvSpPr>
            <a:spLocks noGrp="1" noChangeArrowheads="1"/>
          </p:cNvSpPr>
          <p:nvPr>
            <p:ph type="title"/>
          </p:nvPr>
        </p:nvSpPr>
        <p:spPr>
          <a:xfrm>
            <a:off x="609600" y="381000"/>
            <a:ext cx="8153400" cy="838200"/>
          </a:xfrm>
        </p:spPr>
        <p:txBody>
          <a:bodyPr/>
          <a:lstStyle/>
          <a:p>
            <a:pPr eaLnBrk="1" hangingPunct="1"/>
            <a:r>
              <a:rPr lang="tr-TR" altLang="tr-TR" smtClean="0">
                <a:solidFill>
                  <a:srgbClr val="666699"/>
                </a:solidFill>
              </a:rPr>
              <a:t>Özyineli-Azalan İşlem </a:t>
            </a:r>
            <a:r>
              <a:rPr lang="tr-TR" altLang="tr-TR" sz="2400" smtClean="0">
                <a:solidFill>
                  <a:srgbClr val="666699"/>
                </a:solidFill>
              </a:rPr>
              <a:t>(devamı)</a:t>
            </a:r>
            <a:endParaRPr lang="en-US" altLang="tr-TR" sz="2400" smtClean="0">
              <a:solidFill>
                <a:srgbClr val="666699"/>
              </a:solidFill>
            </a:endParaRPr>
          </a:p>
        </p:txBody>
      </p:sp>
      <p:sp>
        <p:nvSpPr>
          <p:cNvPr id="31749" name="Rectangle 5"/>
          <p:cNvSpPr>
            <a:spLocks noGrp="1" noChangeArrowheads="1"/>
          </p:cNvSpPr>
          <p:nvPr>
            <p:ph type="body" idx="1"/>
          </p:nvPr>
        </p:nvSpPr>
        <p:spPr>
          <a:xfrm>
            <a:off x="609600" y="1447800"/>
            <a:ext cx="8153400" cy="4876800"/>
          </a:xfrm>
        </p:spPr>
        <p:txBody>
          <a:bodyPr/>
          <a:lstStyle/>
          <a:p>
            <a:pPr marL="533400" indent="-533400" eaLnBrk="1" hangingPunct="1"/>
            <a:r>
              <a:rPr lang="en-US" altLang="tr-TR" smtClean="0">
                <a:solidFill>
                  <a:schemeClr val="accent2"/>
                </a:solidFill>
              </a:rPr>
              <a:t>LL </a:t>
            </a:r>
            <a:r>
              <a:rPr lang="tr-TR" altLang="tr-TR" smtClean="0">
                <a:solidFill>
                  <a:schemeClr val="accent2"/>
                </a:solidFill>
              </a:rPr>
              <a:t>Gramer Sınıfı</a:t>
            </a:r>
          </a:p>
          <a:p>
            <a:pPr marL="914400" lvl="1" indent="-457200" eaLnBrk="1" hangingPunct="1"/>
            <a:r>
              <a:rPr lang="tr-TR" altLang="tr-TR" smtClean="0">
                <a:solidFill>
                  <a:schemeClr val="accent2"/>
                </a:solidFill>
              </a:rPr>
              <a:t>Sol Özyineleme Sorunu</a:t>
            </a:r>
            <a:endParaRPr lang="en-US" altLang="tr-TR" smtClean="0">
              <a:solidFill>
                <a:schemeClr val="accent2"/>
              </a:solidFill>
            </a:endParaRPr>
          </a:p>
          <a:p>
            <a:pPr marL="1314450" lvl="2" indent="-400050" eaLnBrk="1" hangingPunct="1"/>
            <a:r>
              <a:rPr lang="tr-TR" altLang="tr-TR" smtClean="0">
                <a:solidFill>
                  <a:srgbClr val="666699"/>
                </a:solidFill>
              </a:rPr>
              <a:t>Eğer bir gramerin sol özyinelemesi varsa</a:t>
            </a:r>
            <a:r>
              <a:rPr lang="en-US" altLang="tr-TR" smtClean="0">
                <a:solidFill>
                  <a:srgbClr val="666699"/>
                </a:solidFill>
              </a:rPr>
              <a:t>, </a:t>
            </a:r>
            <a:r>
              <a:rPr lang="tr-TR" altLang="tr-TR" smtClean="0">
                <a:solidFill>
                  <a:srgbClr val="666699"/>
                </a:solidFill>
              </a:rPr>
              <a:t>doğrudan veya dolaylı</a:t>
            </a:r>
            <a:r>
              <a:rPr lang="en-US" altLang="tr-TR" smtClean="0">
                <a:solidFill>
                  <a:srgbClr val="666699"/>
                </a:solidFill>
              </a:rPr>
              <a:t>, yukarı</a:t>
            </a:r>
            <a:r>
              <a:rPr lang="tr-TR" altLang="tr-TR" smtClean="0">
                <a:solidFill>
                  <a:srgbClr val="666699"/>
                </a:solidFill>
              </a:rPr>
              <a:t>dan-</a:t>
            </a:r>
            <a:r>
              <a:rPr lang="en-US" altLang="tr-TR" smtClean="0">
                <a:solidFill>
                  <a:srgbClr val="666699"/>
                </a:solidFill>
              </a:rPr>
              <a:t>a</a:t>
            </a:r>
            <a:r>
              <a:rPr lang="tr-TR" altLang="tr-TR" smtClean="0">
                <a:solidFill>
                  <a:srgbClr val="666699"/>
                </a:solidFill>
              </a:rPr>
              <a:t>şağıya </a:t>
            </a:r>
            <a:r>
              <a:rPr lang="en-US" altLang="tr-TR" smtClean="0">
                <a:solidFill>
                  <a:srgbClr val="666699"/>
                </a:solidFill>
              </a:rPr>
              <a:t>ayrıştırıcı</a:t>
            </a:r>
            <a:r>
              <a:rPr lang="tr-TR" altLang="tr-TR" smtClean="0">
                <a:solidFill>
                  <a:srgbClr val="666699"/>
                </a:solidFill>
              </a:rPr>
              <a:t>nın temeli olamaz</a:t>
            </a:r>
            <a:endParaRPr lang="en-US" altLang="tr-TR" smtClean="0">
              <a:solidFill>
                <a:srgbClr val="666699"/>
              </a:solidFill>
            </a:endParaRPr>
          </a:p>
          <a:p>
            <a:pPr marL="1714500" lvl="3" indent="-342900" eaLnBrk="1" hangingPunct="1"/>
            <a:r>
              <a:rPr lang="tr-TR" altLang="tr-TR" smtClean="0">
                <a:solidFill>
                  <a:schemeClr val="accent2"/>
                </a:solidFill>
              </a:rPr>
              <a:t>Bir gramer sol özyinelemeyi yok etmek için değiştirilebilir</a:t>
            </a:r>
          </a:p>
          <a:p>
            <a:pPr marL="1714500" lvl="3" indent="-342900" eaLnBrk="1" hangingPunct="1">
              <a:buFontTx/>
              <a:buNone/>
            </a:pPr>
            <a:r>
              <a:rPr lang="tr-TR" altLang="tr-TR" smtClean="0">
                <a:solidFill>
                  <a:schemeClr val="accent2"/>
                </a:solidFill>
              </a:rPr>
              <a:t>Her bir nonterminal, A,</a:t>
            </a:r>
            <a:r>
              <a:rPr lang="en-US" altLang="tr-TR" smtClean="0">
                <a:solidFill>
                  <a:schemeClr val="accent2"/>
                </a:solidFill>
              </a:rPr>
              <a:t> </a:t>
            </a:r>
          </a:p>
          <a:p>
            <a:pPr marL="1714500" lvl="3" indent="-342900" eaLnBrk="1" hangingPunct="1">
              <a:buFontTx/>
              <a:buAutoNum type="arabicPeriod"/>
            </a:pPr>
            <a:r>
              <a:rPr lang="en-US" altLang="tr-TR" smtClean="0">
                <a:solidFill>
                  <a:schemeClr val="accent2"/>
                </a:solidFill>
              </a:rPr>
              <a:t>A → A</a:t>
            </a:r>
            <a:r>
              <a:rPr lang="el-GR" altLang="tr-TR" smtClean="0">
                <a:solidFill>
                  <a:schemeClr val="accent2"/>
                </a:solidFill>
              </a:rPr>
              <a:t>α</a:t>
            </a:r>
            <a:r>
              <a:rPr lang="en-US" altLang="tr-TR" baseline="-25000" smtClean="0">
                <a:solidFill>
                  <a:schemeClr val="accent2"/>
                </a:solidFill>
              </a:rPr>
              <a:t>1</a:t>
            </a:r>
            <a:r>
              <a:rPr lang="en-US" altLang="tr-TR" smtClean="0">
                <a:solidFill>
                  <a:schemeClr val="accent2"/>
                </a:solidFill>
              </a:rPr>
              <a:t> | … | A</a:t>
            </a:r>
            <a:r>
              <a:rPr lang="el-GR" altLang="tr-TR" smtClean="0">
                <a:solidFill>
                  <a:schemeClr val="accent2"/>
                </a:solidFill>
              </a:rPr>
              <a:t>α</a:t>
            </a:r>
            <a:r>
              <a:rPr lang="en-US" altLang="tr-TR" baseline="-25000" smtClean="0">
                <a:solidFill>
                  <a:schemeClr val="accent2"/>
                </a:solidFill>
              </a:rPr>
              <a:t>m</a:t>
            </a:r>
            <a:r>
              <a:rPr lang="en-US" altLang="tr-TR" smtClean="0">
                <a:solidFill>
                  <a:schemeClr val="accent2"/>
                </a:solidFill>
              </a:rPr>
              <a:t> |  </a:t>
            </a:r>
            <a:r>
              <a:rPr lang="el-GR" altLang="tr-TR" smtClean="0">
                <a:solidFill>
                  <a:schemeClr val="accent2"/>
                </a:solidFill>
              </a:rPr>
              <a:t>β</a:t>
            </a:r>
            <a:r>
              <a:rPr lang="en-US" altLang="tr-TR" baseline="-25000" smtClean="0">
                <a:solidFill>
                  <a:schemeClr val="accent2"/>
                </a:solidFill>
              </a:rPr>
              <a:t>1</a:t>
            </a:r>
            <a:r>
              <a:rPr lang="en-US" altLang="tr-TR" smtClean="0">
                <a:solidFill>
                  <a:schemeClr val="accent2"/>
                </a:solidFill>
              </a:rPr>
              <a:t> | </a:t>
            </a:r>
            <a:r>
              <a:rPr lang="el-GR" altLang="tr-TR" smtClean="0">
                <a:solidFill>
                  <a:schemeClr val="accent2"/>
                </a:solidFill>
              </a:rPr>
              <a:t>β</a:t>
            </a:r>
            <a:r>
              <a:rPr lang="en-US" altLang="tr-TR" baseline="-25000" smtClean="0">
                <a:solidFill>
                  <a:schemeClr val="accent2"/>
                </a:solidFill>
              </a:rPr>
              <a:t>2</a:t>
            </a:r>
            <a:r>
              <a:rPr lang="en-US" altLang="tr-TR" smtClean="0">
                <a:solidFill>
                  <a:schemeClr val="accent2"/>
                </a:solidFill>
              </a:rPr>
              <a:t> | … | </a:t>
            </a:r>
            <a:r>
              <a:rPr lang="el-GR" altLang="tr-TR" smtClean="0">
                <a:solidFill>
                  <a:schemeClr val="accent2"/>
                </a:solidFill>
              </a:rPr>
              <a:t>β</a:t>
            </a:r>
            <a:r>
              <a:rPr lang="en-US" altLang="tr-TR" baseline="-25000" smtClean="0">
                <a:solidFill>
                  <a:schemeClr val="accent2"/>
                </a:solidFill>
              </a:rPr>
              <a:t>n</a:t>
            </a:r>
          </a:p>
          <a:p>
            <a:pPr marL="1714500" lvl="3" indent="-342900" eaLnBrk="1" hangingPunct="1">
              <a:buFontTx/>
              <a:buNone/>
            </a:pPr>
            <a:r>
              <a:rPr lang="en-US" altLang="tr-TR" smtClean="0">
                <a:solidFill>
                  <a:schemeClr val="accent2"/>
                </a:solidFill>
              </a:rPr>
              <a:t>     </a:t>
            </a:r>
            <a:r>
              <a:rPr lang="tr-TR" altLang="tr-TR" smtClean="0">
                <a:solidFill>
                  <a:schemeClr val="accent2"/>
                </a:solidFill>
              </a:rPr>
              <a:t>gibi A-kuralları grubu A ile başlayan </a:t>
            </a:r>
            <a:r>
              <a:rPr lang="el-GR" altLang="tr-TR" smtClean="0">
                <a:solidFill>
                  <a:schemeClr val="accent2"/>
                </a:solidFill>
              </a:rPr>
              <a:t>β</a:t>
            </a:r>
            <a:r>
              <a:rPr lang="tr-TR" altLang="tr-TR" smtClean="0">
                <a:solidFill>
                  <a:schemeClr val="accent2"/>
                </a:solidFill>
              </a:rPr>
              <a:t>’nin hiçbir yerinde olmaz</a:t>
            </a:r>
            <a:endParaRPr lang="en-US" altLang="tr-TR" smtClean="0">
              <a:solidFill>
                <a:schemeClr val="accent2"/>
              </a:solidFill>
            </a:endParaRPr>
          </a:p>
          <a:p>
            <a:pPr marL="1714500" lvl="3" indent="-342900" eaLnBrk="1" hangingPunct="1">
              <a:buFontTx/>
              <a:buNone/>
            </a:pPr>
            <a:r>
              <a:rPr lang="en-US" altLang="tr-TR" smtClean="0">
                <a:solidFill>
                  <a:schemeClr val="accent2"/>
                </a:solidFill>
              </a:rPr>
              <a:t>2. </a:t>
            </a:r>
            <a:r>
              <a:rPr lang="tr-TR" altLang="tr-TR" smtClean="0">
                <a:solidFill>
                  <a:schemeClr val="accent2"/>
                </a:solidFill>
              </a:rPr>
              <a:t>Orijinal A-kuralları ile değiştir</a:t>
            </a:r>
            <a:endParaRPr lang="en-US" altLang="tr-TR" smtClean="0">
              <a:solidFill>
                <a:schemeClr val="accent2"/>
              </a:solidFill>
            </a:endParaRPr>
          </a:p>
          <a:p>
            <a:pPr marL="1714500" lvl="3" indent="-342900" eaLnBrk="1" hangingPunct="1">
              <a:buFontTx/>
              <a:buNone/>
            </a:pPr>
            <a:r>
              <a:rPr lang="en-US" altLang="tr-TR" smtClean="0">
                <a:solidFill>
                  <a:schemeClr val="accent2"/>
                </a:solidFill>
              </a:rPr>
              <a:t>      A → </a:t>
            </a:r>
            <a:r>
              <a:rPr lang="el-GR" altLang="tr-TR" smtClean="0">
                <a:solidFill>
                  <a:schemeClr val="accent2"/>
                </a:solidFill>
              </a:rPr>
              <a:t>β</a:t>
            </a:r>
            <a:r>
              <a:rPr lang="en-US" altLang="tr-TR" baseline="-25000" smtClean="0">
                <a:solidFill>
                  <a:schemeClr val="accent2"/>
                </a:solidFill>
              </a:rPr>
              <a:t>1</a:t>
            </a:r>
            <a:r>
              <a:rPr lang="en-US" altLang="tr-TR" smtClean="0">
                <a:solidFill>
                  <a:schemeClr val="accent2"/>
                </a:solidFill>
              </a:rPr>
              <a:t>A’ | </a:t>
            </a:r>
            <a:r>
              <a:rPr lang="el-GR" altLang="tr-TR" smtClean="0">
                <a:solidFill>
                  <a:schemeClr val="accent2"/>
                </a:solidFill>
              </a:rPr>
              <a:t>β</a:t>
            </a:r>
            <a:r>
              <a:rPr lang="en-US" altLang="tr-TR" baseline="-25000" smtClean="0">
                <a:solidFill>
                  <a:schemeClr val="accent2"/>
                </a:solidFill>
              </a:rPr>
              <a:t>2</a:t>
            </a:r>
            <a:r>
              <a:rPr lang="en-US" altLang="tr-TR" smtClean="0">
                <a:solidFill>
                  <a:schemeClr val="accent2"/>
                </a:solidFill>
              </a:rPr>
              <a:t>A’ | … | </a:t>
            </a:r>
            <a:r>
              <a:rPr lang="el-GR" altLang="tr-TR" smtClean="0">
                <a:solidFill>
                  <a:schemeClr val="accent2"/>
                </a:solidFill>
              </a:rPr>
              <a:t>β</a:t>
            </a:r>
            <a:r>
              <a:rPr lang="en-US" altLang="tr-TR" baseline="-25000" smtClean="0">
                <a:solidFill>
                  <a:schemeClr val="accent2"/>
                </a:solidFill>
              </a:rPr>
              <a:t>n</a:t>
            </a:r>
            <a:r>
              <a:rPr lang="en-US" altLang="tr-TR" smtClean="0">
                <a:solidFill>
                  <a:schemeClr val="accent2"/>
                </a:solidFill>
              </a:rPr>
              <a:t>A’</a:t>
            </a:r>
          </a:p>
          <a:p>
            <a:pPr marL="1714500" lvl="3" indent="-342900" eaLnBrk="1" hangingPunct="1">
              <a:buFontTx/>
              <a:buNone/>
            </a:pPr>
            <a:r>
              <a:rPr lang="en-US" altLang="tr-TR" smtClean="0">
                <a:solidFill>
                  <a:schemeClr val="accent2"/>
                </a:solidFill>
              </a:rPr>
              <a:t>      A’ → </a:t>
            </a:r>
            <a:r>
              <a:rPr lang="el-GR" altLang="tr-TR" smtClean="0">
                <a:solidFill>
                  <a:schemeClr val="accent2"/>
                </a:solidFill>
              </a:rPr>
              <a:t>α</a:t>
            </a:r>
            <a:r>
              <a:rPr lang="en-US" altLang="tr-TR" baseline="-25000" smtClean="0">
                <a:solidFill>
                  <a:schemeClr val="accent2"/>
                </a:solidFill>
              </a:rPr>
              <a:t>1</a:t>
            </a:r>
            <a:r>
              <a:rPr lang="en-US" altLang="tr-TR" smtClean="0">
                <a:solidFill>
                  <a:schemeClr val="accent2"/>
                </a:solidFill>
              </a:rPr>
              <a:t>A’ | </a:t>
            </a:r>
            <a:r>
              <a:rPr lang="el-GR" altLang="tr-TR" smtClean="0">
                <a:solidFill>
                  <a:schemeClr val="accent2"/>
                </a:solidFill>
              </a:rPr>
              <a:t>α</a:t>
            </a:r>
            <a:r>
              <a:rPr lang="en-US" altLang="tr-TR" baseline="-25000" smtClean="0">
                <a:solidFill>
                  <a:schemeClr val="accent2"/>
                </a:solidFill>
              </a:rPr>
              <a:t>2</a:t>
            </a:r>
            <a:r>
              <a:rPr lang="en-US" altLang="tr-TR" smtClean="0">
                <a:solidFill>
                  <a:schemeClr val="accent2"/>
                </a:solidFill>
              </a:rPr>
              <a:t>A’ | … | </a:t>
            </a:r>
            <a:r>
              <a:rPr lang="el-GR" altLang="tr-TR" smtClean="0">
                <a:solidFill>
                  <a:schemeClr val="accent2"/>
                </a:solidFill>
              </a:rPr>
              <a:t>α</a:t>
            </a:r>
            <a:r>
              <a:rPr lang="en-US" altLang="tr-TR" baseline="-25000" smtClean="0">
                <a:solidFill>
                  <a:schemeClr val="accent2"/>
                </a:solidFill>
              </a:rPr>
              <a:t>m</a:t>
            </a:r>
            <a:r>
              <a:rPr lang="en-US" altLang="tr-TR" smtClean="0">
                <a:solidFill>
                  <a:schemeClr val="accent2"/>
                </a:solidFill>
              </a:rPr>
              <a:t>A’ |  </a:t>
            </a:r>
            <a:r>
              <a:rPr lang="el-GR" altLang="tr-TR" smtClean="0">
                <a:solidFill>
                  <a:schemeClr val="accent2"/>
                </a:solidFill>
              </a:rPr>
              <a:t>ε</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Altbilgi Yer Tutucusu 3"/>
          <p:cNvSpPr>
            <a:spLocks noGrp="1"/>
          </p:cNvSpPr>
          <p:nvPr>
            <p:ph type="ftr" sz="quarter" idx="10"/>
          </p:nvPr>
        </p:nvSpPr>
        <p:spPr>
          <a:noFill/>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r>
              <a:rPr lang="en-US" altLang="tr-TR" sz="1000" smtClean="0">
                <a:latin typeface="Arial" panose="020B0604020202020204" pitchFamily="34" charset="0"/>
              </a:rPr>
              <a:t>Copyright © 2006 Pearson Addison-Wesley. All rights reserved.</a:t>
            </a:r>
          </a:p>
        </p:txBody>
      </p:sp>
      <p:sp>
        <p:nvSpPr>
          <p:cNvPr id="5123" name="Slayt Numarası Yer Tutucusu 4"/>
          <p:cNvSpPr>
            <a:spLocks noGrp="1"/>
          </p:cNvSpPr>
          <p:nvPr>
            <p:ph type="sldNum" sz="quarter" idx="11"/>
          </p:nvPr>
        </p:nvSpPr>
        <p:spPr>
          <a:noFill/>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r>
              <a:rPr lang="en-US" altLang="tr-TR" sz="1000">
                <a:latin typeface="Arial" panose="020B0604020202020204" pitchFamily="34" charset="0"/>
              </a:rPr>
              <a:t>1-</a:t>
            </a:r>
            <a:fld id="{503FCF5C-751D-49B9-9768-9B077D376AC8}" type="slidenum">
              <a:rPr lang="en-US" altLang="tr-TR" sz="1000">
                <a:latin typeface="Arial" panose="020B0604020202020204" pitchFamily="34" charset="0"/>
              </a:rPr>
              <a:pPr/>
              <a:t>3</a:t>
            </a:fld>
            <a:endParaRPr lang="en-US" altLang="tr-TR" sz="1000">
              <a:latin typeface="Arial" panose="020B0604020202020204" pitchFamily="34" charset="0"/>
            </a:endParaRPr>
          </a:p>
        </p:txBody>
      </p:sp>
      <p:sp>
        <p:nvSpPr>
          <p:cNvPr id="5124" name="Rectangle 2"/>
          <p:cNvSpPr>
            <a:spLocks noGrp="1" noChangeArrowheads="1"/>
          </p:cNvSpPr>
          <p:nvPr>
            <p:ph type="title"/>
          </p:nvPr>
        </p:nvSpPr>
        <p:spPr/>
        <p:txBody>
          <a:bodyPr/>
          <a:lstStyle/>
          <a:p>
            <a:pPr eaLnBrk="1" hangingPunct="1"/>
            <a:r>
              <a:rPr lang="en-US" altLang="tr-TR" smtClean="0">
                <a:solidFill>
                  <a:srgbClr val="666699"/>
                </a:solidFill>
              </a:rPr>
              <a:t>Giriş</a:t>
            </a:r>
          </a:p>
        </p:txBody>
      </p:sp>
      <p:sp>
        <p:nvSpPr>
          <p:cNvPr id="5125" name="Rectangle 3"/>
          <p:cNvSpPr>
            <a:spLocks noGrp="1" noChangeArrowheads="1"/>
          </p:cNvSpPr>
          <p:nvPr>
            <p:ph type="body" idx="1"/>
          </p:nvPr>
        </p:nvSpPr>
        <p:spPr/>
        <p:txBody>
          <a:bodyPr/>
          <a:lstStyle/>
          <a:p>
            <a:pPr eaLnBrk="1" hangingPunct="1"/>
            <a:r>
              <a:rPr lang="tr-TR" altLang="tr-TR" smtClean="0">
                <a:solidFill>
                  <a:schemeClr val="accent2"/>
                </a:solidFill>
              </a:rPr>
              <a:t>D</a:t>
            </a:r>
            <a:r>
              <a:rPr lang="en-US" altLang="tr-TR" smtClean="0">
                <a:solidFill>
                  <a:schemeClr val="accent2"/>
                </a:solidFill>
              </a:rPr>
              <a:t>il </a:t>
            </a:r>
            <a:r>
              <a:rPr lang="tr-TR" altLang="tr-TR" smtClean="0">
                <a:solidFill>
                  <a:schemeClr val="accent2"/>
                </a:solidFill>
              </a:rPr>
              <a:t>uygulama </a:t>
            </a:r>
            <a:r>
              <a:rPr lang="en-US" altLang="tr-TR" smtClean="0">
                <a:solidFill>
                  <a:schemeClr val="accent2"/>
                </a:solidFill>
              </a:rPr>
              <a:t>sistemleri</a:t>
            </a:r>
            <a:r>
              <a:rPr lang="tr-TR" altLang="tr-TR" smtClean="0">
                <a:solidFill>
                  <a:schemeClr val="accent2"/>
                </a:solidFill>
              </a:rPr>
              <a:t>, belirli uygulama yaklaşımına aldırmadan</a:t>
            </a:r>
            <a:r>
              <a:rPr lang="en-US" altLang="tr-TR" smtClean="0">
                <a:solidFill>
                  <a:schemeClr val="accent2"/>
                </a:solidFill>
              </a:rPr>
              <a:t> </a:t>
            </a:r>
            <a:r>
              <a:rPr lang="tr-TR" altLang="tr-TR" smtClean="0">
                <a:solidFill>
                  <a:schemeClr val="accent2"/>
                </a:solidFill>
              </a:rPr>
              <a:t>kaynak kodu analiz etmelidir</a:t>
            </a:r>
            <a:endParaRPr lang="en-US" altLang="tr-TR" smtClean="0">
              <a:solidFill>
                <a:schemeClr val="accent2"/>
              </a:solidFill>
            </a:endParaRPr>
          </a:p>
          <a:p>
            <a:pPr eaLnBrk="1" hangingPunct="1"/>
            <a:r>
              <a:rPr lang="tr-TR" altLang="tr-TR" smtClean="0">
                <a:solidFill>
                  <a:schemeClr val="accent2"/>
                </a:solidFill>
              </a:rPr>
              <a:t>Hemen hemen bütün sentaks analizi kaynak dilin sentaksının biçimsel tanımlamasına (</a:t>
            </a:r>
            <a:r>
              <a:rPr lang="en-US" altLang="tr-TR" smtClean="0">
                <a:solidFill>
                  <a:schemeClr val="accent2"/>
                </a:solidFill>
              </a:rPr>
              <a:t>formal description</a:t>
            </a:r>
            <a:r>
              <a:rPr lang="tr-TR" altLang="tr-TR" smtClean="0">
                <a:solidFill>
                  <a:schemeClr val="accent2"/>
                </a:solidFill>
              </a:rPr>
              <a:t>) dayalıdır</a:t>
            </a:r>
            <a:r>
              <a:rPr lang="en-US" altLang="tr-TR" smtClean="0">
                <a:solidFill>
                  <a:schemeClr val="accent2"/>
                </a:solidFill>
              </a:rPr>
              <a:t> (BNF)</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Altbilgi Yer Tutucusu 3"/>
          <p:cNvSpPr>
            <a:spLocks noGrp="1"/>
          </p:cNvSpPr>
          <p:nvPr>
            <p:ph type="ftr" sz="quarter" idx="10"/>
          </p:nvPr>
        </p:nvSpPr>
        <p:spPr>
          <a:noFill/>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r>
              <a:rPr lang="en-US" altLang="tr-TR" sz="1000" smtClean="0">
                <a:latin typeface="Arial" panose="020B0604020202020204" pitchFamily="34" charset="0"/>
              </a:rPr>
              <a:t>Copyright © 2006 Pearson Addison-Wesley. All rights reserved.</a:t>
            </a:r>
          </a:p>
        </p:txBody>
      </p:sp>
      <p:sp>
        <p:nvSpPr>
          <p:cNvPr id="32771" name="Slayt Numarası Yer Tutucusu 4"/>
          <p:cNvSpPr>
            <a:spLocks noGrp="1"/>
          </p:cNvSpPr>
          <p:nvPr>
            <p:ph type="sldNum" sz="quarter" idx="11"/>
          </p:nvPr>
        </p:nvSpPr>
        <p:spPr>
          <a:noFill/>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r>
              <a:rPr lang="en-US" altLang="tr-TR" sz="1000">
                <a:latin typeface="Arial" panose="020B0604020202020204" pitchFamily="34" charset="0"/>
              </a:rPr>
              <a:t>1-</a:t>
            </a:r>
            <a:fld id="{6919B674-1E81-40D8-B48E-F02F9C3FDDAA}" type="slidenum">
              <a:rPr lang="en-US" altLang="tr-TR" sz="1000">
                <a:latin typeface="Arial" panose="020B0604020202020204" pitchFamily="34" charset="0"/>
              </a:rPr>
              <a:pPr/>
              <a:t>30</a:t>
            </a:fld>
            <a:endParaRPr lang="en-US" altLang="tr-TR" sz="1000">
              <a:latin typeface="Arial" panose="020B0604020202020204" pitchFamily="34" charset="0"/>
            </a:endParaRPr>
          </a:p>
        </p:txBody>
      </p:sp>
      <p:sp>
        <p:nvSpPr>
          <p:cNvPr id="32772" name="Rectangle 3"/>
          <p:cNvSpPr>
            <a:spLocks noGrp="1" noChangeArrowheads="1"/>
          </p:cNvSpPr>
          <p:nvPr>
            <p:ph type="body" idx="1"/>
          </p:nvPr>
        </p:nvSpPr>
        <p:spPr/>
        <p:txBody>
          <a:bodyPr/>
          <a:lstStyle/>
          <a:p>
            <a:pPr eaLnBrk="1" hangingPunct="1"/>
            <a:r>
              <a:rPr lang="tr-TR" altLang="tr-TR" smtClean="0">
                <a:solidFill>
                  <a:schemeClr val="accent2"/>
                </a:solidFill>
              </a:rPr>
              <a:t>Y</a:t>
            </a:r>
            <a:r>
              <a:rPr lang="en-US" altLang="tr-TR" smtClean="0">
                <a:solidFill>
                  <a:schemeClr val="accent2"/>
                </a:solidFill>
              </a:rPr>
              <a:t>ukarı</a:t>
            </a:r>
            <a:r>
              <a:rPr lang="tr-TR" altLang="tr-TR" smtClean="0">
                <a:solidFill>
                  <a:schemeClr val="accent2"/>
                </a:solidFill>
              </a:rPr>
              <a:t>dan-aşağıya ayrıştırmaya izin vermeyen gramer’lerin diğer bir özelliği çiftli ayrıklık (</a:t>
            </a:r>
            <a:r>
              <a:rPr lang="en-US" altLang="tr-TR" smtClean="0">
                <a:solidFill>
                  <a:schemeClr val="accent2"/>
                </a:solidFill>
              </a:rPr>
              <a:t>pairwise disjointness</a:t>
            </a:r>
            <a:r>
              <a:rPr lang="tr-TR" altLang="tr-TR" smtClean="0">
                <a:solidFill>
                  <a:schemeClr val="accent2"/>
                </a:solidFill>
              </a:rPr>
              <a:t>) eksikliğidir</a:t>
            </a:r>
            <a:endParaRPr lang="en-US" altLang="tr-TR" smtClean="0">
              <a:solidFill>
                <a:schemeClr val="accent2"/>
              </a:solidFill>
            </a:endParaRPr>
          </a:p>
          <a:p>
            <a:pPr lvl="1" eaLnBrk="1" hangingPunct="1"/>
            <a:r>
              <a:rPr lang="tr-TR" altLang="tr-TR" smtClean="0">
                <a:solidFill>
                  <a:schemeClr val="accent2"/>
                </a:solidFill>
              </a:rPr>
              <a:t>Doğru olan </a:t>
            </a:r>
            <a:r>
              <a:rPr lang="en-US" altLang="tr-TR" smtClean="0">
                <a:solidFill>
                  <a:schemeClr val="accent2"/>
                </a:solidFill>
              </a:rPr>
              <a:t>sağ kısm</a:t>
            </a:r>
            <a:r>
              <a:rPr lang="tr-TR" altLang="tr-TR" smtClean="0">
                <a:solidFill>
                  <a:schemeClr val="accent2"/>
                </a:solidFill>
              </a:rPr>
              <a:t>ı </a:t>
            </a:r>
            <a:r>
              <a:rPr lang="en-US" altLang="tr-TR" smtClean="0">
                <a:solidFill>
                  <a:schemeClr val="accent2"/>
                </a:solidFill>
              </a:rPr>
              <a:t>(RHS) </a:t>
            </a:r>
            <a:r>
              <a:rPr lang="tr-TR" altLang="tr-TR" smtClean="0">
                <a:solidFill>
                  <a:schemeClr val="accent2"/>
                </a:solidFill>
              </a:rPr>
              <a:t>ileri bakan bir jetonuna dayanarak belirleyememesi</a:t>
            </a:r>
            <a:endParaRPr lang="en-US" altLang="tr-TR" smtClean="0">
              <a:solidFill>
                <a:schemeClr val="accent2"/>
              </a:solidFill>
            </a:endParaRPr>
          </a:p>
          <a:p>
            <a:pPr lvl="1" eaLnBrk="1" hangingPunct="1"/>
            <a:r>
              <a:rPr lang="tr-TR" altLang="tr-TR" smtClean="0">
                <a:solidFill>
                  <a:schemeClr val="accent2"/>
                </a:solidFill>
              </a:rPr>
              <a:t>Tanım</a:t>
            </a:r>
            <a:r>
              <a:rPr lang="en-US" altLang="tr-TR" smtClean="0">
                <a:solidFill>
                  <a:schemeClr val="accent2"/>
                </a:solidFill>
              </a:rPr>
              <a:t>: FIRST(</a:t>
            </a:r>
            <a:r>
              <a:rPr lang="en-US" altLang="tr-TR" smtClean="0">
                <a:solidFill>
                  <a:schemeClr val="accent2"/>
                </a:solidFill>
                <a:sym typeface="Symbol" panose="05050102010706020507" pitchFamily="18" charset="2"/>
              </a:rPr>
              <a:t>) = {a |  =&gt;* a }</a:t>
            </a:r>
          </a:p>
          <a:p>
            <a:pPr eaLnBrk="1" hangingPunct="1">
              <a:buFontTx/>
              <a:buNone/>
            </a:pPr>
            <a:r>
              <a:rPr lang="en-US" altLang="tr-TR" smtClean="0">
                <a:solidFill>
                  <a:schemeClr val="accent2"/>
                </a:solidFill>
                <a:sym typeface="Symbol" panose="05050102010706020507" pitchFamily="18" charset="2"/>
              </a:rPr>
              <a:t>           (</a:t>
            </a:r>
            <a:r>
              <a:rPr lang="tr-TR" altLang="tr-TR" smtClean="0">
                <a:solidFill>
                  <a:schemeClr val="accent2"/>
                </a:solidFill>
                <a:sym typeface="Symbol" panose="05050102010706020507" pitchFamily="18" charset="2"/>
              </a:rPr>
              <a:t>Eğer</a:t>
            </a:r>
            <a:r>
              <a:rPr lang="en-US" altLang="tr-TR" smtClean="0">
                <a:solidFill>
                  <a:schemeClr val="accent2"/>
                </a:solidFill>
                <a:sym typeface="Symbol" panose="05050102010706020507" pitchFamily="18" charset="2"/>
              </a:rPr>
              <a:t>  =&gt;* </a:t>
            </a:r>
            <a:r>
              <a:rPr lang="tr-TR" altLang="tr-TR" smtClean="0">
                <a:solidFill>
                  <a:schemeClr val="accent2"/>
                </a:solidFill>
                <a:sym typeface="Symbol" panose="05050102010706020507" pitchFamily="18" charset="2"/>
              </a:rPr>
              <a:t> ise</a:t>
            </a:r>
            <a:r>
              <a:rPr lang="en-US" altLang="tr-TR" smtClean="0">
                <a:solidFill>
                  <a:schemeClr val="accent2"/>
                </a:solidFill>
                <a:sym typeface="Symbol" panose="05050102010706020507" pitchFamily="18" charset="2"/>
              </a:rPr>
              <a:t>,  </a:t>
            </a:r>
            <a:r>
              <a:rPr lang="tr-TR" altLang="tr-TR" smtClean="0">
                <a:solidFill>
                  <a:schemeClr val="accent2"/>
                </a:solidFill>
                <a:sym typeface="Symbol" panose="05050102010706020507" pitchFamily="18" charset="2"/>
              </a:rPr>
              <a:t> </a:t>
            </a:r>
            <a:r>
              <a:rPr lang="en-US" altLang="tr-TR" smtClean="0">
                <a:solidFill>
                  <a:schemeClr val="accent2"/>
                </a:solidFill>
                <a:sym typeface="Symbol" panose="05050102010706020507" pitchFamily="18" charset="2"/>
              </a:rPr>
              <a:t>FIRST()</a:t>
            </a:r>
            <a:r>
              <a:rPr lang="tr-TR" altLang="tr-TR" smtClean="0">
                <a:solidFill>
                  <a:schemeClr val="accent2"/>
                </a:solidFill>
                <a:sym typeface="Symbol" panose="05050102010706020507" pitchFamily="18" charset="2"/>
              </a:rPr>
              <a:t> içindedir</a:t>
            </a:r>
            <a:r>
              <a:rPr lang="en-US" altLang="tr-TR" smtClean="0">
                <a:solidFill>
                  <a:schemeClr val="accent2"/>
                </a:solidFill>
                <a:sym typeface="Symbol" panose="05050102010706020507" pitchFamily="18" charset="2"/>
              </a:rPr>
              <a:t>)</a:t>
            </a:r>
          </a:p>
        </p:txBody>
      </p:sp>
      <p:sp>
        <p:nvSpPr>
          <p:cNvPr id="32773" name="Rectangle 4"/>
          <p:cNvSpPr txBox="1">
            <a:spLocks noChangeArrowheads="1"/>
          </p:cNvSpPr>
          <p:nvPr/>
        </p:nvSpPr>
        <p:spPr bwMode="auto">
          <a:xfrm>
            <a:off x="609600" y="381000"/>
            <a:ext cx="8153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pPr eaLnBrk="1" hangingPunct="1"/>
            <a:r>
              <a:rPr lang="tr-TR" altLang="tr-TR" sz="3600">
                <a:solidFill>
                  <a:srgbClr val="666699"/>
                </a:solidFill>
                <a:latin typeface="Lucida Sans Unicode" panose="020B0602030504020204" pitchFamily="34" charset="0"/>
              </a:rPr>
              <a:t>Özyineli-Azalan İşlem </a:t>
            </a:r>
            <a:r>
              <a:rPr lang="tr-TR" altLang="tr-TR">
                <a:solidFill>
                  <a:srgbClr val="666699"/>
                </a:solidFill>
                <a:latin typeface="Lucida Sans Unicode" panose="020B0602030504020204" pitchFamily="34" charset="0"/>
              </a:rPr>
              <a:t>(devamı)</a:t>
            </a:r>
            <a:endParaRPr lang="en-US" altLang="tr-TR">
              <a:solidFill>
                <a:srgbClr val="666699"/>
              </a:solidFill>
              <a:latin typeface="Lucida Sans Unicode" panose="020B060203050402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Altbilgi Yer Tutucusu 3"/>
          <p:cNvSpPr>
            <a:spLocks noGrp="1"/>
          </p:cNvSpPr>
          <p:nvPr>
            <p:ph type="ftr" sz="quarter" idx="10"/>
          </p:nvPr>
        </p:nvSpPr>
        <p:spPr>
          <a:noFill/>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r>
              <a:rPr lang="en-US" altLang="tr-TR" sz="1000" smtClean="0">
                <a:latin typeface="Arial" panose="020B0604020202020204" pitchFamily="34" charset="0"/>
              </a:rPr>
              <a:t>Copyright © 2006 Pearson Addison-Wesley. All rights reserved.</a:t>
            </a:r>
          </a:p>
        </p:txBody>
      </p:sp>
      <p:sp>
        <p:nvSpPr>
          <p:cNvPr id="33795" name="Slayt Numarası Yer Tutucusu 4"/>
          <p:cNvSpPr>
            <a:spLocks noGrp="1"/>
          </p:cNvSpPr>
          <p:nvPr>
            <p:ph type="sldNum" sz="quarter" idx="11"/>
          </p:nvPr>
        </p:nvSpPr>
        <p:spPr>
          <a:noFill/>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r>
              <a:rPr lang="en-US" altLang="tr-TR" sz="1000">
                <a:latin typeface="Arial" panose="020B0604020202020204" pitchFamily="34" charset="0"/>
              </a:rPr>
              <a:t>1-</a:t>
            </a:r>
            <a:fld id="{779E2AAE-443F-47EF-8B4D-FC34C178AB70}" type="slidenum">
              <a:rPr lang="en-US" altLang="tr-TR" sz="1000">
                <a:latin typeface="Arial" panose="020B0604020202020204" pitchFamily="34" charset="0"/>
              </a:rPr>
              <a:pPr/>
              <a:t>31</a:t>
            </a:fld>
            <a:endParaRPr lang="en-US" altLang="tr-TR" sz="1000">
              <a:latin typeface="Arial" panose="020B0604020202020204" pitchFamily="34" charset="0"/>
            </a:endParaRPr>
          </a:p>
        </p:txBody>
      </p:sp>
      <p:sp>
        <p:nvSpPr>
          <p:cNvPr id="33796" name="Rectangle 3"/>
          <p:cNvSpPr>
            <a:spLocks noGrp="1" noChangeArrowheads="1"/>
          </p:cNvSpPr>
          <p:nvPr>
            <p:ph type="body" idx="1"/>
          </p:nvPr>
        </p:nvSpPr>
        <p:spPr/>
        <p:txBody>
          <a:bodyPr/>
          <a:lstStyle/>
          <a:p>
            <a:pPr eaLnBrk="1" hangingPunct="1"/>
            <a:r>
              <a:rPr lang="tr-TR" altLang="tr-TR" smtClean="0">
                <a:solidFill>
                  <a:schemeClr val="accent2"/>
                </a:solidFill>
                <a:sym typeface="Symbol" panose="05050102010706020507" pitchFamily="18" charset="2"/>
              </a:rPr>
              <a:t>Çiftli Ayrıklık </a:t>
            </a:r>
            <a:r>
              <a:rPr lang="en-US" altLang="tr-TR" smtClean="0">
                <a:solidFill>
                  <a:schemeClr val="accent2"/>
                </a:solidFill>
                <a:sym typeface="Symbol" panose="05050102010706020507" pitchFamily="18" charset="2"/>
              </a:rPr>
              <a:t>Test</a:t>
            </a:r>
            <a:r>
              <a:rPr lang="tr-TR" altLang="tr-TR" smtClean="0">
                <a:solidFill>
                  <a:schemeClr val="accent2"/>
                </a:solidFill>
                <a:sym typeface="Symbol" panose="05050102010706020507" pitchFamily="18" charset="2"/>
              </a:rPr>
              <a:t>i</a:t>
            </a:r>
            <a:r>
              <a:rPr lang="en-US" altLang="tr-TR" smtClean="0">
                <a:solidFill>
                  <a:schemeClr val="accent2"/>
                </a:solidFill>
                <a:sym typeface="Symbol" panose="05050102010706020507" pitchFamily="18" charset="2"/>
              </a:rPr>
              <a:t>:</a:t>
            </a:r>
          </a:p>
          <a:p>
            <a:pPr lvl="1" eaLnBrk="1" hangingPunct="1"/>
            <a:r>
              <a:rPr lang="tr-TR" altLang="tr-TR" smtClean="0">
                <a:solidFill>
                  <a:schemeClr val="accent2"/>
                </a:solidFill>
                <a:sym typeface="Symbol" panose="05050102010706020507" pitchFamily="18" charset="2"/>
              </a:rPr>
              <a:t>Her bir</a:t>
            </a:r>
            <a:r>
              <a:rPr lang="en-US" altLang="tr-TR" smtClean="0">
                <a:solidFill>
                  <a:schemeClr val="accent2"/>
                </a:solidFill>
                <a:sym typeface="Symbol" panose="05050102010706020507" pitchFamily="18" charset="2"/>
              </a:rPr>
              <a:t> nonterminal</a:t>
            </a:r>
            <a:r>
              <a:rPr lang="tr-TR" altLang="tr-TR" smtClean="0">
                <a:solidFill>
                  <a:schemeClr val="accent2"/>
                </a:solidFill>
                <a:sym typeface="Symbol" panose="05050102010706020507" pitchFamily="18" charset="2"/>
              </a:rPr>
              <a:t> </a:t>
            </a:r>
            <a:r>
              <a:rPr lang="en-US" altLang="tr-TR" smtClean="0">
                <a:solidFill>
                  <a:schemeClr val="accent2"/>
                </a:solidFill>
                <a:sym typeface="Symbol" panose="05050102010706020507" pitchFamily="18" charset="2"/>
              </a:rPr>
              <a:t>A</a:t>
            </a:r>
            <a:r>
              <a:rPr lang="tr-TR" altLang="tr-TR" smtClean="0">
                <a:solidFill>
                  <a:schemeClr val="accent2"/>
                </a:solidFill>
                <a:sym typeface="Symbol" panose="05050102010706020507" pitchFamily="18" charset="2"/>
              </a:rPr>
              <a:t> için</a:t>
            </a:r>
            <a:r>
              <a:rPr lang="en-US" altLang="tr-TR" smtClean="0">
                <a:solidFill>
                  <a:schemeClr val="accent2"/>
                </a:solidFill>
                <a:sym typeface="Symbol" panose="05050102010706020507" pitchFamily="18" charset="2"/>
              </a:rPr>
              <a:t>, </a:t>
            </a:r>
            <a:r>
              <a:rPr lang="tr-TR" altLang="tr-TR" smtClean="0">
                <a:solidFill>
                  <a:schemeClr val="accent2"/>
                </a:solidFill>
                <a:sym typeface="Symbol" panose="05050102010706020507" pitchFamily="18" charset="2"/>
              </a:rPr>
              <a:t>birden fazla sağ kısmı (RHS) olan gramer’de,</a:t>
            </a:r>
            <a:r>
              <a:rPr lang="en-US" altLang="tr-TR" smtClean="0">
                <a:solidFill>
                  <a:schemeClr val="accent2"/>
                </a:solidFill>
                <a:sym typeface="Symbol" panose="05050102010706020507" pitchFamily="18" charset="2"/>
              </a:rPr>
              <a:t> </a:t>
            </a:r>
            <a:r>
              <a:rPr lang="tr-TR" altLang="tr-TR" smtClean="0">
                <a:solidFill>
                  <a:schemeClr val="accent2"/>
                </a:solidFill>
                <a:sym typeface="Symbol" panose="05050102010706020507" pitchFamily="18" charset="2"/>
              </a:rPr>
              <a:t>her bir kural çifti </a:t>
            </a:r>
            <a:r>
              <a:rPr lang="en-US" altLang="tr-TR" smtClean="0">
                <a:solidFill>
                  <a:schemeClr val="accent2"/>
                </a:solidFill>
                <a:sym typeface="Symbol" panose="05050102010706020507" pitchFamily="18" charset="2"/>
              </a:rPr>
              <a:t>A  </a:t>
            </a:r>
            <a:r>
              <a:rPr lang="en-US" altLang="tr-TR" sz="2800" baseline="-25000" smtClean="0">
                <a:solidFill>
                  <a:schemeClr val="accent2"/>
                </a:solidFill>
                <a:sym typeface="Symbol" panose="05050102010706020507" pitchFamily="18" charset="2"/>
              </a:rPr>
              <a:t>i</a:t>
            </a:r>
            <a:r>
              <a:rPr lang="en-US" altLang="tr-TR" smtClean="0">
                <a:solidFill>
                  <a:schemeClr val="accent2"/>
                </a:solidFill>
                <a:sym typeface="Symbol" panose="05050102010706020507" pitchFamily="18" charset="2"/>
              </a:rPr>
              <a:t> </a:t>
            </a:r>
            <a:r>
              <a:rPr lang="tr-TR" altLang="tr-TR" smtClean="0">
                <a:solidFill>
                  <a:schemeClr val="accent2"/>
                </a:solidFill>
                <a:sym typeface="Symbol" panose="05050102010706020507" pitchFamily="18" charset="2"/>
              </a:rPr>
              <a:t>ve</a:t>
            </a:r>
            <a:r>
              <a:rPr lang="en-US" altLang="tr-TR" smtClean="0">
                <a:solidFill>
                  <a:schemeClr val="accent2"/>
                </a:solidFill>
                <a:sym typeface="Symbol" panose="05050102010706020507" pitchFamily="18" charset="2"/>
              </a:rPr>
              <a:t> A  </a:t>
            </a:r>
            <a:r>
              <a:rPr lang="en-US" altLang="tr-TR" sz="2800" baseline="-25000" smtClean="0">
                <a:solidFill>
                  <a:schemeClr val="accent2"/>
                </a:solidFill>
                <a:sym typeface="Symbol" panose="05050102010706020507" pitchFamily="18" charset="2"/>
              </a:rPr>
              <a:t>j</a:t>
            </a:r>
            <a:r>
              <a:rPr lang="tr-TR" altLang="tr-TR" smtClean="0">
                <a:solidFill>
                  <a:schemeClr val="accent2"/>
                </a:solidFill>
                <a:sym typeface="Symbol" panose="05050102010706020507" pitchFamily="18" charset="2"/>
              </a:rPr>
              <a:t> için</a:t>
            </a:r>
            <a:r>
              <a:rPr lang="en-US" altLang="tr-TR" smtClean="0">
                <a:solidFill>
                  <a:schemeClr val="accent2"/>
                </a:solidFill>
                <a:sym typeface="Symbol" panose="05050102010706020507" pitchFamily="18" charset="2"/>
              </a:rPr>
              <a:t>, </a:t>
            </a:r>
            <a:r>
              <a:rPr lang="tr-TR" altLang="tr-TR" smtClean="0">
                <a:solidFill>
                  <a:schemeClr val="accent2"/>
                </a:solidFill>
                <a:sym typeface="Symbol" panose="05050102010706020507" pitchFamily="18" charset="2"/>
              </a:rPr>
              <a:t>şu doğru olmalıdır:</a:t>
            </a:r>
            <a:endParaRPr lang="en-US" altLang="tr-TR" smtClean="0">
              <a:solidFill>
                <a:schemeClr val="accent2"/>
              </a:solidFill>
              <a:sym typeface="Symbol" panose="05050102010706020507" pitchFamily="18" charset="2"/>
            </a:endParaRPr>
          </a:p>
          <a:p>
            <a:pPr eaLnBrk="1" hangingPunct="1">
              <a:buFontTx/>
              <a:buNone/>
            </a:pPr>
            <a:r>
              <a:rPr lang="en-US" altLang="tr-TR" smtClean="0">
                <a:solidFill>
                  <a:schemeClr val="accent2"/>
                </a:solidFill>
                <a:sym typeface="Symbol" panose="05050102010706020507" pitchFamily="18" charset="2"/>
              </a:rPr>
              <a:t>         FIRST(</a:t>
            </a:r>
            <a:r>
              <a:rPr lang="en-US" altLang="tr-TR" baseline="-25000" smtClean="0">
                <a:solidFill>
                  <a:schemeClr val="accent2"/>
                </a:solidFill>
                <a:sym typeface="Symbol" panose="05050102010706020507" pitchFamily="18" charset="2"/>
              </a:rPr>
              <a:t>i</a:t>
            </a:r>
            <a:r>
              <a:rPr lang="en-US" altLang="tr-TR" smtClean="0">
                <a:solidFill>
                  <a:schemeClr val="accent2"/>
                </a:solidFill>
                <a:sym typeface="Symbol" panose="05050102010706020507" pitchFamily="18" charset="2"/>
              </a:rPr>
              <a:t>)  FIRST(</a:t>
            </a:r>
            <a:r>
              <a:rPr lang="en-US" altLang="tr-TR" baseline="-25000" smtClean="0">
                <a:solidFill>
                  <a:schemeClr val="accent2"/>
                </a:solidFill>
                <a:sym typeface="Symbol" panose="05050102010706020507" pitchFamily="18" charset="2"/>
              </a:rPr>
              <a:t>j</a:t>
            </a:r>
            <a:r>
              <a:rPr lang="en-US" altLang="tr-TR" smtClean="0">
                <a:solidFill>
                  <a:schemeClr val="accent2"/>
                </a:solidFill>
                <a:sym typeface="Symbol" panose="05050102010706020507" pitchFamily="18" charset="2"/>
              </a:rPr>
              <a:t>) = </a:t>
            </a:r>
          </a:p>
          <a:p>
            <a:pPr eaLnBrk="1" hangingPunct="1"/>
            <a:r>
              <a:rPr lang="tr-TR" altLang="tr-TR" smtClean="0">
                <a:solidFill>
                  <a:schemeClr val="accent2"/>
                </a:solidFill>
                <a:sym typeface="Symbol" panose="05050102010706020507" pitchFamily="18" charset="2"/>
              </a:rPr>
              <a:t>Örnek</a:t>
            </a:r>
            <a:r>
              <a:rPr lang="en-US" altLang="tr-TR" smtClean="0">
                <a:solidFill>
                  <a:schemeClr val="accent2"/>
                </a:solidFill>
                <a:sym typeface="Symbol" panose="05050102010706020507" pitchFamily="18" charset="2"/>
              </a:rPr>
              <a:t>:</a:t>
            </a:r>
          </a:p>
          <a:p>
            <a:pPr eaLnBrk="1" hangingPunct="1">
              <a:buFontTx/>
              <a:buNone/>
            </a:pPr>
            <a:r>
              <a:rPr lang="en-US" altLang="tr-TR" smtClean="0">
                <a:solidFill>
                  <a:schemeClr val="accent2"/>
                </a:solidFill>
                <a:sym typeface="Symbol" panose="05050102010706020507" pitchFamily="18" charset="2"/>
              </a:rPr>
              <a:t>       A  a  |  bB  |  cAb</a:t>
            </a:r>
          </a:p>
          <a:p>
            <a:pPr eaLnBrk="1" hangingPunct="1">
              <a:buFontTx/>
              <a:buNone/>
            </a:pPr>
            <a:r>
              <a:rPr lang="en-US" altLang="tr-TR" smtClean="0">
                <a:solidFill>
                  <a:schemeClr val="accent2"/>
                </a:solidFill>
                <a:sym typeface="Symbol" panose="05050102010706020507" pitchFamily="18" charset="2"/>
              </a:rPr>
              <a:t>       A  a  |  aB</a:t>
            </a:r>
          </a:p>
        </p:txBody>
      </p:sp>
      <p:sp>
        <p:nvSpPr>
          <p:cNvPr id="33797" name="Rectangle 4"/>
          <p:cNvSpPr txBox="1">
            <a:spLocks noChangeArrowheads="1"/>
          </p:cNvSpPr>
          <p:nvPr/>
        </p:nvSpPr>
        <p:spPr bwMode="auto">
          <a:xfrm>
            <a:off x="609600" y="381000"/>
            <a:ext cx="8153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pPr eaLnBrk="1" hangingPunct="1"/>
            <a:r>
              <a:rPr lang="tr-TR" altLang="tr-TR" sz="3600">
                <a:solidFill>
                  <a:srgbClr val="666699"/>
                </a:solidFill>
                <a:latin typeface="Lucida Sans Unicode" panose="020B0602030504020204" pitchFamily="34" charset="0"/>
              </a:rPr>
              <a:t>Özyineli-Azalan İşlem </a:t>
            </a:r>
            <a:r>
              <a:rPr lang="tr-TR" altLang="tr-TR">
                <a:solidFill>
                  <a:srgbClr val="666699"/>
                </a:solidFill>
                <a:latin typeface="Lucida Sans Unicode" panose="020B0602030504020204" pitchFamily="34" charset="0"/>
              </a:rPr>
              <a:t>(devamı)</a:t>
            </a:r>
            <a:endParaRPr lang="en-US" altLang="tr-TR">
              <a:solidFill>
                <a:srgbClr val="666699"/>
              </a:solidFill>
              <a:latin typeface="Lucida Sans Unicode" panose="020B060203050402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Altbilgi Yer Tutucusu 3"/>
          <p:cNvSpPr>
            <a:spLocks noGrp="1"/>
          </p:cNvSpPr>
          <p:nvPr>
            <p:ph type="ftr" sz="quarter" idx="10"/>
          </p:nvPr>
        </p:nvSpPr>
        <p:spPr>
          <a:noFill/>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r>
              <a:rPr lang="en-US" altLang="tr-TR" sz="1000" smtClean="0">
                <a:latin typeface="Arial" panose="020B0604020202020204" pitchFamily="34" charset="0"/>
              </a:rPr>
              <a:t>Copyright © 2006 Pearson Addison-Wesley. All rights reserved.</a:t>
            </a:r>
          </a:p>
        </p:txBody>
      </p:sp>
      <p:sp>
        <p:nvSpPr>
          <p:cNvPr id="34819" name="Slayt Numarası Yer Tutucusu 4"/>
          <p:cNvSpPr>
            <a:spLocks noGrp="1"/>
          </p:cNvSpPr>
          <p:nvPr>
            <p:ph type="sldNum" sz="quarter" idx="11"/>
          </p:nvPr>
        </p:nvSpPr>
        <p:spPr>
          <a:noFill/>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r>
              <a:rPr lang="en-US" altLang="tr-TR" sz="1000">
                <a:latin typeface="Arial" panose="020B0604020202020204" pitchFamily="34" charset="0"/>
              </a:rPr>
              <a:t>1-</a:t>
            </a:r>
            <a:fld id="{619D089E-DC8E-4F06-8932-CA4DAA951FEE}" type="slidenum">
              <a:rPr lang="en-US" altLang="tr-TR" sz="1000">
                <a:latin typeface="Arial" panose="020B0604020202020204" pitchFamily="34" charset="0"/>
              </a:rPr>
              <a:pPr/>
              <a:t>32</a:t>
            </a:fld>
            <a:endParaRPr lang="en-US" altLang="tr-TR" sz="1000">
              <a:latin typeface="Arial" panose="020B0604020202020204" pitchFamily="34" charset="0"/>
            </a:endParaRPr>
          </a:p>
        </p:txBody>
      </p:sp>
      <p:sp>
        <p:nvSpPr>
          <p:cNvPr id="34820" name="Rectangle 3"/>
          <p:cNvSpPr>
            <a:spLocks noGrp="1" noChangeArrowheads="1"/>
          </p:cNvSpPr>
          <p:nvPr>
            <p:ph type="body" idx="1"/>
          </p:nvPr>
        </p:nvSpPr>
        <p:spPr/>
        <p:txBody>
          <a:bodyPr/>
          <a:lstStyle/>
          <a:p>
            <a:pPr eaLnBrk="1" hangingPunct="1"/>
            <a:r>
              <a:rPr lang="tr-TR" altLang="tr-TR" sz="2400" smtClean="0">
                <a:solidFill>
                  <a:schemeClr val="accent2"/>
                </a:solidFill>
                <a:sym typeface="Symbol" panose="05050102010706020507" pitchFamily="18" charset="2"/>
              </a:rPr>
              <a:t>Sol çarpan alma</a:t>
            </a:r>
            <a:r>
              <a:rPr lang="en-US" altLang="tr-TR" sz="2400" smtClean="0">
                <a:solidFill>
                  <a:schemeClr val="accent2"/>
                </a:solidFill>
                <a:sym typeface="Symbol" panose="05050102010706020507" pitchFamily="18" charset="2"/>
              </a:rPr>
              <a:t> </a:t>
            </a:r>
            <a:r>
              <a:rPr lang="tr-TR" altLang="tr-TR" sz="2400" smtClean="0">
                <a:solidFill>
                  <a:schemeClr val="accent2"/>
                </a:solidFill>
                <a:sym typeface="Symbol" panose="05050102010706020507" pitchFamily="18" charset="2"/>
              </a:rPr>
              <a:t>sorunu çözebilir</a:t>
            </a:r>
            <a:endParaRPr lang="en-US" altLang="tr-TR" sz="2400" smtClean="0">
              <a:solidFill>
                <a:schemeClr val="accent2"/>
              </a:solidFill>
              <a:sym typeface="Symbol" panose="05050102010706020507" pitchFamily="18" charset="2"/>
            </a:endParaRPr>
          </a:p>
          <a:p>
            <a:pPr eaLnBrk="1" hangingPunct="1">
              <a:buFontTx/>
              <a:buNone/>
            </a:pPr>
            <a:r>
              <a:rPr lang="en-US" altLang="tr-TR" sz="2400" smtClean="0">
                <a:solidFill>
                  <a:schemeClr val="accent2"/>
                </a:solidFill>
                <a:sym typeface="Symbol" panose="05050102010706020507" pitchFamily="18" charset="2"/>
              </a:rPr>
              <a:t>	</a:t>
            </a:r>
            <a:r>
              <a:rPr lang="tr-TR" altLang="tr-TR" sz="2400" smtClean="0">
                <a:solidFill>
                  <a:schemeClr val="accent2"/>
                </a:solidFill>
                <a:sym typeface="Symbol" panose="05050102010706020507" pitchFamily="18" charset="2"/>
              </a:rPr>
              <a:t>Değiştir</a:t>
            </a:r>
            <a:endParaRPr lang="en-US" altLang="tr-TR" sz="2400" smtClean="0">
              <a:solidFill>
                <a:schemeClr val="accent2"/>
              </a:solidFill>
              <a:sym typeface="Symbol" panose="05050102010706020507" pitchFamily="18" charset="2"/>
            </a:endParaRPr>
          </a:p>
          <a:p>
            <a:pPr eaLnBrk="1" hangingPunct="1">
              <a:buFontTx/>
              <a:buNone/>
            </a:pPr>
            <a:r>
              <a:rPr lang="en-US" altLang="tr-TR" sz="2400" smtClean="0">
                <a:solidFill>
                  <a:schemeClr val="accent2"/>
                </a:solidFill>
                <a:sym typeface="Symbol" panose="05050102010706020507" pitchFamily="18" charset="2"/>
              </a:rPr>
              <a:t> &lt;variable&gt;  identifier  |  identifier [&lt;expression&gt;]</a:t>
            </a:r>
          </a:p>
          <a:p>
            <a:pPr eaLnBrk="1" hangingPunct="1">
              <a:buFontTx/>
              <a:buNone/>
            </a:pPr>
            <a:r>
              <a:rPr lang="en-US" altLang="tr-TR" sz="2400" smtClean="0">
                <a:solidFill>
                  <a:schemeClr val="accent2"/>
                </a:solidFill>
                <a:sym typeface="Symbol" panose="05050102010706020507" pitchFamily="18" charset="2"/>
              </a:rPr>
              <a:t>    </a:t>
            </a:r>
            <a:r>
              <a:rPr lang="tr-TR" altLang="tr-TR" sz="2400" smtClean="0">
                <a:solidFill>
                  <a:schemeClr val="accent2"/>
                </a:solidFill>
                <a:sym typeface="Symbol" panose="05050102010706020507" pitchFamily="18" charset="2"/>
              </a:rPr>
              <a:t>ile</a:t>
            </a:r>
            <a:endParaRPr lang="en-US" altLang="tr-TR" sz="2400" smtClean="0">
              <a:solidFill>
                <a:schemeClr val="accent2"/>
              </a:solidFill>
              <a:sym typeface="Symbol" panose="05050102010706020507" pitchFamily="18" charset="2"/>
            </a:endParaRPr>
          </a:p>
          <a:p>
            <a:pPr eaLnBrk="1" hangingPunct="1">
              <a:buFontTx/>
              <a:buNone/>
            </a:pPr>
            <a:r>
              <a:rPr lang="en-US" altLang="tr-TR" sz="2400" smtClean="0">
                <a:solidFill>
                  <a:schemeClr val="accent2"/>
                </a:solidFill>
                <a:sym typeface="Symbol" panose="05050102010706020507" pitchFamily="18" charset="2"/>
              </a:rPr>
              <a:t> &lt;variable&gt;  identifier &lt;new&gt;</a:t>
            </a:r>
          </a:p>
          <a:p>
            <a:pPr eaLnBrk="1" hangingPunct="1">
              <a:buFontTx/>
              <a:buNone/>
            </a:pPr>
            <a:r>
              <a:rPr lang="en-US" altLang="tr-TR" sz="2400" smtClean="0">
                <a:solidFill>
                  <a:schemeClr val="accent2"/>
                </a:solidFill>
                <a:sym typeface="Symbol" panose="05050102010706020507" pitchFamily="18" charset="2"/>
              </a:rPr>
              <a:t> &lt;new&gt;     |  [&lt;expression&gt;]</a:t>
            </a:r>
          </a:p>
          <a:p>
            <a:pPr eaLnBrk="1" hangingPunct="1">
              <a:buFontTx/>
              <a:buNone/>
            </a:pPr>
            <a:r>
              <a:rPr lang="en-US" altLang="tr-TR" sz="2400" smtClean="0">
                <a:solidFill>
                  <a:schemeClr val="accent2"/>
                </a:solidFill>
                <a:sym typeface="Symbol" panose="05050102010706020507" pitchFamily="18" charset="2"/>
              </a:rPr>
              <a:t>    </a:t>
            </a:r>
            <a:r>
              <a:rPr lang="tr-TR" altLang="tr-TR" sz="2400" smtClean="0">
                <a:solidFill>
                  <a:schemeClr val="accent2"/>
                </a:solidFill>
                <a:sym typeface="Symbol" panose="05050102010706020507" pitchFamily="18" charset="2"/>
              </a:rPr>
              <a:t>veya</a:t>
            </a:r>
            <a:endParaRPr lang="en-US" altLang="tr-TR" sz="2400" smtClean="0">
              <a:solidFill>
                <a:schemeClr val="accent2"/>
              </a:solidFill>
              <a:sym typeface="Symbol" panose="05050102010706020507" pitchFamily="18" charset="2"/>
            </a:endParaRPr>
          </a:p>
          <a:p>
            <a:pPr eaLnBrk="1" hangingPunct="1">
              <a:buFontTx/>
              <a:buNone/>
            </a:pPr>
            <a:r>
              <a:rPr lang="en-US" altLang="tr-TR" sz="2400" smtClean="0">
                <a:solidFill>
                  <a:schemeClr val="accent2"/>
                </a:solidFill>
                <a:sym typeface="Symbol" panose="05050102010706020507" pitchFamily="18" charset="2"/>
              </a:rPr>
              <a:t> &lt;variable&gt;  identifier [[&lt;expression&gt;]]</a:t>
            </a:r>
          </a:p>
          <a:p>
            <a:pPr eaLnBrk="1" hangingPunct="1">
              <a:buFontTx/>
              <a:buNone/>
            </a:pPr>
            <a:r>
              <a:rPr lang="en-US" altLang="tr-TR" sz="2400" smtClean="0">
                <a:solidFill>
                  <a:schemeClr val="accent2"/>
                </a:solidFill>
                <a:sym typeface="Symbol" panose="05050102010706020507" pitchFamily="18" charset="2"/>
              </a:rPr>
              <a:t>  (</a:t>
            </a:r>
            <a:r>
              <a:rPr lang="tr-TR" altLang="tr-TR" sz="2400" smtClean="0">
                <a:solidFill>
                  <a:schemeClr val="accent2"/>
                </a:solidFill>
                <a:sym typeface="Symbol" panose="05050102010706020507" pitchFamily="18" charset="2"/>
              </a:rPr>
              <a:t>dıştaki köşeli parantezler</a:t>
            </a:r>
            <a:r>
              <a:rPr lang="en-US" altLang="tr-TR" sz="2400" smtClean="0">
                <a:solidFill>
                  <a:schemeClr val="accent2"/>
                </a:solidFill>
                <a:sym typeface="Symbol" panose="05050102010706020507" pitchFamily="18" charset="2"/>
              </a:rPr>
              <a:t> EBNF</a:t>
            </a:r>
            <a:r>
              <a:rPr lang="tr-TR" altLang="tr-TR" sz="2400" smtClean="0">
                <a:solidFill>
                  <a:schemeClr val="accent2"/>
                </a:solidFill>
                <a:sym typeface="Symbol" panose="05050102010706020507" pitchFamily="18" charset="2"/>
              </a:rPr>
              <a:t> ‘nin metasembolleridir</a:t>
            </a:r>
            <a:r>
              <a:rPr lang="en-US" altLang="tr-TR" sz="2400" smtClean="0">
                <a:solidFill>
                  <a:schemeClr val="accent2"/>
                </a:solidFill>
                <a:sym typeface="Symbol" panose="05050102010706020507" pitchFamily="18" charset="2"/>
              </a:rPr>
              <a:t>)</a:t>
            </a:r>
          </a:p>
        </p:txBody>
      </p:sp>
      <p:sp>
        <p:nvSpPr>
          <p:cNvPr id="34821" name="Rectangle 4"/>
          <p:cNvSpPr txBox="1">
            <a:spLocks noChangeArrowheads="1"/>
          </p:cNvSpPr>
          <p:nvPr/>
        </p:nvSpPr>
        <p:spPr bwMode="auto">
          <a:xfrm>
            <a:off x="609600" y="381000"/>
            <a:ext cx="8153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pPr eaLnBrk="1" hangingPunct="1"/>
            <a:r>
              <a:rPr lang="tr-TR" altLang="tr-TR" sz="3600">
                <a:solidFill>
                  <a:srgbClr val="666699"/>
                </a:solidFill>
                <a:latin typeface="Lucida Sans Unicode" panose="020B0602030504020204" pitchFamily="34" charset="0"/>
              </a:rPr>
              <a:t>Özyineli-Azalan İşlem </a:t>
            </a:r>
            <a:r>
              <a:rPr lang="tr-TR" altLang="tr-TR">
                <a:solidFill>
                  <a:srgbClr val="666699"/>
                </a:solidFill>
                <a:latin typeface="Lucida Sans Unicode" panose="020B0602030504020204" pitchFamily="34" charset="0"/>
              </a:rPr>
              <a:t>(devamı)</a:t>
            </a:r>
            <a:endParaRPr lang="en-US" altLang="tr-TR">
              <a:solidFill>
                <a:srgbClr val="666699"/>
              </a:solidFill>
              <a:latin typeface="Lucida Sans Unicode" panose="020B060203050402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Altbilgi Yer Tutucusu 3"/>
          <p:cNvSpPr>
            <a:spLocks noGrp="1"/>
          </p:cNvSpPr>
          <p:nvPr>
            <p:ph type="ftr" sz="quarter" idx="10"/>
          </p:nvPr>
        </p:nvSpPr>
        <p:spPr>
          <a:noFill/>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r>
              <a:rPr lang="en-US" altLang="tr-TR" sz="1000" smtClean="0">
                <a:latin typeface="Arial" panose="020B0604020202020204" pitchFamily="34" charset="0"/>
              </a:rPr>
              <a:t>Copyright © 2006 Pearson Addison-Wesley. All rights reserved.</a:t>
            </a:r>
          </a:p>
        </p:txBody>
      </p:sp>
      <p:sp>
        <p:nvSpPr>
          <p:cNvPr id="35843" name="Slayt Numarası Yer Tutucusu 4"/>
          <p:cNvSpPr>
            <a:spLocks noGrp="1"/>
          </p:cNvSpPr>
          <p:nvPr>
            <p:ph type="sldNum" sz="quarter" idx="11"/>
          </p:nvPr>
        </p:nvSpPr>
        <p:spPr>
          <a:noFill/>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r>
              <a:rPr lang="en-US" altLang="tr-TR" sz="1000">
                <a:latin typeface="Arial" panose="020B0604020202020204" pitchFamily="34" charset="0"/>
              </a:rPr>
              <a:t>1-</a:t>
            </a:r>
            <a:fld id="{305D6A7B-A924-4735-9F6E-AAE8E47171C2}" type="slidenum">
              <a:rPr lang="en-US" altLang="tr-TR" sz="1000">
                <a:latin typeface="Arial" panose="020B0604020202020204" pitchFamily="34" charset="0"/>
              </a:rPr>
              <a:pPr/>
              <a:t>33</a:t>
            </a:fld>
            <a:endParaRPr lang="en-US" altLang="tr-TR" sz="1000">
              <a:latin typeface="Arial" panose="020B0604020202020204" pitchFamily="34" charset="0"/>
            </a:endParaRPr>
          </a:p>
        </p:txBody>
      </p:sp>
      <p:sp>
        <p:nvSpPr>
          <p:cNvPr id="35844" name="Rectangle 2"/>
          <p:cNvSpPr>
            <a:spLocks noGrp="1" noChangeArrowheads="1"/>
          </p:cNvSpPr>
          <p:nvPr>
            <p:ph type="title"/>
          </p:nvPr>
        </p:nvSpPr>
        <p:spPr>
          <a:xfrm>
            <a:off x="533400" y="381000"/>
            <a:ext cx="8153400" cy="685800"/>
          </a:xfrm>
        </p:spPr>
        <p:txBody>
          <a:bodyPr/>
          <a:lstStyle/>
          <a:p>
            <a:pPr eaLnBrk="1" hangingPunct="1"/>
            <a:r>
              <a:rPr lang="tr-TR" altLang="tr-TR" smtClean="0">
                <a:solidFill>
                  <a:srgbClr val="666699"/>
                </a:solidFill>
                <a:sym typeface="Symbol" panose="05050102010706020507" pitchFamily="18" charset="2"/>
              </a:rPr>
              <a:t>A</a:t>
            </a:r>
            <a:r>
              <a:rPr lang="en-US" altLang="tr-TR" smtClean="0">
                <a:solidFill>
                  <a:srgbClr val="666699"/>
                </a:solidFill>
                <a:sym typeface="Symbol" panose="05050102010706020507" pitchFamily="18" charset="2"/>
              </a:rPr>
              <a:t>şağıdan</a:t>
            </a:r>
            <a:r>
              <a:rPr lang="tr-TR" altLang="tr-TR" smtClean="0">
                <a:solidFill>
                  <a:srgbClr val="666699"/>
                </a:solidFill>
                <a:sym typeface="Symbol" panose="05050102010706020507" pitchFamily="18" charset="2"/>
              </a:rPr>
              <a:t>-Y</a:t>
            </a:r>
            <a:r>
              <a:rPr lang="en-US" altLang="tr-TR" smtClean="0">
                <a:solidFill>
                  <a:srgbClr val="666699"/>
                </a:solidFill>
                <a:sym typeface="Symbol" panose="05050102010706020507" pitchFamily="18" charset="2"/>
              </a:rPr>
              <a:t>ukarıya </a:t>
            </a:r>
            <a:r>
              <a:rPr lang="tr-TR" altLang="tr-TR" smtClean="0">
                <a:solidFill>
                  <a:srgbClr val="666699"/>
                </a:solidFill>
                <a:sym typeface="Symbol" panose="05050102010706020507" pitchFamily="18" charset="2"/>
              </a:rPr>
              <a:t>A</a:t>
            </a:r>
            <a:r>
              <a:rPr lang="en-US" altLang="tr-TR" smtClean="0">
                <a:solidFill>
                  <a:srgbClr val="666699"/>
                </a:solidFill>
                <a:sym typeface="Symbol" panose="05050102010706020507" pitchFamily="18" charset="2"/>
              </a:rPr>
              <a:t>yrıştırma</a:t>
            </a:r>
          </a:p>
        </p:txBody>
      </p:sp>
      <p:sp>
        <p:nvSpPr>
          <p:cNvPr id="35845" name="Rectangle 3"/>
          <p:cNvSpPr>
            <a:spLocks noGrp="1" noChangeArrowheads="1"/>
          </p:cNvSpPr>
          <p:nvPr>
            <p:ph type="body" idx="1"/>
          </p:nvPr>
        </p:nvSpPr>
        <p:spPr/>
        <p:txBody>
          <a:bodyPr/>
          <a:lstStyle/>
          <a:p>
            <a:pPr eaLnBrk="1" hangingPunct="1"/>
            <a:r>
              <a:rPr lang="tr-TR" altLang="tr-TR" smtClean="0">
                <a:solidFill>
                  <a:schemeClr val="accent2"/>
                </a:solidFill>
                <a:sym typeface="Symbol" panose="05050102010706020507" pitchFamily="18" charset="2"/>
              </a:rPr>
              <a:t>Ayrıştırma</a:t>
            </a:r>
            <a:r>
              <a:rPr lang="en-US" altLang="tr-TR" smtClean="0">
                <a:solidFill>
                  <a:schemeClr val="accent2"/>
                </a:solidFill>
                <a:sym typeface="Symbol" panose="05050102010706020507" pitchFamily="18" charset="2"/>
              </a:rPr>
              <a:t> </a:t>
            </a:r>
            <a:r>
              <a:rPr lang="tr-TR" altLang="tr-TR" smtClean="0">
                <a:solidFill>
                  <a:schemeClr val="accent2"/>
                </a:solidFill>
                <a:sym typeface="Symbol" panose="05050102010706020507" pitchFamily="18" charset="2"/>
              </a:rPr>
              <a:t>sorunu bir sağ-cümlesel formda türevde önceki sağ-cümlesel formu elde etmek için azaltılacak doğru </a:t>
            </a:r>
            <a:r>
              <a:rPr lang="en-US" altLang="tr-TR" smtClean="0">
                <a:solidFill>
                  <a:schemeClr val="accent2"/>
                </a:solidFill>
                <a:sym typeface="Symbol" panose="05050102010706020507" pitchFamily="18" charset="2"/>
              </a:rPr>
              <a:t> sağ kısm</a:t>
            </a:r>
            <a:r>
              <a:rPr lang="tr-TR" altLang="tr-TR" smtClean="0">
                <a:solidFill>
                  <a:schemeClr val="accent2"/>
                </a:solidFill>
                <a:sym typeface="Symbol" panose="05050102010706020507" pitchFamily="18" charset="2"/>
              </a:rPr>
              <a:t>ı </a:t>
            </a:r>
            <a:r>
              <a:rPr lang="en-US" altLang="tr-TR" smtClean="0">
                <a:solidFill>
                  <a:schemeClr val="accent2"/>
                </a:solidFill>
                <a:sym typeface="Symbol" panose="05050102010706020507" pitchFamily="18" charset="2"/>
              </a:rPr>
              <a:t>(RHS) </a:t>
            </a:r>
            <a:r>
              <a:rPr lang="tr-TR" altLang="tr-TR" smtClean="0">
                <a:solidFill>
                  <a:schemeClr val="accent2"/>
                </a:solidFill>
                <a:sym typeface="Symbol" panose="05050102010706020507" pitchFamily="18" charset="2"/>
              </a:rPr>
              <a:t>bulmaktır</a:t>
            </a:r>
            <a:endParaRPr lang="en-US" altLang="tr-TR" smtClean="0">
              <a:solidFill>
                <a:schemeClr val="accent2"/>
              </a:solidFill>
              <a:sym typeface="Symbol" panose="05050102010706020507" pitchFamily="18" charset="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Altbilgi Yer Tutucusu 3"/>
          <p:cNvSpPr>
            <a:spLocks noGrp="1"/>
          </p:cNvSpPr>
          <p:nvPr>
            <p:ph type="ftr" sz="quarter" idx="10"/>
          </p:nvPr>
        </p:nvSpPr>
        <p:spPr>
          <a:noFill/>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r>
              <a:rPr lang="en-US" altLang="tr-TR" sz="1000" smtClean="0">
                <a:latin typeface="Arial" panose="020B0604020202020204" pitchFamily="34" charset="0"/>
              </a:rPr>
              <a:t>Copyright © 2006 Pearson Addison-Wesley. All rights reserved.</a:t>
            </a:r>
          </a:p>
        </p:txBody>
      </p:sp>
      <p:sp>
        <p:nvSpPr>
          <p:cNvPr id="36867" name="Slayt Numarası Yer Tutucusu 4"/>
          <p:cNvSpPr>
            <a:spLocks noGrp="1"/>
          </p:cNvSpPr>
          <p:nvPr>
            <p:ph type="sldNum" sz="quarter" idx="11"/>
          </p:nvPr>
        </p:nvSpPr>
        <p:spPr>
          <a:noFill/>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r>
              <a:rPr lang="en-US" altLang="tr-TR" sz="1000">
                <a:latin typeface="Arial" panose="020B0604020202020204" pitchFamily="34" charset="0"/>
              </a:rPr>
              <a:t>1-</a:t>
            </a:r>
            <a:fld id="{0246D4EC-D7D3-458A-8332-77177B177110}" type="slidenum">
              <a:rPr lang="en-US" altLang="tr-TR" sz="1000">
                <a:latin typeface="Arial" panose="020B0604020202020204" pitchFamily="34" charset="0"/>
              </a:rPr>
              <a:pPr/>
              <a:t>34</a:t>
            </a:fld>
            <a:endParaRPr lang="en-US" altLang="tr-TR" sz="1000">
              <a:latin typeface="Arial" panose="020B0604020202020204" pitchFamily="34" charset="0"/>
            </a:endParaRPr>
          </a:p>
        </p:txBody>
      </p:sp>
      <p:sp>
        <p:nvSpPr>
          <p:cNvPr id="36868" name="Rectangle 2"/>
          <p:cNvSpPr>
            <a:spLocks noGrp="1" noChangeArrowheads="1"/>
          </p:cNvSpPr>
          <p:nvPr>
            <p:ph type="title"/>
          </p:nvPr>
        </p:nvSpPr>
        <p:spPr>
          <a:xfrm>
            <a:off x="533400" y="381000"/>
            <a:ext cx="8458200" cy="762000"/>
          </a:xfrm>
        </p:spPr>
        <p:txBody>
          <a:bodyPr/>
          <a:lstStyle/>
          <a:p>
            <a:pPr eaLnBrk="1" hangingPunct="1"/>
            <a:r>
              <a:rPr lang="tr-TR" altLang="tr-TR" smtClean="0">
                <a:solidFill>
                  <a:srgbClr val="666699"/>
                </a:solidFill>
                <a:sym typeface="Symbol" panose="05050102010706020507" pitchFamily="18" charset="2"/>
              </a:rPr>
              <a:t>A</a:t>
            </a:r>
            <a:r>
              <a:rPr lang="en-US" altLang="tr-TR" smtClean="0">
                <a:solidFill>
                  <a:srgbClr val="666699"/>
                </a:solidFill>
                <a:sym typeface="Symbol" panose="05050102010706020507" pitchFamily="18" charset="2"/>
              </a:rPr>
              <a:t>şağıdan</a:t>
            </a:r>
            <a:r>
              <a:rPr lang="tr-TR" altLang="tr-TR" smtClean="0">
                <a:solidFill>
                  <a:srgbClr val="666699"/>
                </a:solidFill>
                <a:sym typeface="Symbol" panose="05050102010706020507" pitchFamily="18" charset="2"/>
              </a:rPr>
              <a:t>-Y</a:t>
            </a:r>
            <a:r>
              <a:rPr lang="en-US" altLang="tr-TR" smtClean="0">
                <a:solidFill>
                  <a:srgbClr val="666699"/>
                </a:solidFill>
                <a:sym typeface="Symbol" panose="05050102010706020507" pitchFamily="18" charset="2"/>
              </a:rPr>
              <a:t>ukarıya </a:t>
            </a:r>
            <a:r>
              <a:rPr lang="tr-TR" altLang="tr-TR" smtClean="0">
                <a:solidFill>
                  <a:srgbClr val="666699"/>
                </a:solidFill>
                <a:sym typeface="Symbol" panose="05050102010706020507" pitchFamily="18" charset="2"/>
              </a:rPr>
              <a:t>A</a:t>
            </a:r>
            <a:r>
              <a:rPr lang="en-US" altLang="tr-TR" smtClean="0">
                <a:solidFill>
                  <a:srgbClr val="666699"/>
                </a:solidFill>
                <a:sym typeface="Symbol" panose="05050102010706020507" pitchFamily="18" charset="2"/>
              </a:rPr>
              <a:t>yrıştırma</a:t>
            </a:r>
            <a:r>
              <a:rPr lang="tr-TR" altLang="tr-TR" smtClean="0">
                <a:solidFill>
                  <a:srgbClr val="666699"/>
                </a:solidFill>
                <a:sym typeface="Symbol" panose="05050102010706020507" pitchFamily="18" charset="2"/>
              </a:rPr>
              <a:t> </a:t>
            </a:r>
            <a:r>
              <a:rPr lang="tr-TR" altLang="tr-TR" sz="2800" smtClean="0">
                <a:solidFill>
                  <a:srgbClr val="666699"/>
                </a:solidFill>
                <a:sym typeface="Symbol" panose="05050102010706020507" pitchFamily="18" charset="2"/>
              </a:rPr>
              <a:t>(devamı)</a:t>
            </a:r>
            <a:endParaRPr lang="en-US" altLang="tr-TR" sz="2800" smtClean="0">
              <a:solidFill>
                <a:srgbClr val="666699"/>
              </a:solidFill>
            </a:endParaRPr>
          </a:p>
        </p:txBody>
      </p:sp>
      <p:sp>
        <p:nvSpPr>
          <p:cNvPr id="36869" name="Rectangle 8"/>
          <p:cNvSpPr>
            <a:spLocks noGrp="1" noChangeArrowheads="1"/>
          </p:cNvSpPr>
          <p:nvPr>
            <p:ph type="body" idx="1"/>
          </p:nvPr>
        </p:nvSpPr>
        <p:spPr>
          <a:xfrm>
            <a:off x="533400" y="1447800"/>
            <a:ext cx="8077200" cy="5181600"/>
          </a:xfrm>
        </p:spPr>
        <p:txBody>
          <a:bodyPr/>
          <a:lstStyle/>
          <a:p>
            <a:pPr marL="0" indent="0" eaLnBrk="1" hangingPunct="1"/>
            <a:r>
              <a:rPr lang="tr-TR" altLang="tr-TR" sz="2400" smtClean="0">
                <a:solidFill>
                  <a:schemeClr val="accent2"/>
                </a:solidFill>
              </a:rPr>
              <a:t>İşleyiciler hakkında sezgi</a:t>
            </a:r>
            <a:r>
              <a:rPr lang="en-US" altLang="tr-TR" sz="2400" smtClean="0">
                <a:solidFill>
                  <a:schemeClr val="accent2"/>
                </a:solidFill>
              </a:rPr>
              <a:t>:</a:t>
            </a:r>
          </a:p>
          <a:p>
            <a:pPr lvl="1" eaLnBrk="1" hangingPunct="1"/>
            <a:r>
              <a:rPr lang="tr-TR" altLang="tr-TR" smtClean="0">
                <a:solidFill>
                  <a:schemeClr val="accent2"/>
                </a:solidFill>
              </a:rPr>
              <a:t>Tanım</a:t>
            </a:r>
            <a:r>
              <a:rPr lang="en-US" altLang="tr-TR" smtClean="0">
                <a:solidFill>
                  <a:schemeClr val="accent2"/>
                </a:solidFill>
              </a:rPr>
              <a:t>: </a:t>
            </a:r>
            <a:r>
              <a:rPr lang="en-US" altLang="tr-TR" smtClean="0">
                <a:solidFill>
                  <a:schemeClr val="accent2"/>
                </a:solidFill>
                <a:sym typeface="Symbol" panose="05050102010706020507" pitchFamily="18" charset="2"/>
              </a:rPr>
              <a:t></a:t>
            </a:r>
            <a:r>
              <a:rPr lang="en-US" altLang="tr-TR" smtClean="0">
                <a:solidFill>
                  <a:schemeClr val="accent2"/>
                </a:solidFill>
              </a:rPr>
              <a:t> </a:t>
            </a:r>
            <a:r>
              <a:rPr lang="tr-TR" altLang="tr-TR" smtClean="0">
                <a:solidFill>
                  <a:schemeClr val="accent2"/>
                </a:solidFill>
              </a:rPr>
              <a:t>, sağ-cümlesel formun </a:t>
            </a:r>
            <a:r>
              <a:rPr lang="tr-TR" altLang="tr-TR" i="1" smtClean="0">
                <a:solidFill>
                  <a:schemeClr val="accent2"/>
                </a:solidFill>
              </a:rPr>
              <a:t>işleyicisidir</a:t>
            </a:r>
            <a:r>
              <a:rPr lang="tr-TR" altLang="tr-TR" smtClean="0">
                <a:solidFill>
                  <a:schemeClr val="accent2"/>
                </a:solidFill>
              </a:rPr>
              <a:t> (tanıtıcı değeridir)</a:t>
            </a:r>
          </a:p>
          <a:p>
            <a:pPr lvl="1" eaLnBrk="1" hangingPunct="1">
              <a:buFontTx/>
              <a:buNone/>
            </a:pPr>
            <a:r>
              <a:rPr lang="tr-TR" altLang="tr-TR" smtClean="0">
                <a:solidFill>
                  <a:schemeClr val="accent2"/>
                </a:solidFill>
                <a:sym typeface="Symbol" panose="05050102010706020507" pitchFamily="18" charset="2"/>
              </a:rPr>
              <a:t> </a:t>
            </a:r>
            <a:r>
              <a:rPr lang="en-US" altLang="tr-TR" smtClean="0">
                <a:solidFill>
                  <a:schemeClr val="accent2"/>
                </a:solidFill>
                <a:sym typeface="Symbol" panose="05050102010706020507" pitchFamily="18" charset="2"/>
              </a:rPr>
              <a:t> </a:t>
            </a:r>
            <a:r>
              <a:rPr lang="en-US" altLang="tr-TR" smtClean="0">
                <a:solidFill>
                  <a:schemeClr val="accent2"/>
                </a:solidFill>
              </a:rPr>
              <a:t>= </a:t>
            </a:r>
            <a:r>
              <a:rPr lang="en-US" altLang="tr-TR" smtClean="0">
                <a:solidFill>
                  <a:schemeClr val="accent2"/>
                </a:solidFill>
                <a:sym typeface="Symbol" panose="05050102010706020507" pitchFamily="18" charset="2"/>
              </a:rPr>
              <a:t></a:t>
            </a:r>
            <a:r>
              <a:rPr lang="en-US" altLang="tr-TR" smtClean="0">
                <a:solidFill>
                  <a:schemeClr val="accent2"/>
                </a:solidFill>
              </a:rPr>
              <a:t>w </a:t>
            </a:r>
            <a:r>
              <a:rPr lang="tr-TR" altLang="tr-TR" smtClean="0">
                <a:solidFill>
                  <a:schemeClr val="accent2"/>
                </a:solidFill>
              </a:rPr>
              <a:t>ancak ve ancak </a:t>
            </a:r>
            <a:r>
              <a:rPr lang="en-US" altLang="tr-TR" smtClean="0">
                <a:solidFill>
                  <a:schemeClr val="accent2"/>
                </a:solidFill>
              </a:rPr>
              <a:t>S =&gt;*</a:t>
            </a:r>
            <a:r>
              <a:rPr lang="en-US" altLang="tr-TR" baseline="-25000" smtClean="0">
                <a:solidFill>
                  <a:schemeClr val="accent2"/>
                </a:solidFill>
              </a:rPr>
              <a:t>rm</a:t>
            </a:r>
            <a:r>
              <a:rPr lang="en-US" altLang="tr-TR" smtClean="0">
                <a:solidFill>
                  <a:schemeClr val="accent2"/>
                </a:solidFill>
              </a:rPr>
              <a:t> </a:t>
            </a:r>
            <a:r>
              <a:rPr lang="en-US" altLang="tr-TR" smtClean="0">
                <a:solidFill>
                  <a:schemeClr val="accent2"/>
                </a:solidFill>
                <a:sym typeface="Symbol" panose="05050102010706020507" pitchFamily="18" charset="2"/>
              </a:rPr>
              <a:t></a:t>
            </a:r>
            <a:r>
              <a:rPr lang="en-US" altLang="tr-TR" smtClean="0">
                <a:solidFill>
                  <a:schemeClr val="accent2"/>
                </a:solidFill>
              </a:rPr>
              <a:t>Aw =&gt;</a:t>
            </a:r>
            <a:r>
              <a:rPr lang="en-US" altLang="tr-TR" baseline="-25000" smtClean="0">
                <a:solidFill>
                  <a:schemeClr val="accent2"/>
                </a:solidFill>
              </a:rPr>
              <a:t>rm</a:t>
            </a:r>
            <a:r>
              <a:rPr lang="en-US" altLang="tr-TR" smtClean="0">
                <a:solidFill>
                  <a:schemeClr val="accent2"/>
                </a:solidFill>
              </a:rPr>
              <a:t> </a:t>
            </a:r>
            <a:r>
              <a:rPr lang="en-US" altLang="tr-TR" smtClean="0">
                <a:solidFill>
                  <a:schemeClr val="accent2"/>
                </a:solidFill>
                <a:sym typeface="Symbol" panose="05050102010706020507" pitchFamily="18" charset="2"/>
              </a:rPr>
              <a:t></a:t>
            </a:r>
            <a:r>
              <a:rPr lang="en-US" altLang="tr-TR" smtClean="0">
                <a:solidFill>
                  <a:schemeClr val="accent2"/>
                </a:solidFill>
              </a:rPr>
              <a:t>w</a:t>
            </a:r>
            <a:endParaRPr lang="tr-TR" altLang="tr-TR" smtClean="0">
              <a:solidFill>
                <a:schemeClr val="accent2"/>
              </a:solidFill>
            </a:endParaRPr>
          </a:p>
          <a:p>
            <a:pPr lvl="1" eaLnBrk="1" hangingPunct="1">
              <a:buFontTx/>
              <a:buNone/>
            </a:pPr>
            <a:endParaRPr lang="en-US" altLang="tr-TR" smtClean="0">
              <a:solidFill>
                <a:schemeClr val="accent2"/>
              </a:solidFill>
            </a:endParaRPr>
          </a:p>
          <a:p>
            <a:pPr lvl="1" eaLnBrk="1" hangingPunct="1"/>
            <a:r>
              <a:rPr lang="tr-TR" altLang="tr-TR" smtClean="0">
                <a:solidFill>
                  <a:schemeClr val="accent2"/>
                </a:solidFill>
              </a:rPr>
              <a:t>Tanım</a:t>
            </a:r>
            <a:r>
              <a:rPr lang="en-US" altLang="tr-TR" smtClean="0">
                <a:solidFill>
                  <a:schemeClr val="accent2"/>
                </a:solidFill>
              </a:rPr>
              <a:t>: </a:t>
            </a:r>
            <a:r>
              <a:rPr lang="en-US" altLang="tr-TR" smtClean="0">
                <a:solidFill>
                  <a:schemeClr val="accent2"/>
                </a:solidFill>
                <a:sym typeface="Symbol" panose="05050102010706020507" pitchFamily="18" charset="2"/>
              </a:rPr>
              <a:t></a:t>
            </a:r>
            <a:r>
              <a:rPr lang="en-US" altLang="tr-TR" smtClean="0">
                <a:solidFill>
                  <a:schemeClr val="accent2"/>
                </a:solidFill>
              </a:rPr>
              <a:t> </a:t>
            </a:r>
            <a:r>
              <a:rPr lang="tr-TR" altLang="tr-TR" smtClean="0">
                <a:solidFill>
                  <a:schemeClr val="accent2"/>
                </a:solidFill>
              </a:rPr>
              <a:t>, sağ-cümlesel formun </a:t>
            </a:r>
            <a:r>
              <a:rPr lang="tr-TR" altLang="tr-TR" i="1" smtClean="0">
                <a:solidFill>
                  <a:schemeClr val="accent2"/>
                </a:solidFill>
              </a:rPr>
              <a:t>tümceciğidir</a:t>
            </a:r>
          </a:p>
          <a:p>
            <a:pPr lvl="1" eaLnBrk="1" hangingPunct="1">
              <a:buFontTx/>
              <a:buNone/>
            </a:pPr>
            <a:r>
              <a:rPr lang="tr-TR" altLang="tr-TR" smtClean="0">
                <a:solidFill>
                  <a:schemeClr val="accent2"/>
                </a:solidFill>
                <a:sym typeface="Symbol" panose="05050102010706020507" pitchFamily="18" charset="2"/>
              </a:rPr>
              <a:t> </a:t>
            </a:r>
            <a:r>
              <a:rPr lang="en-US" altLang="tr-TR" smtClean="0">
                <a:solidFill>
                  <a:schemeClr val="accent2"/>
                </a:solidFill>
                <a:sym typeface="Symbol" panose="05050102010706020507" pitchFamily="18" charset="2"/>
              </a:rPr>
              <a:t> </a:t>
            </a:r>
            <a:r>
              <a:rPr lang="tr-TR" altLang="tr-TR" smtClean="0">
                <a:solidFill>
                  <a:schemeClr val="accent2"/>
                </a:solidFill>
              </a:rPr>
              <a:t>ancak ve ancak</a:t>
            </a:r>
            <a:r>
              <a:rPr lang="en-US" altLang="tr-TR" smtClean="0">
                <a:solidFill>
                  <a:schemeClr val="accent2"/>
                </a:solidFill>
              </a:rPr>
              <a:t> S =&gt;* </a:t>
            </a:r>
            <a:r>
              <a:rPr lang="en-US" altLang="tr-TR" smtClean="0">
                <a:solidFill>
                  <a:schemeClr val="accent2"/>
                </a:solidFill>
                <a:sym typeface="Symbol" panose="05050102010706020507" pitchFamily="18" charset="2"/>
              </a:rPr>
              <a:t>  </a:t>
            </a:r>
            <a:r>
              <a:rPr lang="en-US" altLang="tr-TR" smtClean="0">
                <a:solidFill>
                  <a:schemeClr val="accent2"/>
                </a:solidFill>
              </a:rPr>
              <a:t>= </a:t>
            </a:r>
            <a:r>
              <a:rPr lang="en-US" altLang="tr-TR" smtClean="0">
                <a:solidFill>
                  <a:schemeClr val="accent2"/>
                </a:solidFill>
                <a:sym typeface="Symbol" panose="05050102010706020507" pitchFamily="18" charset="2"/>
              </a:rPr>
              <a:t></a:t>
            </a:r>
            <a:r>
              <a:rPr lang="en-US" altLang="tr-TR" baseline="-25000" smtClean="0">
                <a:solidFill>
                  <a:schemeClr val="accent2"/>
                </a:solidFill>
                <a:sym typeface="Symbol" panose="05050102010706020507" pitchFamily="18" charset="2"/>
              </a:rPr>
              <a:t>1</a:t>
            </a:r>
            <a:r>
              <a:rPr lang="en-US" altLang="tr-TR" smtClean="0">
                <a:solidFill>
                  <a:schemeClr val="accent2"/>
                </a:solidFill>
                <a:sym typeface="Symbol" panose="05050102010706020507" pitchFamily="18" charset="2"/>
              </a:rPr>
              <a:t>A</a:t>
            </a:r>
            <a:r>
              <a:rPr lang="en-US" altLang="tr-TR" baseline="-25000" smtClean="0">
                <a:solidFill>
                  <a:schemeClr val="accent2"/>
                </a:solidFill>
                <a:sym typeface="Symbol" panose="05050102010706020507" pitchFamily="18" charset="2"/>
              </a:rPr>
              <a:t>2</a:t>
            </a:r>
            <a:r>
              <a:rPr lang="en-US" altLang="tr-TR" smtClean="0">
                <a:solidFill>
                  <a:schemeClr val="accent2"/>
                </a:solidFill>
                <a:sym typeface="Symbol" panose="05050102010706020507" pitchFamily="18" charset="2"/>
              </a:rPr>
              <a:t> =&gt;+ </a:t>
            </a:r>
            <a:r>
              <a:rPr lang="en-US" altLang="tr-TR" baseline="-25000" smtClean="0">
                <a:solidFill>
                  <a:schemeClr val="accent2"/>
                </a:solidFill>
                <a:sym typeface="Symbol" panose="05050102010706020507" pitchFamily="18" charset="2"/>
              </a:rPr>
              <a:t>1</a:t>
            </a:r>
            <a:r>
              <a:rPr lang="en-US" altLang="tr-TR" smtClean="0">
                <a:solidFill>
                  <a:schemeClr val="accent2"/>
                </a:solidFill>
                <a:sym typeface="Symbol" panose="05050102010706020507" pitchFamily="18" charset="2"/>
              </a:rPr>
              <a:t></a:t>
            </a:r>
            <a:r>
              <a:rPr lang="en-US" altLang="tr-TR" baseline="-25000" smtClean="0">
                <a:solidFill>
                  <a:schemeClr val="accent2"/>
                </a:solidFill>
                <a:sym typeface="Symbol" panose="05050102010706020507" pitchFamily="18" charset="2"/>
              </a:rPr>
              <a:t>2</a:t>
            </a:r>
            <a:endParaRPr lang="tr-TR" altLang="tr-TR" baseline="-25000" smtClean="0">
              <a:solidFill>
                <a:schemeClr val="accent2"/>
              </a:solidFill>
              <a:sym typeface="Symbol" panose="05050102010706020507" pitchFamily="18" charset="2"/>
            </a:endParaRPr>
          </a:p>
          <a:p>
            <a:pPr lvl="1" eaLnBrk="1" hangingPunct="1">
              <a:buFontTx/>
              <a:buNone/>
            </a:pPr>
            <a:endParaRPr lang="en-US" altLang="tr-TR" smtClean="0">
              <a:solidFill>
                <a:schemeClr val="accent2"/>
              </a:solidFill>
              <a:sym typeface="Symbol" panose="05050102010706020507" pitchFamily="18" charset="2"/>
            </a:endParaRPr>
          </a:p>
          <a:p>
            <a:pPr lvl="1" eaLnBrk="1" hangingPunct="1"/>
            <a:r>
              <a:rPr lang="tr-TR" altLang="tr-TR" smtClean="0">
                <a:solidFill>
                  <a:schemeClr val="accent2"/>
                </a:solidFill>
              </a:rPr>
              <a:t>Tanım</a:t>
            </a:r>
            <a:r>
              <a:rPr lang="en-US" altLang="tr-TR" smtClean="0">
                <a:solidFill>
                  <a:schemeClr val="accent2"/>
                </a:solidFill>
              </a:rPr>
              <a:t>: </a:t>
            </a:r>
            <a:r>
              <a:rPr lang="en-US" altLang="tr-TR" smtClean="0">
                <a:solidFill>
                  <a:schemeClr val="accent2"/>
                </a:solidFill>
                <a:sym typeface="Symbol" panose="05050102010706020507" pitchFamily="18" charset="2"/>
              </a:rPr>
              <a:t></a:t>
            </a:r>
            <a:r>
              <a:rPr lang="en-US" altLang="tr-TR" smtClean="0">
                <a:solidFill>
                  <a:schemeClr val="accent2"/>
                </a:solidFill>
              </a:rPr>
              <a:t> </a:t>
            </a:r>
            <a:r>
              <a:rPr lang="tr-TR" altLang="tr-TR" smtClean="0">
                <a:solidFill>
                  <a:schemeClr val="accent2"/>
                </a:solidFill>
              </a:rPr>
              <a:t>,</a:t>
            </a:r>
            <a:r>
              <a:rPr lang="en-US" altLang="tr-TR" smtClean="0">
                <a:solidFill>
                  <a:schemeClr val="accent2"/>
                </a:solidFill>
              </a:rPr>
              <a:t> </a:t>
            </a:r>
            <a:r>
              <a:rPr lang="tr-TR" altLang="tr-TR" smtClean="0">
                <a:solidFill>
                  <a:schemeClr val="accent2"/>
                </a:solidFill>
              </a:rPr>
              <a:t>sağ-cümlesel formun </a:t>
            </a:r>
            <a:r>
              <a:rPr lang="tr-TR" altLang="tr-TR" i="1" smtClean="0">
                <a:solidFill>
                  <a:schemeClr val="accent2"/>
                </a:solidFill>
                <a:sym typeface="Symbol" panose="05050102010706020507" pitchFamily="18" charset="2"/>
              </a:rPr>
              <a:t>basit tümceciğidir</a:t>
            </a:r>
          </a:p>
          <a:p>
            <a:pPr lvl="1" eaLnBrk="1" hangingPunct="1">
              <a:buFontTx/>
              <a:buNone/>
            </a:pPr>
            <a:r>
              <a:rPr lang="tr-TR" altLang="tr-TR" smtClean="0">
                <a:solidFill>
                  <a:schemeClr val="accent2"/>
                </a:solidFill>
                <a:sym typeface="Symbol" panose="05050102010706020507" pitchFamily="18" charset="2"/>
              </a:rPr>
              <a:t> </a:t>
            </a:r>
            <a:r>
              <a:rPr lang="en-US" altLang="tr-TR" smtClean="0">
                <a:solidFill>
                  <a:schemeClr val="accent2"/>
                </a:solidFill>
                <a:sym typeface="Symbol" panose="05050102010706020507" pitchFamily="18" charset="2"/>
              </a:rPr>
              <a:t></a:t>
            </a:r>
            <a:r>
              <a:rPr lang="tr-TR" altLang="tr-TR" smtClean="0">
                <a:solidFill>
                  <a:schemeClr val="accent2"/>
                </a:solidFill>
                <a:sym typeface="Symbol" panose="05050102010706020507" pitchFamily="18" charset="2"/>
              </a:rPr>
              <a:t> </a:t>
            </a:r>
            <a:r>
              <a:rPr lang="tr-TR" altLang="tr-TR" smtClean="0">
                <a:solidFill>
                  <a:schemeClr val="accent2"/>
                </a:solidFill>
              </a:rPr>
              <a:t>ancak ve ancak </a:t>
            </a:r>
            <a:r>
              <a:rPr lang="en-US" altLang="tr-TR" smtClean="0">
                <a:solidFill>
                  <a:schemeClr val="accent2"/>
                </a:solidFill>
              </a:rPr>
              <a:t>S =&gt;* </a:t>
            </a:r>
            <a:r>
              <a:rPr lang="en-US" altLang="tr-TR" smtClean="0">
                <a:solidFill>
                  <a:schemeClr val="accent2"/>
                </a:solidFill>
                <a:sym typeface="Symbol" panose="05050102010706020507" pitchFamily="18" charset="2"/>
              </a:rPr>
              <a:t>  </a:t>
            </a:r>
            <a:r>
              <a:rPr lang="en-US" altLang="tr-TR" smtClean="0">
                <a:solidFill>
                  <a:schemeClr val="accent2"/>
                </a:solidFill>
              </a:rPr>
              <a:t>= </a:t>
            </a:r>
            <a:r>
              <a:rPr lang="en-US" altLang="tr-TR" smtClean="0">
                <a:solidFill>
                  <a:schemeClr val="accent2"/>
                </a:solidFill>
                <a:sym typeface="Symbol" panose="05050102010706020507" pitchFamily="18" charset="2"/>
              </a:rPr>
              <a:t></a:t>
            </a:r>
            <a:r>
              <a:rPr lang="en-US" altLang="tr-TR" baseline="-25000" smtClean="0">
                <a:solidFill>
                  <a:schemeClr val="accent2"/>
                </a:solidFill>
                <a:sym typeface="Symbol" panose="05050102010706020507" pitchFamily="18" charset="2"/>
              </a:rPr>
              <a:t>1</a:t>
            </a:r>
            <a:r>
              <a:rPr lang="en-US" altLang="tr-TR" smtClean="0">
                <a:solidFill>
                  <a:schemeClr val="accent2"/>
                </a:solidFill>
                <a:sym typeface="Symbol" panose="05050102010706020507" pitchFamily="18" charset="2"/>
              </a:rPr>
              <a:t>A</a:t>
            </a:r>
            <a:r>
              <a:rPr lang="en-US" altLang="tr-TR" baseline="-25000" smtClean="0">
                <a:solidFill>
                  <a:schemeClr val="accent2"/>
                </a:solidFill>
                <a:sym typeface="Symbol" panose="05050102010706020507" pitchFamily="18" charset="2"/>
              </a:rPr>
              <a:t>2</a:t>
            </a:r>
            <a:r>
              <a:rPr lang="en-US" altLang="tr-TR" smtClean="0">
                <a:solidFill>
                  <a:schemeClr val="accent2"/>
                </a:solidFill>
                <a:sym typeface="Symbol" panose="05050102010706020507" pitchFamily="18" charset="2"/>
              </a:rPr>
              <a:t> =&gt; </a:t>
            </a:r>
            <a:r>
              <a:rPr lang="en-US" altLang="tr-TR" baseline="-25000" smtClean="0">
                <a:solidFill>
                  <a:schemeClr val="accent2"/>
                </a:solidFill>
                <a:sym typeface="Symbol" panose="05050102010706020507" pitchFamily="18" charset="2"/>
              </a:rPr>
              <a:t>1</a:t>
            </a:r>
            <a:r>
              <a:rPr lang="en-US" altLang="tr-TR" smtClean="0">
                <a:solidFill>
                  <a:schemeClr val="accent2"/>
                </a:solidFill>
                <a:sym typeface="Symbol" panose="05050102010706020507" pitchFamily="18" charset="2"/>
              </a:rPr>
              <a:t></a:t>
            </a:r>
            <a:r>
              <a:rPr lang="en-US" altLang="tr-TR" baseline="-25000" smtClean="0">
                <a:solidFill>
                  <a:schemeClr val="accent2"/>
                </a:solidFill>
                <a:sym typeface="Symbol" panose="05050102010706020507" pitchFamily="18" charset="2"/>
              </a:rPr>
              <a:t>2</a:t>
            </a:r>
            <a:r>
              <a:rPr lang="tr-TR" altLang="tr-TR" smtClean="0">
                <a:solidFill>
                  <a:schemeClr val="accent2"/>
                </a:solidFill>
                <a:sym typeface="Symbol" panose="05050102010706020507" pitchFamily="18" charset="2"/>
              </a:rPr>
              <a:t>    </a:t>
            </a:r>
            <a:endParaRPr lang="en-US" altLang="tr-TR" smtClean="0">
              <a:solidFill>
                <a:schemeClr val="accent2"/>
              </a:solidFill>
              <a:sym typeface="Symbol" panose="05050102010706020507" pitchFamily="18" charset="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Altbilgi Yer Tutucusu 3"/>
          <p:cNvSpPr>
            <a:spLocks noGrp="1"/>
          </p:cNvSpPr>
          <p:nvPr>
            <p:ph type="ftr" sz="quarter" idx="10"/>
          </p:nvPr>
        </p:nvSpPr>
        <p:spPr>
          <a:noFill/>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r>
              <a:rPr lang="en-US" altLang="tr-TR" sz="1000" smtClean="0">
                <a:latin typeface="Arial" panose="020B0604020202020204" pitchFamily="34" charset="0"/>
              </a:rPr>
              <a:t>Copyright © 2006 Pearson Addison-Wesley. All rights reserved.</a:t>
            </a:r>
          </a:p>
        </p:txBody>
      </p:sp>
      <p:sp>
        <p:nvSpPr>
          <p:cNvPr id="37891" name="Slayt Numarası Yer Tutucusu 4"/>
          <p:cNvSpPr>
            <a:spLocks noGrp="1"/>
          </p:cNvSpPr>
          <p:nvPr>
            <p:ph type="sldNum" sz="quarter" idx="11"/>
          </p:nvPr>
        </p:nvSpPr>
        <p:spPr>
          <a:noFill/>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r>
              <a:rPr lang="en-US" altLang="tr-TR" sz="1000">
                <a:latin typeface="Arial" panose="020B0604020202020204" pitchFamily="34" charset="0"/>
              </a:rPr>
              <a:t>1-</a:t>
            </a:r>
            <a:fld id="{D7FD752A-1274-42CD-8BED-7421F82B9586}" type="slidenum">
              <a:rPr lang="en-US" altLang="tr-TR" sz="1000">
                <a:latin typeface="Arial" panose="020B0604020202020204" pitchFamily="34" charset="0"/>
              </a:rPr>
              <a:pPr/>
              <a:t>35</a:t>
            </a:fld>
            <a:endParaRPr lang="en-US" altLang="tr-TR" sz="1000">
              <a:latin typeface="Arial" panose="020B0604020202020204" pitchFamily="34" charset="0"/>
            </a:endParaRPr>
          </a:p>
        </p:txBody>
      </p:sp>
      <p:sp>
        <p:nvSpPr>
          <p:cNvPr id="37892" name="Rectangle 6"/>
          <p:cNvSpPr>
            <a:spLocks noGrp="1" noChangeArrowheads="1"/>
          </p:cNvSpPr>
          <p:nvPr>
            <p:ph type="body" idx="1"/>
          </p:nvPr>
        </p:nvSpPr>
        <p:spPr>
          <a:noFill/>
        </p:spPr>
        <p:txBody>
          <a:bodyPr/>
          <a:lstStyle/>
          <a:p>
            <a:pPr eaLnBrk="1" hangingPunct="1"/>
            <a:r>
              <a:rPr lang="tr-TR" altLang="tr-TR" smtClean="0">
                <a:solidFill>
                  <a:schemeClr val="accent2"/>
                </a:solidFill>
              </a:rPr>
              <a:t>İşleyiciler hakkında sezgi (devamı)</a:t>
            </a:r>
            <a:r>
              <a:rPr lang="en-US" altLang="tr-TR" smtClean="0">
                <a:solidFill>
                  <a:schemeClr val="accent2"/>
                </a:solidFill>
              </a:rPr>
              <a:t>:</a:t>
            </a:r>
          </a:p>
          <a:p>
            <a:pPr lvl="1" eaLnBrk="1" hangingPunct="1"/>
            <a:r>
              <a:rPr lang="tr-TR" altLang="tr-TR" smtClean="0">
                <a:solidFill>
                  <a:schemeClr val="accent2"/>
                </a:solidFill>
                <a:sym typeface="Symbol" panose="05050102010706020507" pitchFamily="18" charset="2"/>
              </a:rPr>
              <a:t>Bir </a:t>
            </a:r>
            <a:r>
              <a:rPr lang="en-US" altLang="tr-TR" smtClean="0">
                <a:solidFill>
                  <a:schemeClr val="accent2"/>
                </a:solidFill>
                <a:sym typeface="Symbol" panose="05050102010706020507" pitchFamily="18" charset="2"/>
              </a:rPr>
              <a:t>sağ cümlesel form</a:t>
            </a:r>
            <a:r>
              <a:rPr lang="tr-TR" altLang="tr-TR" smtClean="0">
                <a:solidFill>
                  <a:schemeClr val="accent2"/>
                </a:solidFill>
                <a:sym typeface="Symbol" panose="05050102010706020507" pitchFamily="18" charset="2"/>
              </a:rPr>
              <a:t>un </a:t>
            </a:r>
            <a:r>
              <a:rPr lang="en-US" altLang="tr-TR" smtClean="0">
                <a:solidFill>
                  <a:schemeClr val="accent2"/>
                </a:solidFill>
                <a:sym typeface="Symbol" panose="05050102010706020507" pitchFamily="18" charset="2"/>
              </a:rPr>
              <a:t>işleyici</a:t>
            </a:r>
            <a:r>
              <a:rPr lang="tr-TR" altLang="tr-TR" smtClean="0">
                <a:solidFill>
                  <a:schemeClr val="accent2"/>
                </a:solidFill>
                <a:sym typeface="Symbol" panose="05050102010706020507" pitchFamily="18" charset="2"/>
              </a:rPr>
              <a:t>si onun en soldaki</a:t>
            </a:r>
            <a:r>
              <a:rPr lang="en-US" altLang="tr-TR" smtClean="0">
                <a:solidFill>
                  <a:schemeClr val="accent2"/>
                </a:solidFill>
                <a:sym typeface="Symbol" panose="05050102010706020507" pitchFamily="18" charset="2"/>
              </a:rPr>
              <a:t> </a:t>
            </a:r>
            <a:r>
              <a:rPr lang="tr-TR" altLang="tr-TR" smtClean="0">
                <a:solidFill>
                  <a:schemeClr val="accent2"/>
                </a:solidFill>
                <a:sym typeface="Symbol" panose="05050102010706020507" pitchFamily="18" charset="2"/>
              </a:rPr>
              <a:t>basit tümceciğidir</a:t>
            </a:r>
            <a:endParaRPr lang="en-US" altLang="tr-TR" smtClean="0">
              <a:solidFill>
                <a:schemeClr val="accent2"/>
              </a:solidFill>
              <a:sym typeface="Symbol" panose="05050102010706020507" pitchFamily="18" charset="2"/>
            </a:endParaRPr>
          </a:p>
          <a:p>
            <a:pPr lvl="1" eaLnBrk="1" hangingPunct="1"/>
            <a:r>
              <a:rPr lang="tr-TR" altLang="tr-TR" smtClean="0">
                <a:solidFill>
                  <a:schemeClr val="accent2"/>
                </a:solidFill>
                <a:sym typeface="Symbol" panose="05050102010706020507" pitchFamily="18" charset="2"/>
              </a:rPr>
              <a:t>Verilen bir</a:t>
            </a:r>
            <a:r>
              <a:rPr lang="en-US" altLang="tr-TR" smtClean="0">
                <a:solidFill>
                  <a:schemeClr val="accent2"/>
                </a:solidFill>
                <a:sym typeface="Symbol" panose="05050102010706020507" pitchFamily="18" charset="2"/>
              </a:rPr>
              <a:t> ayrıştırma ağacı</a:t>
            </a:r>
            <a:r>
              <a:rPr lang="tr-TR" altLang="tr-TR" smtClean="0">
                <a:solidFill>
                  <a:schemeClr val="accent2"/>
                </a:solidFill>
                <a:sym typeface="Symbol" panose="05050102010706020507" pitchFamily="18" charset="2"/>
              </a:rPr>
              <a:t>nda</a:t>
            </a:r>
            <a:r>
              <a:rPr lang="en-US" altLang="tr-TR" smtClean="0">
                <a:solidFill>
                  <a:schemeClr val="accent2"/>
                </a:solidFill>
                <a:sym typeface="Symbol" panose="05050102010706020507" pitchFamily="18" charset="2"/>
              </a:rPr>
              <a:t>, </a:t>
            </a:r>
            <a:r>
              <a:rPr lang="tr-TR" altLang="tr-TR" smtClean="0">
                <a:solidFill>
                  <a:schemeClr val="accent2"/>
                </a:solidFill>
                <a:sym typeface="Symbol" panose="05050102010706020507" pitchFamily="18" charset="2"/>
              </a:rPr>
              <a:t>şimdi </a:t>
            </a:r>
            <a:r>
              <a:rPr lang="en-US" altLang="tr-TR" smtClean="0">
                <a:solidFill>
                  <a:schemeClr val="accent2"/>
                </a:solidFill>
                <a:sym typeface="Symbol" panose="05050102010706020507" pitchFamily="18" charset="2"/>
              </a:rPr>
              <a:t>işleyici</a:t>
            </a:r>
            <a:r>
              <a:rPr lang="tr-TR" altLang="tr-TR" smtClean="0">
                <a:solidFill>
                  <a:schemeClr val="accent2"/>
                </a:solidFill>
                <a:sym typeface="Symbol" panose="05050102010706020507" pitchFamily="18" charset="2"/>
              </a:rPr>
              <a:t>yi bulmak kolaydır</a:t>
            </a:r>
            <a:endParaRPr lang="en-US" altLang="tr-TR" smtClean="0">
              <a:solidFill>
                <a:schemeClr val="accent2"/>
              </a:solidFill>
              <a:sym typeface="Symbol" panose="05050102010706020507" pitchFamily="18" charset="2"/>
            </a:endParaRPr>
          </a:p>
          <a:p>
            <a:pPr lvl="1" eaLnBrk="1" hangingPunct="1"/>
            <a:r>
              <a:rPr lang="tr-TR" altLang="tr-TR" smtClean="0">
                <a:solidFill>
                  <a:schemeClr val="accent2"/>
                </a:solidFill>
                <a:sym typeface="Symbol" panose="05050102010706020507" pitchFamily="18" charset="2"/>
              </a:rPr>
              <a:t>Ayrıştırma, </a:t>
            </a:r>
            <a:r>
              <a:rPr lang="en-US" altLang="tr-TR" smtClean="0">
                <a:solidFill>
                  <a:schemeClr val="accent2"/>
                </a:solidFill>
                <a:sym typeface="Symbol" panose="05050102010706020507" pitchFamily="18" charset="2"/>
              </a:rPr>
              <a:t>işleyici</a:t>
            </a:r>
            <a:r>
              <a:rPr lang="tr-TR" altLang="tr-TR" smtClean="0">
                <a:solidFill>
                  <a:schemeClr val="accent2"/>
                </a:solidFill>
                <a:sym typeface="Symbol" panose="05050102010706020507" pitchFamily="18" charset="2"/>
              </a:rPr>
              <a:t> budama olarak düşünülebilir</a:t>
            </a:r>
            <a:endParaRPr lang="en-US" altLang="tr-TR" smtClean="0">
              <a:solidFill>
                <a:schemeClr val="accent2"/>
              </a:solidFill>
              <a:sym typeface="Symbol" panose="05050102010706020507" pitchFamily="18" charset="2"/>
            </a:endParaRPr>
          </a:p>
        </p:txBody>
      </p:sp>
      <p:sp>
        <p:nvSpPr>
          <p:cNvPr id="37893" name="Rectangle 2"/>
          <p:cNvSpPr>
            <a:spLocks noGrp="1" noChangeArrowheads="1"/>
          </p:cNvSpPr>
          <p:nvPr>
            <p:ph type="title"/>
          </p:nvPr>
        </p:nvSpPr>
        <p:spPr>
          <a:xfrm>
            <a:off x="533400" y="381000"/>
            <a:ext cx="8458200" cy="762000"/>
          </a:xfrm>
        </p:spPr>
        <p:txBody>
          <a:bodyPr/>
          <a:lstStyle/>
          <a:p>
            <a:pPr eaLnBrk="1" hangingPunct="1"/>
            <a:r>
              <a:rPr lang="tr-TR" altLang="tr-TR" smtClean="0">
                <a:solidFill>
                  <a:srgbClr val="666699"/>
                </a:solidFill>
                <a:sym typeface="Symbol" panose="05050102010706020507" pitchFamily="18" charset="2"/>
              </a:rPr>
              <a:t>A</a:t>
            </a:r>
            <a:r>
              <a:rPr lang="en-US" altLang="tr-TR" smtClean="0">
                <a:solidFill>
                  <a:srgbClr val="666699"/>
                </a:solidFill>
                <a:sym typeface="Symbol" panose="05050102010706020507" pitchFamily="18" charset="2"/>
              </a:rPr>
              <a:t>şağıdan</a:t>
            </a:r>
            <a:r>
              <a:rPr lang="tr-TR" altLang="tr-TR" smtClean="0">
                <a:solidFill>
                  <a:srgbClr val="666699"/>
                </a:solidFill>
                <a:sym typeface="Symbol" panose="05050102010706020507" pitchFamily="18" charset="2"/>
              </a:rPr>
              <a:t>-Y</a:t>
            </a:r>
            <a:r>
              <a:rPr lang="en-US" altLang="tr-TR" smtClean="0">
                <a:solidFill>
                  <a:srgbClr val="666699"/>
                </a:solidFill>
                <a:sym typeface="Symbol" panose="05050102010706020507" pitchFamily="18" charset="2"/>
              </a:rPr>
              <a:t>ukarıya </a:t>
            </a:r>
            <a:r>
              <a:rPr lang="tr-TR" altLang="tr-TR" smtClean="0">
                <a:solidFill>
                  <a:srgbClr val="666699"/>
                </a:solidFill>
                <a:sym typeface="Symbol" panose="05050102010706020507" pitchFamily="18" charset="2"/>
              </a:rPr>
              <a:t>A</a:t>
            </a:r>
            <a:r>
              <a:rPr lang="en-US" altLang="tr-TR" smtClean="0">
                <a:solidFill>
                  <a:srgbClr val="666699"/>
                </a:solidFill>
                <a:sym typeface="Symbol" panose="05050102010706020507" pitchFamily="18" charset="2"/>
              </a:rPr>
              <a:t>yrıştırma</a:t>
            </a:r>
            <a:r>
              <a:rPr lang="tr-TR" altLang="tr-TR" smtClean="0">
                <a:solidFill>
                  <a:srgbClr val="666699"/>
                </a:solidFill>
                <a:sym typeface="Symbol" panose="05050102010706020507" pitchFamily="18" charset="2"/>
              </a:rPr>
              <a:t> </a:t>
            </a:r>
            <a:r>
              <a:rPr lang="tr-TR" altLang="tr-TR" sz="2800" smtClean="0">
                <a:solidFill>
                  <a:srgbClr val="666699"/>
                </a:solidFill>
                <a:sym typeface="Symbol" panose="05050102010706020507" pitchFamily="18" charset="2"/>
              </a:rPr>
              <a:t>(devamı)</a:t>
            </a:r>
            <a:endParaRPr lang="en-US" altLang="tr-TR" sz="2800" smtClean="0">
              <a:solidFill>
                <a:srgbClr val="666699"/>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Altbilgi Yer Tutucusu 3"/>
          <p:cNvSpPr>
            <a:spLocks noGrp="1"/>
          </p:cNvSpPr>
          <p:nvPr>
            <p:ph type="ftr" sz="quarter" idx="10"/>
          </p:nvPr>
        </p:nvSpPr>
        <p:spPr>
          <a:noFill/>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r>
              <a:rPr lang="en-US" altLang="tr-TR" sz="1000" smtClean="0">
                <a:latin typeface="Arial" panose="020B0604020202020204" pitchFamily="34" charset="0"/>
              </a:rPr>
              <a:t>Copyright © 2006 Pearson Addison-Wesley. All rights reserved.</a:t>
            </a:r>
          </a:p>
        </p:txBody>
      </p:sp>
      <p:sp>
        <p:nvSpPr>
          <p:cNvPr id="38915" name="Slayt Numarası Yer Tutucusu 4"/>
          <p:cNvSpPr>
            <a:spLocks noGrp="1"/>
          </p:cNvSpPr>
          <p:nvPr>
            <p:ph type="sldNum" sz="quarter" idx="11"/>
          </p:nvPr>
        </p:nvSpPr>
        <p:spPr>
          <a:noFill/>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r>
              <a:rPr lang="en-US" altLang="tr-TR" sz="1000">
                <a:latin typeface="Arial" panose="020B0604020202020204" pitchFamily="34" charset="0"/>
              </a:rPr>
              <a:t>1-</a:t>
            </a:r>
            <a:fld id="{29C591C2-22B6-4DD6-BD9B-6ED8044EC767}" type="slidenum">
              <a:rPr lang="en-US" altLang="tr-TR" sz="1000">
                <a:latin typeface="Arial" panose="020B0604020202020204" pitchFamily="34" charset="0"/>
              </a:rPr>
              <a:pPr/>
              <a:t>36</a:t>
            </a:fld>
            <a:endParaRPr lang="en-US" altLang="tr-TR" sz="1000">
              <a:latin typeface="Arial" panose="020B0604020202020204" pitchFamily="34" charset="0"/>
            </a:endParaRPr>
          </a:p>
        </p:txBody>
      </p:sp>
      <p:sp>
        <p:nvSpPr>
          <p:cNvPr id="38916" name="Rectangle 6"/>
          <p:cNvSpPr>
            <a:spLocks noGrp="1" noChangeArrowheads="1"/>
          </p:cNvSpPr>
          <p:nvPr>
            <p:ph type="body" idx="1"/>
          </p:nvPr>
        </p:nvSpPr>
        <p:spPr>
          <a:noFill/>
        </p:spPr>
        <p:txBody>
          <a:bodyPr/>
          <a:lstStyle/>
          <a:p>
            <a:pPr eaLnBrk="1" hangingPunct="1"/>
            <a:r>
              <a:rPr lang="tr-TR" altLang="tr-TR" smtClean="0">
                <a:solidFill>
                  <a:schemeClr val="accent2"/>
                </a:solidFill>
                <a:sym typeface="Symbol" panose="05050102010706020507" pitchFamily="18" charset="2"/>
              </a:rPr>
              <a:t>Kaydırma-İndirgeme Algoritmaları</a:t>
            </a:r>
          </a:p>
          <a:p>
            <a:pPr lvl="1" eaLnBrk="1" hangingPunct="1"/>
            <a:r>
              <a:rPr lang="tr-TR" altLang="tr-TR" smtClean="0">
                <a:solidFill>
                  <a:schemeClr val="accent2"/>
                </a:solidFill>
                <a:sym typeface="Symbol" panose="05050102010706020507" pitchFamily="18" charset="2"/>
              </a:rPr>
              <a:t>İndirgeme (r</a:t>
            </a:r>
            <a:r>
              <a:rPr lang="en-US" altLang="tr-TR" smtClean="0">
                <a:solidFill>
                  <a:schemeClr val="accent2"/>
                </a:solidFill>
                <a:sym typeface="Symbol" panose="05050102010706020507" pitchFamily="18" charset="2"/>
              </a:rPr>
              <a:t>educe</a:t>
            </a:r>
            <a:r>
              <a:rPr lang="tr-TR" altLang="tr-TR" smtClean="0">
                <a:solidFill>
                  <a:schemeClr val="accent2"/>
                </a:solidFill>
                <a:sym typeface="Symbol" panose="05050102010706020507" pitchFamily="18" charset="2"/>
              </a:rPr>
              <a:t>), ayrıştırma yığınının üstündeki</a:t>
            </a:r>
            <a:r>
              <a:rPr lang="en-US" altLang="tr-TR" smtClean="0">
                <a:solidFill>
                  <a:schemeClr val="accent2"/>
                </a:solidFill>
                <a:sym typeface="Symbol" panose="05050102010706020507" pitchFamily="18" charset="2"/>
              </a:rPr>
              <a:t> işleyici </a:t>
            </a:r>
            <a:r>
              <a:rPr lang="tr-TR" altLang="tr-TR" smtClean="0">
                <a:solidFill>
                  <a:schemeClr val="accent2"/>
                </a:solidFill>
                <a:sym typeface="Symbol" panose="05050102010706020507" pitchFamily="18" charset="2"/>
              </a:rPr>
              <a:t>ile ona ilişkin </a:t>
            </a:r>
            <a:r>
              <a:rPr lang="en-US" altLang="tr-TR" smtClean="0">
                <a:solidFill>
                  <a:schemeClr val="accent2"/>
                </a:solidFill>
                <a:sym typeface="Symbol" panose="05050102010706020507" pitchFamily="18" charset="2"/>
              </a:rPr>
              <a:t>LHS</a:t>
            </a:r>
            <a:r>
              <a:rPr lang="tr-TR" altLang="tr-TR" smtClean="0">
                <a:solidFill>
                  <a:schemeClr val="accent2"/>
                </a:solidFill>
                <a:sym typeface="Symbol" panose="05050102010706020507" pitchFamily="18" charset="2"/>
              </a:rPr>
              <a:t>’nin yerini değiştirme işlemidir</a:t>
            </a:r>
            <a:endParaRPr lang="en-US" altLang="tr-TR" smtClean="0">
              <a:solidFill>
                <a:schemeClr val="accent2"/>
              </a:solidFill>
              <a:sym typeface="Symbol" panose="05050102010706020507" pitchFamily="18" charset="2"/>
            </a:endParaRPr>
          </a:p>
          <a:p>
            <a:pPr lvl="1" eaLnBrk="1" hangingPunct="1"/>
            <a:r>
              <a:rPr lang="tr-TR" altLang="tr-TR" smtClean="0">
                <a:solidFill>
                  <a:schemeClr val="accent2"/>
                </a:solidFill>
                <a:sym typeface="Symbol" panose="05050102010706020507" pitchFamily="18" charset="2"/>
              </a:rPr>
              <a:t>Kaydırma (s</a:t>
            </a:r>
            <a:r>
              <a:rPr lang="en-US" altLang="tr-TR" smtClean="0">
                <a:solidFill>
                  <a:schemeClr val="accent2"/>
                </a:solidFill>
                <a:sym typeface="Symbol" panose="05050102010706020507" pitchFamily="18" charset="2"/>
              </a:rPr>
              <a:t>hift</a:t>
            </a:r>
            <a:r>
              <a:rPr lang="tr-TR" altLang="tr-TR" smtClean="0">
                <a:solidFill>
                  <a:schemeClr val="accent2"/>
                </a:solidFill>
                <a:sym typeface="Symbol" panose="05050102010706020507" pitchFamily="18" charset="2"/>
              </a:rPr>
              <a:t>), bir sonraki jetonu ayrıştırma yığınının üstüne koyma işlemidir</a:t>
            </a:r>
            <a:endParaRPr lang="en-US" altLang="tr-TR" smtClean="0">
              <a:solidFill>
                <a:schemeClr val="accent2"/>
              </a:solidFill>
              <a:sym typeface="Symbol" panose="05050102010706020507" pitchFamily="18" charset="2"/>
            </a:endParaRPr>
          </a:p>
        </p:txBody>
      </p:sp>
      <p:sp>
        <p:nvSpPr>
          <p:cNvPr id="38917" name="Rectangle 2"/>
          <p:cNvSpPr>
            <a:spLocks noGrp="1" noChangeArrowheads="1"/>
          </p:cNvSpPr>
          <p:nvPr>
            <p:ph type="title"/>
          </p:nvPr>
        </p:nvSpPr>
        <p:spPr>
          <a:xfrm>
            <a:off x="533400" y="381000"/>
            <a:ext cx="8458200" cy="762000"/>
          </a:xfrm>
        </p:spPr>
        <p:txBody>
          <a:bodyPr/>
          <a:lstStyle/>
          <a:p>
            <a:pPr eaLnBrk="1" hangingPunct="1"/>
            <a:r>
              <a:rPr lang="tr-TR" altLang="tr-TR" smtClean="0">
                <a:solidFill>
                  <a:srgbClr val="666699"/>
                </a:solidFill>
                <a:sym typeface="Symbol" panose="05050102010706020507" pitchFamily="18" charset="2"/>
              </a:rPr>
              <a:t>A</a:t>
            </a:r>
            <a:r>
              <a:rPr lang="en-US" altLang="tr-TR" smtClean="0">
                <a:solidFill>
                  <a:srgbClr val="666699"/>
                </a:solidFill>
                <a:sym typeface="Symbol" panose="05050102010706020507" pitchFamily="18" charset="2"/>
              </a:rPr>
              <a:t>şağıdan</a:t>
            </a:r>
            <a:r>
              <a:rPr lang="tr-TR" altLang="tr-TR" smtClean="0">
                <a:solidFill>
                  <a:srgbClr val="666699"/>
                </a:solidFill>
                <a:sym typeface="Symbol" panose="05050102010706020507" pitchFamily="18" charset="2"/>
              </a:rPr>
              <a:t>-Y</a:t>
            </a:r>
            <a:r>
              <a:rPr lang="en-US" altLang="tr-TR" smtClean="0">
                <a:solidFill>
                  <a:srgbClr val="666699"/>
                </a:solidFill>
                <a:sym typeface="Symbol" panose="05050102010706020507" pitchFamily="18" charset="2"/>
              </a:rPr>
              <a:t>ukarıya </a:t>
            </a:r>
            <a:r>
              <a:rPr lang="tr-TR" altLang="tr-TR" smtClean="0">
                <a:solidFill>
                  <a:srgbClr val="666699"/>
                </a:solidFill>
                <a:sym typeface="Symbol" panose="05050102010706020507" pitchFamily="18" charset="2"/>
              </a:rPr>
              <a:t>A</a:t>
            </a:r>
            <a:r>
              <a:rPr lang="en-US" altLang="tr-TR" smtClean="0">
                <a:solidFill>
                  <a:srgbClr val="666699"/>
                </a:solidFill>
                <a:sym typeface="Symbol" panose="05050102010706020507" pitchFamily="18" charset="2"/>
              </a:rPr>
              <a:t>yrıştırma</a:t>
            </a:r>
            <a:r>
              <a:rPr lang="tr-TR" altLang="tr-TR" smtClean="0">
                <a:solidFill>
                  <a:srgbClr val="666699"/>
                </a:solidFill>
                <a:sym typeface="Symbol" panose="05050102010706020507" pitchFamily="18" charset="2"/>
              </a:rPr>
              <a:t> </a:t>
            </a:r>
            <a:r>
              <a:rPr lang="tr-TR" altLang="tr-TR" sz="2800" smtClean="0">
                <a:solidFill>
                  <a:srgbClr val="666699"/>
                </a:solidFill>
                <a:sym typeface="Symbol" panose="05050102010706020507" pitchFamily="18" charset="2"/>
              </a:rPr>
              <a:t>(devamı)</a:t>
            </a:r>
            <a:endParaRPr lang="en-US" altLang="tr-TR" sz="2800" smtClean="0">
              <a:solidFill>
                <a:srgbClr val="666699"/>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Altbilgi Yer Tutucusu 3"/>
          <p:cNvSpPr>
            <a:spLocks noGrp="1"/>
          </p:cNvSpPr>
          <p:nvPr>
            <p:ph type="ftr" sz="quarter" idx="10"/>
          </p:nvPr>
        </p:nvSpPr>
        <p:spPr>
          <a:noFill/>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r>
              <a:rPr lang="en-US" altLang="tr-TR" sz="1000" smtClean="0">
                <a:latin typeface="Arial" panose="020B0604020202020204" pitchFamily="34" charset="0"/>
              </a:rPr>
              <a:t>Copyright © 2006 Pearson Addison-Wesley. All rights reserved.</a:t>
            </a:r>
          </a:p>
        </p:txBody>
      </p:sp>
      <p:sp>
        <p:nvSpPr>
          <p:cNvPr id="39939" name="Slayt Numarası Yer Tutucusu 4"/>
          <p:cNvSpPr>
            <a:spLocks noGrp="1"/>
          </p:cNvSpPr>
          <p:nvPr>
            <p:ph type="sldNum" sz="quarter" idx="11"/>
          </p:nvPr>
        </p:nvSpPr>
        <p:spPr>
          <a:noFill/>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r>
              <a:rPr lang="en-US" altLang="tr-TR" sz="1000">
                <a:latin typeface="Arial" panose="020B0604020202020204" pitchFamily="34" charset="0"/>
              </a:rPr>
              <a:t>1-</a:t>
            </a:r>
            <a:fld id="{ADD452EA-640D-4C18-AF61-FC96797F1A21}" type="slidenum">
              <a:rPr lang="en-US" altLang="tr-TR" sz="1000">
                <a:latin typeface="Arial" panose="020B0604020202020204" pitchFamily="34" charset="0"/>
              </a:rPr>
              <a:pPr/>
              <a:t>37</a:t>
            </a:fld>
            <a:endParaRPr lang="en-US" altLang="tr-TR" sz="1000">
              <a:latin typeface="Arial" panose="020B0604020202020204" pitchFamily="34" charset="0"/>
            </a:endParaRPr>
          </a:p>
        </p:txBody>
      </p:sp>
      <p:sp>
        <p:nvSpPr>
          <p:cNvPr id="39940" name="Rectangle 6"/>
          <p:cNvSpPr>
            <a:spLocks noGrp="1" noChangeArrowheads="1"/>
          </p:cNvSpPr>
          <p:nvPr>
            <p:ph type="body" idx="1"/>
          </p:nvPr>
        </p:nvSpPr>
        <p:spPr>
          <a:xfrm>
            <a:off x="457200" y="1600200"/>
            <a:ext cx="8382000" cy="4800600"/>
          </a:xfrm>
          <a:noFill/>
        </p:spPr>
        <p:txBody>
          <a:bodyPr/>
          <a:lstStyle/>
          <a:p>
            <a:pPr eaLnBrk="1" hangingPunct="1">
              <a:lnSpc>
                <a:spcPct val="90000"/>
              </a:lnSpc>
            </a:pPr>
            <a:r>
              <a:rPr lang="en-US" altLang="tr-TR" smtClean="0">
                <a:solidFill>
                  <a:schemeClr val="accent2"/>
                </a:solidFill>
              </a:rPr>
              <a:t>LR </a:t>
            </a:r>
            <a:r>
              <a:rPr lang="tr-TR" altLang="tr-TR" smtClean="0">
                <a:solidFill>
                  <a:schemeClr val="accent2"/>
                </a:solidFill>
              </a:rPr>
              <a:t>ayrıştırıcıların avantajları</a:t>
            </a:r>
            <a:r>
              <a:rPr lang="en-US" altLang="tr-TR" smtClean="0">
                <a:solidFill>
                  <a:schemeClr val="accent2"/>
                </a:solidFill>
              </a:rPr>
              <a:t>:</a:t>
            </a:r>
          </a:p>
          <a:p>
            <a:pPr lvl="1" eaLnBrk="1" hangingPunct="1">
              <a:lnSpc>
                <a:spcPct val="90000"/>
              </a:lnSpc>
            </a:pPr>
            <a:r>
              <a:rPr lang="tr-TR" altLang="tr-TR" smtClean="0">
                <a:solidFill>
                  <a:schemeClr val="accent2"/>
                </a:solidFill>
              </a:rPr>
              <a:t>P</a:t>
            </a:r>
            <a:r>
              <a:rPr lang="en-US" altLang="tr-TR" smtClean="0">
                <a:solidFill>
                  <a:schemeClr val="accent2"/>
                </a:solidFill>
              </a:rPr>
              <a:t>rogram</a:t>
            </a:r>
            <a:r>
              <a:rPr lang="tr-TR" altLang="tr-TR" smtClean="0">
                <a:solidFill>
                  <a:schemeClr val="accent2"/>
                </a:solidFill>
              </a:rPr>
              <a:t>lama</a:t>
            </a:r>
            <a:r>
              <a:rPr lang="en-US" altLang="tr-TR" smtClean="0">
                <a:solidFill>
                  <a:schemeClr val="accent2"/>
                </a:solidFill>
              </a:rPr>
              <a:t> dil</a:t>
            </a:r>
            <a:r>
              <a:rPr lang="tr-TR" altLang="tr-TR" smtClean="0">
                <a:solidFill>
                  <a:schemeClr val="accent2"/>
                </a:solidFill>
              </a:rPr>
              <a:t>lerini tanımlayan gramer’lerin hemen hemen tümü için çalışır</a:t>
            </a:r>
            <a:r>
              <a:rPr lang="en-US" altLang="tr-TR" smtClean="0">
                <a:solidFill>
                  <a:schemeClr val="accent2"/>
                </a:solidFill>
              </a:rPr>
              <a:t>.</a:t>
            </a:r>
          </a:p>
          <a:p>
            <a:pPr lvl="1" eaLnBrk="1" hangingPunct="1">
              <a:lnSpc>
                <a:spcPct val="90000"/>
              </a:lnSpc>
            </a:pPr>
            <a:r>
              <a:rPr lang="tr-TR" altLang="tr-TR" smtClean="0">
                <a:solidFill>
                  <a:schemeClr val="accent2"/>
                </a:solidFill>
              </a:rPr>
              <a:t>Diğer aşağıdan-yukarıya algoritmalardan daha geniş bir gramer’ler sınıfı için çalışır</a:t>
            </a:r>
            <a:r>
              <a:rPr lang="en-US" altLang="tr-TR" smtClean="0">
                <a:solidFill>
                  <a:schemeClr val="accent2"/>
                </a:solidFill>
              </a:rPr>
              <a:t>, </a:t>
            </a:r>
            <a:r>
              <a:rPr lang="tr-TR" altLang="tr-TR" smtClean="0">
                <a:solidFill>
                  <a:schemeClr val="accent2"/>
                </a:solidFill>
              </a:rPr>
              <a:t>fakat diğer aşağıdan-yukarıya ayrıştırıcıların herhangi biri kadar da verimlidir</a:t>
            </a:r>
            <a:endParaRPr lang="en-US" altLang="tr-TR" smtClean="0">
              <a:solidFill>
                <a:schemeClr val="accent2"/>
              </a:solidFill>
            </a:endParaRPr>
          </a:p>
          <a:p>
            <a:pPr lvl="1" eaLnBrk="1" hangingPunct="1">
              <a:lnSpc>
                <a:spcPct val="90000"/>
              </a:lnSpc>
            </a:pPr>
            <a:r>
              <a:rPr lang="tr-TR" altLang="tr-TR" smtClean="0">
                <a:solidFill>
                  <a:schemeClr val="accent2"/>
                </a:solidFill>
              </a:rPr>
              <a:t>Mümkün olan en kısa zamanda sentaks hatalarını saptayabilir</a:t>
            </a:r>
            <a:endParaRPr lang="en-US" altLang="tr-TR" smtClean="0">
              <a:solidFill>
                <a:schemeClr val="accent2"/>
              </a:solidFill>
            </a:endParaRPr>
          </a:p>
          <a:p>
            <a:pPr lvl="1" eaLnBrk="1" hangingPunct="1">
              <a:lnSpc>
                <a:spcPct val="90000"/>
              </a:lnSpc>
            </a:pPr>
            <a:r>
              <a:rPr lang="tr-TR" altLang="tr-TR" smtClean="0">
                <a:solidFill>
                  <a:schemeClr val="accent2"/>
                </a:solidFill>
              </a:rPr>
              <a:t>LR gramerler sınıfı, LL ayrıştırıcıları tarafından ayrıştırılabilen</a:t>
            </a:r>
            <a:r>
              <a:rPr lang="en-US" altLang="tr-TR" smtClean="0">
                <a:solidFill>
                  <a:schemeClr val="accent2"/>
                </a:solidFill>
              </a:rPr>
              <a:t> </a:t>
            </a:r>
            <a:r>
              <a:rPr lang="tr-TR" altLang="tr-TR" smtClean="0">
                <a:solidFill>
                  <a:schemeClr val="accent2"/>
                </a:solidFill>
              </a:rPr>
              <a:t>sınıfın üstkümesidir</a:t>
            </a:r>
            <a:endParaRPr lang="en-US" altLang="tr-TR" smtClean="0">
              <a:solidFill>
                <a:schemeClr val="accent2"/>
              </a:solidFill>
            </a:endParaRPr>
          </a:p>
        </p:txBody>
      </p:sp>
      <p:sp>
        <p:nvSpPr>
          <p:cNvPr id="39941" name="Rectangle 2"/>
          <p:cNvSpPr>
            <a:spLocks noGrp="1" noChangeArrowheads="1"/>
          </p:cNvSpPr>
          <p:nvPr>
            <p:ph type="title"/>
          </p:nvPr>
        </p:nvSpPr>
        <p:spPr>
          <a:xfrm>
            <a:off x="533400" y="381000"/>
            <a:ext cx="8458200" cy="762000"/>
          </a:xfrm>
        </p:spPr>
        <p:txBody>
          <a:bodyPr/>
          <a:lstStyle/>
          <a:p>
            <a:pPr eaLnBrk="1" hangingPunct="1"/>
            <a:r>
              <a:rPr lang="tr-TR" altLang="tr-TR" smtClean="0">
                <a:solidFill>
                  <a:srgbClr val="666699"/>
                </a:solidFill>
                <a:sym typeface="Symbol" panose="05050102010706020507" pitchFamily="18" charset="2"/>
              </a:rPr>
              <a:t>A</a:t>
            </a:r>
            <a:r>
              <a:rPr lang="en-US" altLang="tr-TR" smtClean="0">
                <a:solidFill>
                  <a:srgbClr val="666699"/>
                </a:solidFill>
                <a:sym typeface="Symbol" panose="05050102010706020507" pitchFamily="18" charset="2"/>
              </a:rPr>
              <a:t>şağıdan</a:t>
            </a:r>
            <a:r>
              <a:rPr lang="tr-TR" altLang="tr-TR" smtClean="0">
                <a:solidFill>
                  <a:srgbClr val="666699"/>
                </a:solidFill>
                <a:sym typeface="Symbol" panose="05050102010706020507" pitchFamily="18" charset="2"/>
              </a:rPr>
              <a:t>-Y</a:t>
            </a:r>
            <a:r>
              <a:rPr lang="en-US" altLang="tr-TR" smtClean="0">
                <a:solidFill>
                  <a:srgbClr val="666699"/>
                </a:solidFill>
                <a:sym typeface="Symbol" panose="05050102010706020507" pitchFamily="18" charset="2"/>
              </a:rPr>
              <a:t>ukarıya </a:t>
            </a:r>
            <a:r>
              <a:rPr lang="tr-TR" altLang="tr-TR" smtClean="0">
                <a:solidFill>
                  <a:srgbClr val="666699"/>
                </a:solidFill>
                <a:sym typeface="Symbol" panose="05050102010706020507" pitchFamily="18" charset="2"/>
              </a:rPr>
              <a:t>A</a:t>
            </a:r>
            <a:r>
              <a:rPr lang="en-US" altLang="tr-TR" smtClean="0">
                <a:solidFill>
                  <a:srgbClr val="666699"/>
                </a:solidFill>
                <a:sym typeface="Symbol" panose="05050102010706020507" pitchFamily="18" charset="2"/>
              </a:rPr>
              <a:t>yrıştırma</a:t>
            </a:r>
            <a:r>
              <a:rPr lang="tr-TR" altLang="tr-TR" smtClean="0">
                <a:solidFill>
                  <a:srgbClr val="666699"/>
                </a:solidFill>
                <a:sym typeface="Symbol" panose="05050102010706020507" pitchFamily="18" charset="2"/>
              </a:rPr>
              <a:t> </a:t>
            </a:r>
            <a:r>
              <a:rPr lang="tr-TR" altLang="tr-TR" sz="2800" smtClean="0">
                <a:solidFill>
                  <a:srgbClr val="666699"/>
                </a:solidFill>
                <a:sym typeface="Symbol" panose="05050102010706020507" pitchFamily="18" charset="2"/>
              </a:rPr>
              <a:t>(devamı)</a:t>
            </a:r>
            <a:endParaRPr lang="en-US" altLang="tr-TR" sz="2800" smtClean="0">
              <a:solidFill>
                <a:srgbClr val="666699"/>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Altbilgi Yer Tutucusu 3"/>
          <p:cNvSpPr>
            <a:spLocks noGrp="1"/>
          </p:cNvSpPr>
          <p:nvPr>
            <p:ph type="ftr" sz="quarter" idx="10"/>
          </p:nvPr>
        </p:nvSpPr>
        <p:spPr>
          <a:noFill/>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r>
              <a:rPr lang="en-US" altLang="tr-TR" sz="1000" smtClean="0">
                <a:latin typeface="Arial" panose="020B0604020202020204" pitchFamily="34" charset="0"/>
              </a:rPr>
              <a:t>Copyright © 2006 Pearson Addison-Wesley. All rights reserved.</a:t>
            </a:r>
          </a:p>
        </p:txBody>
      </p:sp>
      <p:sp>
        <p:nvSpPr>
          <p:cNvPr id="40963" name="Slayt Numarası Yer Tutucusu 4"/>
          <p:cNvSpPr>
            <a:spLocks noGrp="1"/>
          </p:cNvSpPr>
          <p:nvPr>
            <p:ph type="sldNum" sz="quarter" idx="11"/>
          </p:nvPr>
        </p:nvSpPr>
        <p:spPr>
          <a:noFill/>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r>
              <a:rPr lang="en-US" altLang="tr-TR" sz="1000">
                <a:latin typeface="Arial" panose="020B0604020202020204" pitchFamily="34" charset="0"/>
              </a:rPr>
              <a:t>1-</a:t>
            </a:r>
            <a:fld id="{C59758F6-5C6B-42A2-98ED-C6DB6622930D}" type="slidenum">
              <a:rPr lang="en-US" altLang="tr-TR" sz="1000">
                <a:latin typeface="Arial" panose="020B0604020202020204" pitchFamily="34" charset="0"/>
              </a:rPr>
              <a:pPr/>
              <a:t>38</a:t>
            </a:fld>
            <a:endParaRPr lang="en-US" altLang="tr-TR" sz="1000">
              <a:latin typeface="Arial" panose="020B0604020202020204" pitchFamily="34" charset="0"/>
            </a:endParaRPr>
          </a:p>
        </p:txBody>
      </p:sp>
      <p:sp>
        <p:nvSpPr>
          <p:cNvPr id="40964" name="Rectangle 6"/>
          <p:cNvSpPr>
            <a:spLocks noGrp="1" noChangeArrowheads="1"/>
          </p:cNvSpPr>
          <p:nvPr>
            <p:ph type="body" idx="1"/>
          </p:nvPr>
        </p:nvSpPr>
        <p:spPr>
          <a:noFill/>
        </p:spPr>
        <p:txBody>
          <a:bodyPr/>
          <a:lstStyle/>
          <a:p>
            <a:pPr eaLnBrk="1" hangingPunct="1">
              <a:lnSpc>
                <a:spcPct val="90000"/>
              </a:lnSpc>
            </a:pPr>
            <a:r>
              <a:rPr lang="en-US" altLang="tr-TR" smtClean="0">
                <a:solidFill>
                  <a:schemeClr val="accent2"/>
                </a:solidFill>
              </a:rPr>
              <a:t>LR </a:t>
            </a:r>
            <a:r>
              <a:rPr lang="tr-TR" altLang="tr-TR" smtClean="0">
                <a:solidFill>
                  <a:schemeClr val="accent2"/>
                </a:solidFill>
              </a:rPr>
              <a:t>ayrıştırıcıları bir araç ile</a:t>
            </a:r>
            <a:r>
              <a:rPr lang="en-US" altLang="tr-TR" smtClean="0">
                <a:solidFill>
                  <a:schemeClr val="accent2"/>
                </a:solidFill>
              </a:rPr>
              <a:t> </a:t>
            </a:r>
            <a:r>
              <a:rPr lang="tr-TR" altLang="tr-TR" smtClean="0">
                <a:solidFill>
                  <a:schemeClr val="accent2"/>
                </a:solidFill>
              </a:rPr>
              <a:t>oluşturulmalıdır</a:t>
            </a:r>
            <a:endParaRPr lang="en-US" altLang="tr-TR" smtClean="0">
              <a:solidFill>
                <a:schemeClr val="accent2"/>
              </a:solidFill>
            </a:endParaRPr>
          </a:p>
          <a:p>
            <a:pPr eaLnBrk="1" hangingPunct="1">
              <a:lnSpc>
                <a:spcPct val="90000"/>
              </a:lnSpc>
            </a:pPr>
            <a:r>
              <a:rPr lang="tr-TR" altLang="tr-TR" smtClean="0">
                <a:solidFill>
                  <a:schemeClr val="accent2"/>
                </a:solidFill>
              </a:rPr>
              <a:t>Knuth’un görüşü</a:t>
            </a:r>
            <a:r>
              <a:rPr lang="en-US" altLang="tr-TR" smtClean="0">
                <a:solidFill>
                  <a:schemeClr val="accent2"/>
                </a:solidFill>
              </a:rPr>
              <a:t>: </a:t>
            </a:r>
            <a:r>
              <a:rPr lang="tr-TR" altLang="tr-TR" smtClean="0">
                <a:solidFill>
                  <a:schemeClr val="accent2"/>
                </a:solidFill>
              </a:rPr>
              <a:t>Bir aşağıdan-yukarıya ayrıştırıcı, ayrıştırma kararları almak için, ayrıştırmanın o ana kadar olan bütün geçmişini kullanabilirdi</a:t>
            </a:r>
            <a:endParaRPr lang="en-US" altLang="tr-TR" smtClean="0">
              <a:solidFill>
                <a:schemeClr val="accent2"/>
              </a:solidFill>
            </a:endParaRPr>
          </a:p>
          <a:p>
            <a:pPr lvl="1" eaLnBrk="1" hangingPunct="1">
              <a:lnSpc>
                <a:spcPct val="90000"/>
              </a:lnSpc>
            </a:pPr>
            <a:r>
              <a:rPr lang="tr-TR" altLang="tr-TR" smtClean="0">
                <a:solidFill>
                  <a:schemeClr val="accent2"/>
                </a:solidFill>
              </a:rPr>
              <a:t>Sonlu ve nispeten az sayıda farklı ayrıştırma durumu oluşabilirdi, bu yüzden geçmiş ayrıştırma yığını üzerinde bir ayrıştırıcı durumunda saklanabilirdi</a:t>
            </a:r>
            <a:endParaRPr lang="en-US" altLang="tr-TR" smtClean="0">
              <a:solidFill>
                <a:schemeClr val="accent2"/>
              </a:solidFill>
            </a:endParaRPr>
          </a:p>
        </p:txBody>
      </p:sp>
      <p:sp>
        <p:nvSpPr>
          <p:cNvPr id="40965" name="Rectangle 2"/>
          <p:cNvSpPr>
            <a:spLocks noGrp="1" noChangeArrowheads="1"/>
          </p:cNvSpPr>
          <p:nvPr>
            <p:ph type="title"/>
          </p:nvPr>
        </p:nvSpPr>
        <p:spPr>
          <a:xfrm>
            <a:off x="533400" y="381000"/>
            <a:ext cx="8458200" cy="762000"/>
          </a:xfrm>
        </p:spPr>
        <p:txBody>
          <a:bodyPr/>
          <a:lstStyle/>
          <a:p>
            <a:pPr eaLnBrk="1" hangingPunct="1"/>
            <a:r>
              <a:rPr lang="tr-TR" altLang="tr-TR" smtClean="0">
                <a:solidFill>
                  <a:srgbClr val="666699"/>
                </a:solidFill>
                <a:sym typeface="Symbol" panose="05050102010706020507" pitchFamily="18" charset="2"/>
              </a:rPr>
              <a:t>A</a:t>
            </a:r>
            <a:r>
              <a:rPr lang="en-US" altLang="tr-TR" smtClean="0">
                <a:solidFill>
                  <a:srgbClr val="666699"/>
                </a:solidFill>
                <a:sym typeface="Symbol" panose="05050102010706020507" pitchFamily="18" charset="2"/>
              </a:rPr>
              <a:t>şağıdan</a:t>
            </a:r>
            <a:r>
              <a:rPr lang="tr-TR" altLang="tr-TR" smtClean="0">
                <a:solidFill>
                  <a:srgbClr val="666699"/>
                </a:solidFill>
                <a:sym typeface="Symbol" panose="05050102010706020507" pitchFamily="18" charset="2"/>
              </a:rPr>
              <a:t>-Y</a:t>
            </a:r>
            <a:r>
              <a:rPr lang="en-US" altLang="tr-TR" smtClean="0">
                <a:solidFill>
                  <a:srgbClr val="666699"/>
                </a:solidFill>
                <a:sym typeface="Symbol" panose="05050102010706020507" pitchFamily="18" charset="2"/>
              </a:rPr>
              <a:t>ukarıya </a:t>
            </a:r>
            <a:r>
              <a:rPr lang="tr-TR" altLang="tr-TR" smtClean="0">
                <a:solidFill>
                  <a:srgbClr val="666699"/>
                </a:solidFill>
                <a:sym typeface="Symbol" panose="05050102010706020507" pitchFamily="18" charset="2"/>
              </a:rPr>
              <a:t>A</a:t>
            </a:r>
            <a:r>
              <a:rPr lang="en-US" altLang="tr-TR" smtClean="0">
                <a:solidFill>
                  <a:srgbClr val="666699"/>
                </a:solidFill>
                <a:sym typeface="Symbol" panose="05050102010706020507" pitchFamily="18" charset="2"/>
              </a:rPr>
              <a:t>yrıştırma</a:t>
            </a:r>
            <a:r>
              <a:rPr lang="tr-TR" altLang="tr-TR" smtClean="0">
                <a:solidFill>
                  <a:srgbClr val="666699"/>
                </a:solidFill>
                <a:sym typeface="Symbol" panose="05050102010706020507" pitchFamily="18" charset="2"/>
              </a:rPr>
              <a:t> </a:t>
            </a:r>
            <a:r>
              <a:rPr lang="tr-TR" altLang="tr-TR" sz="2800" smtClean="0">
                <a:solidFill>
                  <a:srgbClr val="666699"/>
                </a:solidFill>
                <a:sym typeface="Symbol" panose="05050102010706020507" pitchFamily="18" charset="2"/>
              </a:rPr>
              <a:t>(devamı)</a:t>
            </a:r>
            <a:endParaRPr lang="en-US" altLang="tr-TR" sz="2800" smtClean="0">
              <a:solidFill>
                <a:srgbClr val="666699"/>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Altbilgi Yer Tutucusu 3"/>
          <p:cNvSpPr>
            <a:spLocks noGrp="1"/>
          </p:cNvSpPr>
          <p:nvPr>
            <p:ph type="ftr" sz="quarter" idx="10"/>
          </p:nvPr>
        </p:nvSpPr>
        <p:spPr>
          <a:noFill/>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r>
              <a:rPr lang="en-US" altLang="tr-TR" sz="1000" smtClean="0">
                <a:latin typeface="Arial" panose="020B0604020202020204" pitchFamily="34" charset="0"/>
              </a:rPr>
              <a:t>Copyright © 2006 Pearson Addison-Wesley. All rights reserved.</a:t>
            </a:r>
          </a:p>
        </p:txBody>
      </p:sp>
      <p:sp>
        <p:nvSpPr>
          <p:cNvPr id="41987" name="Slayt Numarası Yer Tutucusu 4"/>
          <p:cNvSpPr>
            <a:spLocks noGrp="1"/>
          </p:cNvSpPr>
          <p:nvPr>
            <p:ph type="sldNum" sz="quarter" idx="11"/>
          </p:nvPr>
        </p:nvSpPr>
        <p:spPr>
          <a:noFill/>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r>
              <a:rPr lang="en-US" altLang="tr-TR" sz="1000">
                <a:latin typeface="Arial" panose="020B0604020202020204" pitchFamily="34" charset="0"/>
              </a:rPr>
              <a:t>1-</a:t>
            </a:r>
            <a:fld id="{120303F9-46D8-4D14-9910-718B91FA1299}" type="slidenum">
              <a:rPr lang="en-US" altLang="tr-TR" sz="1000">
                <a:latin typeface="Arial" panose="020B0604020202020204" pitchFamily="34" charset="0"/>
              </a:rPr>
              <a:pPr/>
              <a:t>39</a:t>
            </a:fld>
            <a:endParaRPr lang="en-US" altLang="tr-TR" sz="1000">
              <a:latin typeface="Arial" panose="020B0604020202020204" pitchFamily="34" charset="0"/>
            </a:endParaRPr>
          </a:p>
        </p:txBody>
      </p:sp>
      <p:sp>
        <p:nvSpPr>
          <p:cNvPr id="41988" name="Rectangle 5"/>
          <p:cNvSpPr>
            <a:spLocks noGrp="1" noChangeArrowheads="1"/>
          </p:cNvSpPr>
          <p:nvPr>
            <p:ph type="body" idx="1"/>
          </p:nvPr>
        </p:nvSpPr>
        <p:spPr>
          <a:noFill/>
        </p:spPr>
        <p:txBody>
          <a:bodyPr/>
          <a:lstStyle/>
          <a:p>
            <a:pPr eaLnBrk="1" hangingPunct="1"/>
            <a:r>
              <a:rPr lang="tr-TR" altLang="tr-TR" smtClean="0">
                <a:solidFill>
                  <a:schemeClr val="accent2"/>
                </a:solidFill>
              </a:rPr>
              <a:t>Bir </a:t>
            </a:r>
            <a:r>
              <a:rPr lang="en-US" altLang="tr-TR" smtClean="0">
                <a:solidFill>
                  <a:schemeClr val="accent2"/>
                </a:solidFill>
              </a:rPr>
              <a:t>LR </a:t>
            </a:r>
            <a:r>
              <a:rPr lang="tr-TR" altLang="tr-TR" smtClean="0">
                <a:solidFill>
                  <a:schemeClr val="accent2"/>
                </a:solidFill>
              </a:rPr>
              <a:t>yapılandırması</a:t>
            </a:r>
            <a:r>
              <a:rPr lang="en-US" altLang="tr-TR" smtClean="0">
                <a:solidFill>
                  <a:schemeClr val="accent2"/>
                </a:solidFill>
              </a:rPr>
              <a:t> </a:t>
            </a:r>
            <a:r>
              <a:rPr lang="tr-TR" altLang="tr-TR" smtClean="0">
                <a:solidFill>
                  <a:schemeClr val="accent2"/>
                </a:solidFill>
              </a:rPr>
              <a:t>bir LR ayrıştırıcının durumunu saklar</a:t>
            </a:r>
            <a:endParaRPr lang="en-US" altLang="tr-TR" smtClean="0">
              <a:solidFill>
                <a:schemeClr val="accent2"/>
              </a:solidFill>
            </a:endParaRPr>
          </a:p>
          <a:p>
            <a:pPr eaLnBrk="1" hangingPunct="1"/>
            <a:endParaRPr lang="en-US" altLang="tr-TR" smtClean="0">
              <a:solidFill>
                <a:schemeClr val="accent2"/>
              </a:solidFill>
            </a:endParaRPr>
          </a:p>
          <a:p>
            <a:pPr eaLnBrk="1" hangingPunct="1">
              <a:buFontTx/>
              <a:buNone/>
            </a:pPr>
            <a:r>
              <a:rPr lang="tr-TR" altLang="tr-TR" smtClean="0">
                <a:solidFill>
                  <a:schemeClr val="accent2"/>
                </a:solidFill>
              </a:rPr>
              <a:t>   </a:t>
            </a:r>
            <a:r>
              <a:rPr lang="en-US" altLang="tr-TR" smtClean="0">
                <a:solidFill>
                  <a:schemeClr val="accent2"/>
                </a:solidFill>
              </a:rPr>
              <a:t>(S</a:t>
            </a:r>
            <a:r>
              <a:rPr lang="en-US" altLang="tr-TR" baseline="-25000" smtClean="0">
                <a:solidFill>
                  <a:schemeClr val="accent2"/>
                </a:solidFill>
              </a:rPr>
              <a:t>0</a:t>
            </a:r>
            <a:r>
              <a:rPr lang="en-US" altLang="tr-TR" smtClean="0">
                <a:solidFill>
                  <a:schemeClr val="accent2"/>
                </a:solidFill>
              </a:rPr>
              <a:t>X</a:t>
            </a:r>
            <a:r>
              <a:rPr lang="en-US" altLang="tr-TR" baseline="-25000" smtClean="0">
                <a:solidFill>
                  <a:schemeClr val="accent2"/>
                </a:solidFill>
              </a:rPr>
              <a:t>1</a:t>
            </a:r>
            <a:r>
              <a:rPr lang="en-US" altLang="tr-TR" smtClean="0">
                <a:solidFill>
                  <a:schemeClr val="accent2"/>
                </a:solidFill>
              </a:rPr>
              <a:t>S</a:t>
            </a:r>
            <a:r>
              <a:rPr lang="en-US" altLang="tr-TR" baseline="-25000" smtClean="0">
                <a:solidFill>
                  <a:schemeClr val="accent2"/>
                </a:solidFill>
              </a:rPr>
              <a:t>1</a:t>
            </a:r>
            <a:r>
              <a:rPr lang="en-US" altLang="tr-TR" smtClean="0">
                <a:solidFill>
                  <a:schemeClr val="accent2"/>
                </a:solidFill>
              </a:rPr>
              <a:t>X</a:t>
            </a:r>
            <a:r>
              <a:rPr lang="en-US" altLang="tr-TR" baseline="-25000" smtClean="0">
                <a:solidFill>
                  <a:schemeClr val="accent2"/>
                </a:solidFill>
              </a:rPr>
              <a:t>2</a:t>
            </a:r>
            <a:r>
              <a:rPr lang="en-US" altLang="tr-TR" smtClean="0">
                <a:solidFill>
                  <a:schemeClr val="accent2"/>
                </a:solidFill>
              </a:rPr>
              <a:t>S</a:t>
            </a:r>
            <a:r>
              <a:rPr lang="en-US" altLang="tr-TR" baseline="-25000" smtClean="0">
                <a:solidFill>
                  <a:schemeClr val="accent2"/>
                </a:solidFill>
              </a:rPr>
              <a:t>2</a:t>
            </a:r>
            <a:r>
              <a:rPr lang="en-US" altLang="tr-TR" smtClean="0">
                <a:solidFill>
                  <a:schemeClr val="accent2"/>
                </a:solidFill>
              </a:rPr>
              <a:t>…X</a:t>
            </a:r>
            <a:r>
              <a:rPr lang="en-US" altLang="tr-TR" baseline="-25000" smtClean="0">
                <a:solidFill>
                  <a:schemeClr val="accent2"/>
                </a:solidFill>
              </a:rPr>
              <a:t>m</a:t>
            </a:r>
            <a:r>
              <a:rPr lang="en-US" altLang="tr-TR" smtClean="0">
                <a:solidFill>
                  <a:schemeClr val="accent2"/>
                </a:solidFill>
              </a:rPr>
              <a:t>S</a:t>
            </a:r>
            <a:r>
              <a:rPr lang="en-US" altLang="tr-TR" baseline="-25000" smtClean="0">
                <a:solidFill>
                  <a:schemeClr val="accent2"/>
                </a:solidFill>
              </a:rPr>
              <a:t>m</a:t>
            </a:r>
            <a:r>
              <a:rPr lang="en-US" altLang="tr-TR" smtClean="0">
                <a:solidFill>
                  <a:schemeClr val="accent2"/>
                </a:solidFill>
              </a:rPr>
              <a:t>, a</a:t>
            </a:r>
            <a:r>
              <a:rPr lang="en-US" altLang="tr-TR" baseline="-25000" smtClean="0">
                <a:solidFill>
                  <a:schemeClr val="accent2"/>
                </a:solidFill>
              </a:rPr>
              <a:t>i</a:t>
            </a:r>
            <a:r>
              <a:rPr lang="en-US" altLang="tr-TR" smtClean="0">
                <a:solidFill>
                  <a:schemeClr val="accent2"/>
                </a:solidFill>
              </a:rPr>
              <a:t>a</a:t>
            </a:r>
            <a:r>
              <a:rPr lang="en-US" altLang="tr-TR" baseline="-25000" smtClean="0">
                <a:solidFill>
                  <a:schemeClr val="accent2"/>
                </a:solidFill>
              </a:rPr>
              <a:t>i+1</a:t>
            </a:r>
            <a:r>
              <a:rPr lang="en-US" altLang="tr-TR" smtClean="0">
                <a:solidFill>
                  <a:schemeClr val="accent2"/>
                </a:solidFill>
              </a:rPr>
              <a:t>…a</a:t>
            </a:r>
            <a:r>
              <a:rPr lang="en-US" altLang="tr-TR" baseline="-25000" smtClean="0">
                <a:solidFill>
                  <a:schemeClr val="accent2"/>
                </a:solidFill>
              </a:rPr>
              <a:t>n</a:t>
            </a:r>
            <a:r>
              <a:rPr lang="en-US" altLang="tr-TR" smtClean="0">
                <a:solidFill>
                  <a:schemeClr val="accent2"/>
                </a:solidFill>
              </a:rPr>
              <a:t>$)</a:t>
            </a:r>
          </a:p>
        </p:txBody>
      </p:sp>
      <p:sp>
        <p:nvSpPr>
          <p:cNvPr id="41989" name="Rectangle 2"/>
          <p:cNvSpPr>
            <a:spLocks noGrp="1" noChangeArrowheads="1"/>
          </p:cNvSpPr>
          <p:nvPr>
            <p:ph type="title"/>
          </p:nvPr>
        </p:nvSpPr>
        <p:spPr>
          <a:xfrm>
            <a:off x="533400" y="381000"/>
            <a:ext cx="8458200" cy="762000"/>
          </a:xfrm>
        </p:spPr>
        <p:txBody>
          <a:bodyPr/>
          <a:lstStyle/>
          <a:p>
            <a:pPr eaLnBrk="1" hangingPunct="1"/>
            <a:r>
              <a:rPr lang="tr-TR" altLang="tr-TR" smtClean="0">
                <a:solidFill>
                  <a:srgbClr val="666699"/>
                </a:solidFill>
                <a:sym typeface="Symbol" panose="05050102010706020507" pitchFamily="18" charset="2"/>
              </a:rPr>
              <a:t>A</a:t>
            </a:r>
            <a:r>
              <a:rPr lang="en-US" altLang="tr-TR" smtClean="0">
                <a:solidFill>
                  <a:srgbClr val="666699"/>
                </a:solidFill>
                <a:sym typeface="Symbol" panose="05050102010706020507" pitchFamily="18" charset="2"/>
              </a:rPr>
              <a:t>şağıdan</a:t>
            </a:r>
            <a:r>
              <a:rPr lang="tr-TR" altLang="tr-TR" smtClean="0">
                <a:solidFill>
                  <a:srgbClr val="666699"/>
                </a:solidFill>
                <a:sym typeface="Symbol" panose="05050102010706020507" pitchFamily="18" charset="2"/>
              </a:rPr>
              <a:t>-Y</a:t>
            </a:r>
            <a:r>
              <a:rPr lang="en-US" altLang="tr-TR" smtClean="0">
                <a:solidFill>
                  <a:srgbClr val="666699"/>
                </a:solidFill>
                <a:sym typeface="Symbol" panose="05050102010706020507" pitchFamily="18" charset="2"/>
              </a:rPr>
              <a:t>ukarıya </a:t>
            </a:r>
            <a:r>
              <a:rPr lang="tr-TR" altLang="tr-TR" smtClean="0">
                <a:solidFill>
                  <a:srgbClr val="666699"/>
                </a:solidFill>
                <a:sym typeface="Symbol" panose="05050102010706020507" pitchFamily="18" charset="2"/>
              </a:rPr>
              <a:t>A</a:t>
            </a:r>
            <a:r>
              <a:rPr lang="en-US" altLang="tr-TR" smtClean="0">
                <a:solidFill>
                  <a:srgbClr val="666699"/>
                </a:solidFill>
                <a:sym typeface="Symbol" panose="05050102010706020507" pitchFamily="18" charset="2"/>
              </a:rPr>
              <a:t>yrıştırma</a:t>
            </a:r>
            <a:r>
              <a:rPr lang="tr-TR" altLang="tr-TR" smtClean="0">
                <a:solidFill>
                  <a:srgbClr val="666699"/>
                </a:solidFill>
                <a:sym typeface="Symbol" panose="05050102010706020507" pitchFamily="18" charset="2"/>
              </a:rPr>
              <a:t> </a:t>
            </a:r>
            <a:r>
              <a:rPr lang="tr-TR" altLang="tr-TR" sz="2800" smtClean="0">
                <a:solidFill>
                  <a:srgbClr val="666699"/>
                </a:solidFill>
                <a:sym typeface="Symbol" panose="05050102010706020507" pitchFamily="18" charset="2"/>
              </a:rPr>
              <a:t>(devamı)</a:t>
            </a:r>
            <a:endParaRPr lang="en-US" altLang="tr-TR" sz="2800" smtClean="0">
              <a:solidFill>
                <a:srgbClr val="666699"/>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Altbilgi Yer Tutucusu 3"/>
          <p:cNvSpPr>
            <a:spLocks noGrp="1"/>
          </p:cNvSpPr>
          <p:nvPr>
            <p:ph type="ftr" sz="quarter" idx="10"/>
          </p:nvPr>
        </p:nvSpPr>
        <p:spPr>
          <a:noFill/>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r>
              <a:rPr lang="en-US" altLang="tr-TR" sz="1000" smtClean="0">
                <a:latin typeface="Arial" panose="020B0604020202020204" pitchFamily="34" charset="0"/>
              </a:rPr>
              <a:t>Copyright © 2006 Pearson Addison-Wesley. All rights reserved.</a:t>
            </a:r>
          </a:p>
        </p:txBody>
      </p:sp>
      <p:sp>
        <p:nvSpPr>
          <p:cNvPr id="6147" name="Slayt Numarası Yer Tutucusu 4"/>
          <p:cNvSpPr>
            <a:spLocks noGrp="1"/>
          </p:cNvSpPr>
          <p:nvPr>
            <p:ph type="sldNum" sz="quarter" idx="11"/>
          </p:nvPr>
        </p:nvSpPr>
        <p:spPr>
          <a:noFill/>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r>
              <a:rPr lang="en-US" altLang="tr-TR" sz="1000">
                <a:latin typeface="Arial" panose="020B0604020202020204" pitchFamily="34" charset="0"/>
              </a:rPr>
              <a:t>1-</a:t>
            </a:r>
            <a:fld id="{0F5E8CC5-5E79-4BBD-9848-2461D28DDFAB}" type="slidenum">
              <a:rPr lang="en-US" altLang="tr-TR" sz="1000">
                <a:latin typeface="Arial" panose="020B0604020202020204" pitchFamily="34" charset="0"/>
              </a:rPr>
              <a:pPr/>
              <a:t>4</a:t>
            </a:fld>
            <a:endParaRPr lang="en-US" altLang="tr-TR" sz="1000">
              <a:latin typeface="Arial" panose="020B0604020202020204" pitchFamily="34" charset="0"/>
            </a:endParaRPr>
          </a:p>
        </p:txBody>
      </p:sp>
      <p:sp>
        <p:nvSpPr>
          <p:cNvPr id="6148" name="Rectangle 2"/>
          <p:cNvSpPr>
            <a:spLocks noGrp="1" noChangeArrowheads="1"/>
          </p:cNvSpPr>
          <p:nvPr>
            <p:ph type="title"/>
          </p:nvPr>
        </p:nvSpPr>
        <p:spPr/>
        <p:txBody>
          <a:bodyPr/>
          <a:lstStyle/>
          <a:p>
            <a:pPr eaLnBrk="1" hangingPunct="1"/>
            <a:r>
              <a:rPr lang="tr-TR" altLang="tr-TR" smtClean="0">
                <a:solidFill>
                  <a:srgbClr val="666699"/>
                </a:solidFill>
              </a:rPr>
              <a:t>Sentaks Analizi</a:t>
            </a:r>
            <a:endParaRPr lang="en-US" altLang="tr-TR" smtClean="0">
              <a:solidFill>
                <a:srgbClr val="666699"/>
              </a:solidFill>
            </a:endParaRPr>
          </a:p>
        </p:txBody>
      </p:sp>
      <p:sp>
        <p:nvSpPr>
          <p:cNvPr id="6149" name="Rectangle 3"/>
          <p:cNvSpPr>
            <a:spLocks noGrp="1" noChangeArrowheads="1"/>
          </p:cNvSpPr>
          <p:nvPr>
            <p:ph type="body" idx="1"/>
          </p:nvPr>
        </p:nvSpPr>
        <p:spPr/>
        <p:txBody>
          <a:bodyPr/>
          <a:lstStyle/>
          <a:p>
            <a:pPr eaLnBrk="1" hangingPunct="1"/>
            <a:r>
              <a:rPr lang="tr-TR" altLang="tr-TR" smtClean="0">
                <a:solidFill>
                  <a:schemeClr val="accent2"/>
                </a:solidFill>
              </a:rPr>
              <a:t>Bir </a:t>
            </a:r>
            <a:r>
              <a:rPr lang="en-US" altLang="tr-TR" smtClean="0">
                <a:solidFill>
                  <a:schemeClr val="accent2"/>
                </a:solidFill>
              </a:rPr>
              <a:t>dil</a:t>
            </a:r>
            <a:r>
              <a:rPr lang="tr-TR" altLang="tr-TR" smtClean="0">
                <a:solidFill>
                  <a:schemeClr val="accent2"/>
                </a:solidFill>
              </a:rPr>
              <a:t> işlemcisinin sentaks</a:t>
            </a:r>
            <a:r>
              <a:rPr lang="en-US" altLang="tr-TR" smtClean="0">
                <a:solidFill>
                  <a:schemeClr val="accent2"/>
                </a:solidFill>
              </a:rPr>
              <a:t> anal</a:t>
            </a:r>
            <a:r>
              <a:rPr lang="tr-TR" altLang="tr-TR" smtClean="0">
                <a:solidFill>
                  <a:schemeClr val="accent2"/>
                </a:solidFill>
              </a:rPr>
              <a:t>izi</a:t>
            </a:r>
            <a:r>
              <a:rPr lang="en-US" altLang="tr-TR" smtClean="0">
                <a:solidFill>
                  <a:schemeClr val="accent2"/>
                </a:solidFill>
              </a:rPr>
              <a:t> </a:t>
            </a:r>
            <a:r>
              <a:rPr lang="tr-TR" altLang="tr-TR" smtClean="0">
                <a:solidFill>
                  <a:schemeClr val="accent2"/>
                </a:solidFill>
              </a:rPr>
              <a:t>bölümü</a:t>
            </a:r>
            <a:r>
              <a:rPr lang="en-US" altLang="tr-TR" smtClean="0">
                <a:solidFill>
                  <a:schemeClr val="accent2"/>
                </a:solidFill>
              </a:rPr>
              <a:t> </a:t>
            </a:r>
            <a:r>
              <a:rPr lang="tr-TR" altLang="tr-TR" smtClean="0">
                <a:solidFill>
                  <a:schemeClr val="accent2"/>
                </a:solidFill>
              </a:rPr>
              <a:t>genellikle iki kısımdan oluşur</a:t>
            </a:r>
            <a:r>
              <a:rPr lang="en-US" altLang="tr-TR" smtClean="0">
                <a:solidFill>
                  <a:schemeClr val="accent2"/>
                </a:solidFill>
              </a:rPr>
              <a:t>:</a:t>
            </a:r>
          </a:p>
          <a:p>
            <a:pPr lvl="1" eaLnBrk="1" hangingPunct="1"/>
            <a:r>
              <a:rPr lang="tr-TR" altLang="tr-TR" smtClean="0">
                <a:solidFill>
                  <a:schemeClr val="accent2"/>
                </a:solidFill>
              </a:rPr>
              <a:t>Bir düşük-seviyeli kısım, sözcüksel analizci </a:t>
            </a:r>
            <a:r>
              <a:rPr lang="en-US" altLang="tr-TR" smtClean="0">
                <a:solidFill>
                  <a:schemeClr val="accent2"/>
                </a:solidFill>
              </a:rPr>
              <a:t>(mat</a:t>
            </a:r>
            <a:r>
              <a:rPr lang="tr-TR" altLang="tr-TR" smtClean="0">
                <a:solidFill>
                  <a:schemeClr val="accent2"/>
                </a:solidFill>
              </a:rPr>
              <a:t>ematiksel olarak</a:t>
            </a:r>
            <a:r>
              <a:rPr lang="en-US" altLang="tr-TR" smtClean="0">
                <a:solidFill>
                  <a:schemeClr val="accent2"/>
                </a:solidFill>
              </a:rPr>
              <a:t>, </a:t>
            </a:r>
            <a:r>
              <a:rPr lang="tr-TR" altLang="tr-TR" smtClean="0">
                <a:solidFill>
                  <a:schemeClr val="accent2"/>
                </a:solidFill>
              </a:rPr>
              <a:t>kurallı bir gramere dayalı bir sonlu otomasyon</a:t>
            </a:r>
            <a:r>
              <a:rPr lang="en-US" altLang="tr-TR" smtClean="0">
                <a:solidFill>
                  <a:schemeClr val="accent2"/>
                </a:solidFill>
              </a:rPr>
              <a:t>)</a:t>
            </a:r>
          </a:p>
          <a:p>
            <a:pPr lvl="1" eaLnBrk="1" hangingPunct="1"/>
            <a:r>
              <a:rPr lang="tr-TR" altLang="tr-TR" smtClean="0">
                <a:solidFill>
                  <a:schemeClr val="accent2"/>
                </a:solidFill>
              </a:rPr>
              <a:t>Bir yüksek-seviyeli kısım,</a:t>
            </a:r>
            <a:r>
              <a:rPr lang="en-US" altLang="tr-TR" smtClean="0">
                <a:solidFill>
                  <a:schemeClr val="accent2"/>
                </a:solidFill>
              </a:rPr>
              <a:t> </a:t>
            </a:r>
            <a:r>
              <a:rPr lang="tr-TR" altLang="tr-TR" smtClean="0">
                <a:solidFill>
                  <a:schemeClr val="accent2"/>
                </a:solidFill>
              </a:rPr>
              <a:t>sentaks analizci</a:t>
            </a:r>
            <a:r>
              <a:rPr lang="en-US" altLang="tr-TR" smtClean="0">
                <a:solidFill>
                  <a:schemeClr val="accent2"/>
                </a:solidFill>
              </a:rPr>
              <a:t> </a:t>
            </a:r>
            <a:r>
              <a:rPr lang="tr-TR" altLang="tr-TR" smtClean="0">
                <a:solidFill>
                  <a:schemeClr val="accent2"/>
                </a:solidFill>
              </a:rPr>
              <a:t>veya ayrıştırıcı</a:t>
            </a:r>
            <a:r>
              <a:rPr lang="en-US" altLang="tr-TR" smtClean="0">
                <a:solidFill>
                  <a:schemeClr val="accent2"/>
                </a:solidFill>
              </a:rPr>
              <a:t> (matemati</a:t>
            </a:r>
            <a:r>
              <a:rPr lang="tr-TR" altLang="tr-TR" smtClean="0">
                <a:solidFill>
                  <a:schemeClr val="accent2"/>
                </a:solidFill>
              </a:rPr>
              <a:t>ksel olarak</a:t>
            </a:r>
            <a:r>
              <a:rPr lang="en-US" altLang="tr-TR" smtClean="0">
                <a:solidFill>
                  <a:schemeClr val="accent2"/>
                </a:solidFill>
              </a:rPr>
              <a:t>, bağlam duyarsız</a:t>
            </a:r>
            <a:r>
              <a:rPr lang="tr-TR" altLang="tr-TR" smtClean="0">
                <a:solidFill>
                  <a:schemeClr val="accent2"/>
                </a:solidFill>
              </a:rPr>
              <a:t> gramere)</a:t>
            </a:r>
            <a:r>
              <a:rPr lang="en-US" altLang="tr-TR" smtClean="0">
                <a:solidFill>
                  <a:schemeClr val="accent2"/>
                </a:solidFill>
              </a:rPr>
              <a:t> </a:t>
            </a:r>
            <a:r>
              <a:rPr lang="tr-TR" altLang="tr-TR" smtClean="0">
                <a:solidFill>
                  <a:schemeClr val="accent2"/>
                </a:solidFill>
              </a:rPr>
              <a:t>dayalı bir aşağı-itme otomasyonu</a:t>
            </a:r>
            <a:r>
              <a:rPr lang="en-US" altLang="tr-TR" smtClean="0">
                <a:solidFill>
                  <a:schemeClr val="accent2"/>
                </a:solidFill>
              </a:rPr>
              <a:t> </a:t>
            </a:r>
            <a:r>
              <a:rPr lang="tr-TR" altLang="tr-TR" smtClean="0">
                <a:solidFill>
                  <a:schemeClr val="accent2"/>
                </a:solidFill>
              </a:rPr>
              <a:t>veya</a:t>
            </a:r>
            <a:r>
              <a:rPr lang="en-US" altLang="tr-TR" smtClean="0">
                <a:solidFill>
                  <a:schemeClr val="accent2"/>
                </a:solidFill>
              </a:rPr>
              <a:t> BNF)</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Altbilgi Yer Tutucusu 3"/>
          <p:cNvSpPr>
            <a:spLocks noGrp="1"/>
          </p:cNvSpPr>
          <p:nvPr>
            <p:ph type="ftr" sz="quarter" idx="10"/>
          </p:nvPr>
        </p:nvSpPr>
        <p:spPr>
          <a:noFill/>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r>
              <a:rPr lang="en-US" altLang="tr-TR" sz="1000" smtClean="0">
                <a:latin typeface="Arial" panose="020B0604020202020204" pitchFamily="34" charset="0"/>
              </a:rPr>
              <a:t>Copyright © 2006 Pearson Addison-Wesley. All rights reserved.</a:t>
            </a:r>
          </a:p>
        </p:txBody>
      </p:sp>
      <p:sp>
        <p:nvSpPr>
          <p:cNvPr id="43011" name="Slayt Numarası Yer Tutucusu 4"/>
          <p:cNvSpPr>
            <a:spLocks noGrp="1"/>
          </p:cNvSpPr>
          <p:nvPr>
            <p:ph type="sldNum" sz="quarter" idx="11"/>
          </p:nvPr>
        </p:nvSpPr>
        <p:spPr>
          <a:noFill/>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r>
              <a:rPr lang="en-US" altLang="tr-TR" sz="1000">
                <a:latin typeface="Arial" panose="020B0604020202020204" pitchFamily="34" charset="0"/>
              </a:rPr>
              <a:t>1-</a:t>
            </a:r>
            <a:fld id="{9AFC2618-495D-4FAB-AA04-3E06BCFAD9F4}" type="slidenum">
              <a:rPr lang="en-US" altLang="tr-TR" sz="1000">
                <a:latin typeface="Arial" panose="020B0604020202020204" pitchFamily="34" charset="0"/>
              </a:rPr>
              <a:pPr/>
              <a:t>40</a:t>
            </a:fld>
            <a:endParaRPr lang="en-US" altLang="tr-TR" sz="1000">
              <a:latin typeface="Arial" panose="020B0604020202020204" pitchFamily="34" charset="0"/>
            </a:endParaRPr>
          </a:p>
        </p:txBody>
      </p:sp>
      <p:sp>
        <p:nvSpPr>
          <p:cNvPr id="43012" name="Rectangle 6"/>
          <p:cNvSpPr>
            <a:spLocks noGrp="1" noChangeArrowheads="1"/>
          </p:cNvSpPr>
          <p:nvPr>
            <p:ph type="body" idx="1"/>
          </p:nvPr>
        </p:nvSpPr>
        <p:spPr>
          <a:xfrm>
            <a:off x="609600" y="1447800"/>
            <a:ext cx="7772400" cy="4800600"/>
          </a:xfrm>
          <a:noFill/>
        </p:spPr>
        <p:txBody>
          <a:bodyPr/>
          <a:lstStyle/>
          <a:p>
            <a:pPr eaLnBrk="1" hangingPunct="1"/>
            <a:r>
              <a:rPr lang="en-US" altLang="tr-TR" smtClean="0">
                <a:solidFill>
                  <a:schemeClr val="accent2"/>
                </a:solidFill>
              </a:rPr>
              <a:t>LR ayrıştırıcılar </a:t>
            </a:r>
            <a:r>
              <a:rPr lang="tr-TR" altLang="tr-TR" smtClean="0">
                <a:solidFill>
                  <a:schemeClr val="accent2"/>
                </a:solidFill>
              </a:rPr>
              <a:t>tablo sürümlüdür</a:t>
            </a:r>
            <a:r>
              <a:rPr lang="en-US" altLang="tr-TR" smtClean="0">
                <a:solidFill>
                  <a:schemeClr val="accent2"/>
                </a:solidFill>
              </a:rPr>
              <a:t>,</a:t>
            </a:r>
            <a:r>
              <a:rPr lang="tr-TR" altLang="tr-TR" smtClean="0">
                <a:solidFill>
                  <a:schemeClr val="accent2"/>
                </a:solidFill>
              </a:rPr>
              <a:t> bu</a:t>
            </a:r>
            <a:r>
              <a:rPr lang="en-US" altLang="tr-TR" smtClean="0">
                <a:solidFill>
                  <a:schemeClr val="accent2"/>
                </a:solidFill>
              </a:rPr>
              <a:t> </a:t>
            </a:r>
            <a:r>
              <a:rPr lang="tr-TR" altLang="tr-TR" smtClean="0">
                <a:solidFill>
                  <a:schemeClr val="accent2"/>
                </a:solidFill>
              </a:rPr>
              <a:t>tablonun iki bileşeni vardır</a:t>
            </a:r>
            <a:r>
              <a:rPr lang="en-US" altLang="tr-TR" smtClean="0">
                <a:solidFill>
                  <a:schemeClr val="accent2"/>
                </a:solidFill>
              </a:rPr>
              <a:t>, </a:t>
            </a:r>
            <a:r>
              <a:rPr lang="tr-TR" altLang="tr-TR" smtClean="0">
                <a:solidFill>
                  <a:schemeClr val="accent2"/>
                </a:solidFill>
              </a:rPr>
              <a:t>bir</a:t>
            </a:r>
            <a:r>
              <a:rPr lang="en-US" altLang="tr-TR" smtClean="0">
                <a:solidFill>
                  <a:schemeClr val="accent2"/>
                </a:solidFill>
              </a:rPr>
              <a:t> ACTION tabl</a:t>
            </a:r>
            <a:r>
              <a:rPr lang="tr-TR" altLang="tr-TR" smtClean="0">
                <a:solidFill>
                  <a:schemeClr val="accent2"/>
                </a:solidFill>
              </a:rPr>
              <a:t>osu</a:t>
            </a:r>
            <a:r>
              <a:rPr lang="en-US" altLang="tr-TR" smtClean="0">
                <a:solidFill>
                  <a:schemeClr val="accent2"/>
                </a:solidFill>
              </a:rPr>
              <a:t> </a:t>
            </a:r>
            <a:r>
              <a:rPr lang="tr-TR" altLang="tr-TR" smtClean="0">
                <a:solidFill>
                  <a:schemeClr val="accent2"/>
                </a:solidFill>
              </a:rPr>
              <a:t>ve</a:t>
            </a:r>
            <a:r>
              <a:rPr lang="en-US" altLang="tr-TR" smtClean="0">
                <a:solidFill>
                  <a:schemeClr val="accent2"/>
                </a:solidFill>
              </a:rPr>
              <a:t> </a:t>
            </a:r>
            <a:r>
              <a:rPr lang="tr-TR" altLang="tr-TR" smtClean="0">
                <a:solidFill>
                  <a:schemeClr val="accent2"/>
                </a:solidFill>
              </a:rPr>
              <a:t>bir</a:t>
            </a:r>
            <a:r>
              <a:rPr lang="en-US" altLang="tr-TR" smtClean="0">
                <a:solidFill>
                  <a:schemeClr val="accent2"/>
                </a:solidFill>
              </a:rPr>
              <a:t> GOTO </a:t>
            </a:r>
            <a:r>
              <a:rPr lang="tr-TR" altLang="tr-TR" smtClean="0">
                <a:solidFill>
                  <a:schemeClr val="accent2"/>
                </a:solidFill>
              </a:rPr>
              <a:t>tablosu</a:t>
            </a:r>
            <a:endParaRPr lang="en-US" altLang="tr-TR" smtClean="0">
              <a:solidFill>
                <a:schemeClr val="accent2"/>
              </a:solidFill>
            </a:endParaRPr>
          </a:p>
          <a:p>
            <a:pPr lvl="1" eaLnBrk="1" hangingPunct="1"/>
            <a:r>
              <a:rPr lang="en-US" altLang="tr-TR" smtClean="0">
                <a:solidFill>
                  <a:schemeClr val="accent2"/>
                </a:solidFill>
              </a:rPr>
              <a:t>ACTION tabl</a:t>
            </a:r>
            <a:r>
              <a:rPr lang="tr-TR" altLang="tr-TR" smtClean="0">
                <a:solidFill>
                  <a:schemeClr val="accent2"/>
                </a:solidFill>
              </a:rPr>
              <a:t>osu, verilen bir </a:t>
            </a:r>
            <a:r>
              <a:rPr lang="en-US" altLang="tr-TR" smtClean="0">
                <a:solidFill>
                  <a:schemeClr val="accent2"/>
                </a:solidFill>
              </a:rPr>
              <a:t>ayrıştırıcı</a:t>
            </a:r>
            <a:r>
              <a:rPr lang="tr-TR" altLang="tr-TR" smtClean="0">
                <a:solidFill>
                  <a:schemeClr val="accent2"/>
                </a:solidFill>
              </a:rPr>
              <a:t> durumu</a:t>
            </a:r>
            <a:r>
              <a:rPr lang="en-US" altLang="tr-TR" smtClean="0">
                <a:solidFill>
                  <a:schemeClr val="accent2"/>
                </a:solidFill>
              </a:rPr>
              <a:t> </a:t>
            </a:r>
            <a:r>
              <a:rPr lang="tr-TR" altLang="tr-TR" smtClean="0">
                <a:solidFill>
                  <a:schemeClr val="accent2"/>
                </a:solidFill>
              </a:rPr>
              <a:t>ve</a:t>
            </a:r>
            <a:r>
              <a:rPr lang="en-US" altLang="tr-TR" smtClean="0">
                <a:solidFill>
                  <a:schemeClr val="accent2"/>
                </a:solidFill>
              </a:rPr>
              <a:t> </a:t>
            </a:r>
            <a:r>
              <a:rPr lang="tr-TR" altLang="tr-TR" smtClean="0">
                <a:solidFill>
                  <a:schemeClr val="accent2"/>
                </a:solidFill>
              </a:rPr>
              <a:t>sonraki jeton için, ayrıştırıcının hareketini</a:t>
            </a:r>
            <a:r>
              <a:rPr lang="en-US" altLang="tr-TR" smtClean="0">
                <a:solidFill>
                  <a:schemeClr val="accent2"/>
                </a:solidFill>
              </a:rPr>
              <a:t> </a:t>
            </a:r>
            <a:r>
              <a:rPr lang="tr-TR" altLang="tr-TR" smtClean="0">
                <a:solidFill>
                  <a:schemeClr val="accent2"/>
                </a:solidFill>
              </a:rPr>
              <a:t>belirler</a:t>
            </a:r>
            <a:endParaRPr lang="en-US" altLang="tr-TR" smtClean="0">
              <a:solidFill>
                <a:schemeClr val="accent2"/>
              </a:solidFill>
            </a:endParaRPr>
          </a:p>
          <a:p>
            <a:pPr lvl="2" eaLnBrk="1" hangingPunct="1"/>
            <a:r>
              <a:rPr lang="tr-TR" altLang="tr-TR" smtClean="0">
                <a:solidFill>
                  <a:srgbClr val="666699"/>
                </a:solidFill>
              </a:rPr>
              <a:t>Satırlar</a:t>
            </a:r>
            <a:r>
              <a:rPr lang="en-US" altLang="tr-TR" smtClean="0">
                <a:solidFill>
                  <a:srgbClr val="666699"/>
                </a:solidFill>
              </a:rPr>
              <a:t> </a:t>
            </a:r>
            <a:r>
              <a:rPr lang="tr-TR" altLang="tr-TR" smtClean="0">
                <a:solidFill>
                  <a:srgbClr val="666699"/>
                </a:solidFill>
              </a:rPr>
              <a:t>durum</a:t>
            </a:r>
            <a:r>
              <a:rPr lang="en-US" altLang="tr-TR" smtClean="0">
                <a:solidFill>
                  <a:srgbClr val="666699"/>
                </a:solidFill>
              </a:rPr>
              <a:t> </a:t>
            </a:r>
            <a:r>
              <a:rPr lang="tr-TR" altLang="tr-TR" smtClean="0">
                <a:solidFill>
                  <a:srgbClr val="666699"/>
                </a:solidFill>
              </a:rPr>
              <a:t>adlarıdır</a:t>
            </a:r>
            <a:r>
              <a:rPr lang="en-US" altLang="tr-TR" smtClean="0">
                <a:solidFill>
                  <a:srgbClr val="666699"/>
                </a:solidFill>
              </a:rPr>
              <a:t>; </a:t>
            </a:r>
            <a:r>
              <a:rPr lang="tr-TR" altLang="tr-TR" smtClean="0">
                <a:solidFill>
                  <a:srgbClr val="666699"/>
                </a:solidFill>
              </a:rPr>
              <a:t>sütunlar</a:t>
            </a:r>
            <a:r>
              <a:rPr lang="en-US" altLang="tr-TR" smtClean="0">
                <a:solidFill>
                  <a:srgbClr val="666699"/>
                </a:solidFill>
              </a:rPr>
              <a:t> terminal</a:t>
            </a:r>
            <a:r>
              <a:rPr lang="tr-TR" altLang="tr-TR" smtClean="0">
                <a:solidFill>
                  <a:srgbClr val="666699"/>
                </a:solidFill>
              </a:rPr>
              <a:t>lerdir</a:t>
            </a:r>
            <a:endParaRPr lang="en-US" altLang="tr-TR" smtClean="0">
              <a:solidFill>
                <a:srgbClr val="666699"/>
              </a:solidFill>
            </a:endParaRPr>
          </a:p>
          <a:p>
            <a:pPr lvl="1" eaLnBrk="1" hangingPunct="1"/>
            <a:r>
              <a:rPr lang="en-US" altLang="tr-TR" smtClean="0">
                <a:solidFill>
                  <a:schemeClr val="accent2"/>
                </a:solidFill>
              </a:rPr>
              <a:t>The GOTO tabl</a:t>
            </a:r>
            <a:r>
              <a:rPr lang="tr-TR" altLang="tr-TR" smtClean="0">
                <a:solidFill>
                  <a:schemeClr val="accent2"/>
                </a:solidFill>
              </a:rPr>
              <a:t>osu</a:t>
            </a:r>
            <a:r>
              <a:rPr lang="en-US" altLang="tr-TR" smtClean="0">
                <a:solidFill>
                  <a:schemeClr val="accent2"/>
                </a:solidFill>
              </a:rPr>
              <a:t> </a:t>
            </a:r>
            <a:r>
              <a:rPr lang="tr-TR" altLang="tr-TR" smtClean="0">
                <a:solidFill>
                  <a:schemeClr val="accent2"/>
                </a:solidFill>
              </a:rPr>
              <a:t>bir indirgeme hareketi yapıldıktan sonra ayrıştırma yığını üzerine hangi durumun konulacağını belirler</a:t>
            </a:r>
            <a:endParaRPr lang="en-US" altLang="tr-TR" smtClean="0">
              <a:solidFill>
                <a:schemeClr val="accent2"/>
              </a:solidFill>
            </a:endParaRPr>
          </a:p>
          <a:p>
            <a:pPr lvl="2" eaLnBrk="1" hangingPunct="1"/>
            <a:r>
              <a:rPr lang="tr-TR" altLang="tr-TR" smtClean="0">
                <a:solidFill>
                  <a:srgbClr val="666699"/>
                </a:solidFill>
              </a:rPr>
              <a:t>Satırlar</a:t>
            </a:r>
            <a:r>
              <a:rPr lang="en-US" altLang="tr-TR" smtClean="0">
                <a:solidFill>
                  <a:srgbClr val="666699"/>
                </a:solidFill>
              </a:rPr>
              <a:t> </a:t>
            </a:r>
            <a:r>
              <a:rPr lang="tr-TR" altLang="tr-TR" smtClean="0">
                <a:solidFill>
                  <a:srgbClr val="666699"/>
                </a:solidFill>
              </a:rPr>
              <a:t>durum</a:t>
            </a:r>
            <a:r>
              <a:rPr lang="en-US" altLang="tr-TR" smtClean="0">
                <a:solidFill>
                  <a:srgbClr val="666699"/>
                </a:solidFill>
              </a:rPr>
              <a:t> </a:t>
            </a:r>
            <a:r>
              <a:rPr lang="tr-TR" altLang="tr-TR" smtClean="0">
                <a:solidFill>
                  <a:srgbClr val="666699"/>
                </a:solidFill>
              </a:rPr>
              <a:t>adlarıdır</a:t>
            </a:r>
            <a:r>
              <a:rPr lang="en-US" altLang="tr-TR" smtClean="0">
                <a:solidFill>
                  <a:srgbClr val="666699"/>
                </a:solidFill>
              </a:rPr>
              <a:t>; </a:t>
            </a:r>
            <a:r>
              <a:rPr lang="tr-TR" altLang="tr-TR" smtClean="0">
                <a:solidFill>
                  <a:srgbClr val="666699"/>
                </a:solidFill>
              </a:rPr>
              <a:t>sütunlar non</a:t>
            </a:r>
            <a:r>
              <a:rPr lang="en-US" altLang="tr-TR" smtClean="0">
                <a:solidFill>
                  <a:srgbClr val="666699"/>
                </a:solidFill>
              </a:rPr>
              <a:t>terminal</a:t>
            </a:r>
            <a:r>
              <a:rPr lang="tr-TR" altLang="tr-TR" smtClean="0">
                <a:solidFill>
                  <a:srgbClr val="666699"/>
                </a:solidFill>
              </a:rPr>
              <a:t>lerdir</a:t>
            </a:r>
            <a:endParaRPr lang="en-US" altLang="tr-TR" smtClean="0">
              <a:solidFill>
                <a:srgbClr val="666699"/>
              </a:solidFill>
            </a:endParaRPr>
          </a:p>
        </p:txBody>
      </p:sp>
      <p:sp>
        <p:nvSpPr>
          <p:cNvPr id="43013" name="Rectangle 2"/>
          <p:cNvSpPr>
            <a:spLocks noGrp="1" noChangeArrowheads="1"/>
          </p:cNvSpPr>
          <p:nvPr>
            <p:ph type="title"/>
          </p:nvPr>
        </p:nvSpPr>
        <p:spPr>
          <a:xfrm>
            <a:off x="533400" y="381000"/>
            <a:ext cx="8458200" cy="762000"/>
          </a:xfrm>
        </p:spPr>
        <p:txBody>
          <a:bodyPr/>
          <a:lstStyle/>
          <a:p>
            <a:pPr eaLnBrk="1" hangingPunct="1"/>
            <a:r>
              <a:rPr lang="tr-TR" altLang="tr-TR" smtClean="0">
                <a:solidFill>
                  <a:srgbClr val="666699"/>
                </a:solidFill>
                <a:sym typeface="Symbol" panose="05050102010706020507" pitchFamily="18" charset="2"/>
              </a:rPr>
              <a:t>A</a:t>
            </a:r>
            <a:r>
              <a:rPr lang="en-US" altLang="tr-TR" smtClean="0">
                <a:solidFill>
                  <a:srgbClr val="666699"/>
                </a:solidFill>
                <a:sym typeface="Symbol" panose="05050102010706020507" pitchFamily="18" charset="2"/>
              </a:rPr>
              <a:t>şağıdan</a:t>
            </a:r>
            <a:r>
              <a:rPr lang="tr-TR" altLang="tr-TR" smtClean="0">
                <a:solidFill>
                  <a:srgbClr val="666699"/>
                </a:solidFill>
                <a:sym typeface="Symbol" panose="05050102010706020507" pitchFamily="18" charset="2"/>
              </a:rPr>
              <a:t>-Y</a:t>
            </a:r>
            <a:r>
              <a:rPr lang="en-US" altLang="tr-TR" smtClean="0">
                <a:solidFill>
                  <a:srgbClr val="666699"/>
                </a:solidFill>
                <a:sym typeface="Symbol" panose="05050102010706020507" pitchFamily="18" charset="2"/>
              </a:rPr>
              <a:t>ukarıya </a:t>
            </a:r>
            <a:r>
              <a:rPr lang="tr-TR" altLang="tr-TR" smtClean="0">
                <a:solidFill>
                  <a:srgbClr val="666699"/>
                </a:solidFill>
                <a:sym typeface="Symbol" panose="05050102010706020507" pitchFamily="18" charset="2"/>
              </a:rPr>
              <a:t>A</a:t>
            </a:r>
            <a:r>
              <a:rPr lang="en-US" altLang="tr-TR" smtClean="0">
                <a:solidFill>
                  <a:srgbClr val="666699"/>
                </a:solidFill>
                <a:sym typeface="Symbol" panose="05050102010706020507" pitchFamily="18" charset="2"/>
              </a:rPr>
              <a:t>yrıştırma</a:t>
            </a:r>
            <a:r>
              <a:rPr lang="tr-TR" altLang="tr-TR" smtClean="0">
                <a:solidFill>
                  <a:srgbClr val="666699"/>
                </a:solidFill>
                <a:sym typeface="Symbol" panose="05050102010706020507" pitchFamily="18" charset="2"/>
              </a:rPr>
              <a:t> </a:t>
            </a:r>
            <a:r>
              <a:rPr lang="tr-TR" altLang="tr-TR" sz="2800" smtClean="0">
                <a:solidFill>
                  <a:srgbClr val="666699"/>
                </a:solidFill>
                <a:sym typeface="Symbol" panose="05050102010706020507" pitchFamily="18" charset="2"/>
              </a:rPr>
              <a:t>(devamı)</a:t>
            </a:r>
            <a:endParaRPr lang="en-US" altLang="tr-TR" sz="2800" smtClean="0">
              <a:solidFill>
                <a:srgbClr val="666699"/>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Altbilgi Yer Tutucusu 2"/>
          <p:cNvSpPr>
            <a:spLocks noGrp="1"/>
          </p:cNvSpPr>
          <p:nvPr>
            <p:ph type="ftr" sz="quarter" idx="10"/>
          </p:nvPr>
        </p:nvSpPr>
        <p:spPr>
          <a:noFill/>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r>
              <a:rPr lang="en-US" altLang="tr-TR" sz="1000" smtClean="0">
                <a:latin typeface="Arial" panose="020B0604020202020204" pitchFamily="34" charset="0"/>
              </a:rPr>
              <a:t>Copyright © 2006 Pearson Addison-Wesley. All rights reserved.</a:t>
            </a:r>
          </a:p>
        </p:txBody>
      </p:sp>
      <p:sp>
        <p:nvSpPr>
          <p:cNvPr id="44035" name="Slayt Numarası Yer Tutucusu 3"/>
          <p:cNvSpPr>
            <a:spLocks noGrp="1"/>
          </p:cNvSpPr>
          <p:nvPr>
            <p:ph type="sldNum" sz="quarter" idx="11"/>
          </p:nvPr>
        </p:nvSpPr>
        <p:spPr>
          <a:noFill/>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r>
              <a:rPr lang="en-US" altLang="tr-TR" sz="1000">
                <a:latin typeface="Arial" panose="020B0604020202020204" pitchFamily="34" charset="0"/>
              </a:rPr>
              <a:t>1-</a:t>
            </a:r>
            <a:fld id="{B7A34C42-938E-479F-988D-1839500B566D}" type="slidenum">
              <a:rPr lang="en-US" altLang="tr-TR" sz="1000">
                <a:latin typeface="Arial" panose="020B0604020202020204" pitchFamily="34" charset="0"/>
              </a:rPr>
              <a:pPr/>
              <a:t>41</a:t>
            </a:fld>
            <a:endParaRPr lang="en-US" altLang="tr-TR" sz="1000">
              <a:latin typeface="Arial" panose="020B0604020202020204" pitchFamily="34" charset="0"/>
            </a:endParaRPr>
          </a:p>
        </p:txBody>
      </p:sp>
      <p:sp>
        <p:nvSpPr>
          <p:cNvPr id="44036" name="Rectangle 3"/>
          <p:cNvSpPr>
            <a:spLocks noGrp="1" noChangeArrowheads="1"/>
          </p:cNvSpPr>
          <p:nvPr>
            <p:ph type="title"/>
          </p:nvPr>
        </p:nvSpPr>
        <p:spPr>
          <a:xfrm>
            <a:off x="609600" y="381000"/>
            <a:ext cx="8153400" cy="685800"/>
          </a:xfrm>
        </p:spPr>
        <p:txBody>
          <a:bodyPr/>
          <a:lstStyle/>
          <a:p>
            <a:pPr eaLnBrk="1" hangingPunct="1"/>
            <a:r>
              <a:rPr lang="tr-TR" altLang="tr-TR" smtClean="0">
                <a:solidFill>
                  <a:srgbClr val="666699"/>
                </a:solidFill>
              </a:rPr>
              <a:t>Bir </a:t>
            </a:r>
            <a:r>
              <a:rPr lang="en-US" altLang="tr-TR" smtClean="0">
                <a:solidFill>
                  <a:srgbClr val="666699"/>
                </a:solidFill>
              </a:rPr>
              <a:t>LR </a:t>
            </a:r>
            <a:r>
              <a:rPr lang="tr-TR" altLang="tr-TR" smtClean="0">
                <a:solidFill>
                  <a:srgbClr val="666699"/>
                </a:solidFill>
              </a:rPr>
              <a:t>Ayrıştırıcısının Yapısı</a:t>
            </a:r>
            <a:endParaRPr lang="en-US" altLang="tr-TR" smtClean="0">
              <a:solidFill>
                <a:srgbClr val="666699"/>
              </a:solidFill>
            </a:endParaRPr>
          </a:p>
        </p:txBody>
      </p:sp>
      <p:pic>
        <p:nvPicPr>
          <p:cNvPr id="4403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981200"/>
            <a:ext cx="7696200" cy="361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Altbilgi Yer Tutucusu 3"/>
          <p:cNvSpPr>
            <a:spLocks noGrp="1"/>
          </p:cNvSpPr>
          <p:nvPr>
            <p:ph type="ftr" sz="quarter" idx="10"/>
          </p:nvPr>
        </p:nvSpPr>
        <p:spPr>
          <a:noFill/>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r>
              <a:rPr lang="en-US" altLang="tr-TR" sz="1000" smtClean="0">
                <a:latin typeface="Arial" panose="020B0604020202020204" pitchFamily="34" charset="0"/>
              </a:rPr>
              <a:t>Copyright © 2006 Pearson Addison-Wesley. All rights reserved.</a:t>
            </a:r>
          </a:p>
        </p:txBody>
      </p:sp>
      <p:sp>
        <p:nvSpPr>
          <p:cNvPr id="45059" name="Slayt Numarası Yer Tutucusu 4"/>
          <p:cNvSpPr>
            <a:spLocks noGrp="1"/>
          </p:cNvSpPr>
          <p:nvPr>
            <p:ph type="sldNum" sz="quarter" idx="11"/>
          </p:nvPr>
        </p:nvSpPr>
        <p:spPr>
          <a:noFill/>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r>
              <a:rPr lang="en-US" altLang="tr-TR" sz="1000">
                <a:latin typeface="Arial" panose="020B0604020202020204" pitchFamily="34" charset="0"/>
              </a:rPr>
              <a:t>1-</a:t>
            </a:r>
            <a:fld id="{2775B453-097C-4AC0-A1A9-6C396DB2B25E}" type="slidenum">
              <a:rPr lang="en-US" altLang="tr-TR" sz="1000">
                <a:latin typeface="Arial" panose="020B0604020202020204" pitchFamily="34" charset="0"/>
              </a:rPr>
              <a:pPr/>
              <a:t>42</a:t>
            </a:fld>
            <a:endParaRPr lang="en-US" altLang="tr-TR" sz="1000">
              <a:latin typeface="Arial" panose="020B0604020202020204" pitchFamily="34" charset="0"/>
            </a:endParaRPr>
          </a:p>
        </p:txBody>
      </p:sp>
      <p:sp>
        <p:nvSpPr>
          <p:cNvPr id="45060" name="Rectangle 6"/>
          <p:cNvSpPr>
            <a:spLocks noGrp="1" noChangeArrowheads="1"/>
          </p:cNvSpPr>
          <p:nvPr>
            <p:ph type="body" idx="1"/>
          </p:nvPr>
        </p:nvSpPr>
        <p:spPr>
          <a:xfrm>
            <a:off x="609600" y="1371600"/>
            <a:ext cx="8153400" cy="4953000"/>
          </a:xfrm>
          <a:noFill/>
        </p:spPr>
        <p:txBody>
          <a:bodyPr/>
          <a:lstStyle/>
          <a:p>
            <a:pPr eaLnBrk="1" hangingPunct="1"/>
            <a:r>
              <a:rPr lang="tr-TR" altLang="tr-TR" smtClean="0">
                <a:solidFill>
                  <a:schemeClr val="accent2"/>
                </a:solidFill>
              </a:rPr>
              <a:t>Başlangıç yapılandırması</a:t>
            </a:r>
            <a:r>
              <a:rPr lang="en-US" altLang="tr-TR" smtClean="0">
                <a:solidFill>
                  <a:schemeClr val="accent2"/>
                </a:solidFill>
              </a:rPr>
              <a:t>: (S</a:t>
            </a:r>
            <a:r>
              <a:rPr lang="en-US" altLang="tr-TR" baseline="-25000" smtClean="0">
                <a:solidFill>
                  <a:schemeClr val="accent2"/>
                </a:solidFill>
              </a:rPr>
              <a:t>0</a:t>
            </a:r>
            <a:r>
              <a:rPr lang="en-US" altLang="tr-TR" smtClean="0">
                <a:solidFill>
                  <a:schemeClr val="accent2"/>
                </a:solidFill>
              </a:rPr>
              <a:t>, a</a:t>
            </a:r>
            <a:r>
              <a:rPr lang="en-US" altLang="tr-TR" baseline="-25000" smtClean="0">
                <a:solidFill>
                  <a:schemeClr val="accent2"/>
                </a:solidFill>
              </a:rPr>
              <a:t>1</a:t>
            </a:r>
            <a:r>
              <a:rPr lang="en-US" altLang="tr-TR" smtClean="0">
                <a:solidFill>
                  <a:schemeClr val="accent2"/>
                </a:solidFill>
              </a:rPr>
              <a:t>…a</a:t>
            </a:r>
            <a:r>
              <a:rPr lang="en-US" altLang="tr-TR" baseline="-25000" smtClean="0">
                <a:solidFill>
                  <a:schemeClr val="accent2"/>
                </a:solidFill>
              </a:rPr>
              <a:t>n</a:t>
            </a:r>
            <a:r>
              <a:rPr lang="en-US" altLang="tr-TR" smtClean="0">
                <a:solidFill>
                  <a:schemeClr val="accent2"/>
                </a:solidFill>
              </a:rPr>
              <a:t>$)</a:t>
            </a:r>
          </a:p>
          <a:p>
            <a:pPr eaLnBrk="1" hangingPunct="1"/>
            <a:r>
              <a:rPr lang="tr-TR" altLang="tr-TR" smtClean="0">
                <a:solidFill>
                  <a:schemeClr val="accent2"/>
                </a:solidFill>
              </a:rPr>
              <a:t>A</a:t>
            </a:r>
            <a:r>
              <a:rPr lang="en-US" altLang="tr-TR" smtClean="0">
                <a:solidFill>
                  <a:schemeClr val="accent2"/>
                </a:solidFill>
              </a:rPr>
              <a:t>yrıştırıcı</a:t>
            </a:r>
            <a:r>
              <a:rPr lang="tr-TR" altLang="tr-TR" smtClean="0">
                <a:solidFill>
                  <a:schemeClr val="accent2"/>
                </a:solidFill>
              </a:rPr>
              <a:t> hareketleri</a:t>
            </a:r>
            <a:r>
              <a:rPr lang="en-US" altLang="tr-TR" smtClean="0">
                <a:solidFill>
                  <a:schemeClr val="accent2"/>
                </a:solidFill>
              </a:rPr>
              <a:t>:</a:t>
            </a:r>
          </a:p>
          <a:p>
            <a:pPr lvl="1" eaLnBrk="1" hangingPunct="1"/>
            <a:r>
              <a:rPr lang="tr-TR" altLang="tr-TR" smtClean="0">
                <a:solidFill>
                  <a:schemeClr val="accent2"/>
                </a:solidFill>
              </a:rPr>
              <a:t>Bir Kaydırma için, yığının üzerine yayınlanan bir sonraki sembol, durum sembolüyle birlikte onun eylem tablosundaki Kaydırma şartnamesinin bir parçası olur</a:t>
            </a:r>
          </a:p>
          <a:p>
            <a:pPr lvl="1" eaLnBrk="1" hangingPunct="1"/>
            <a:r>
              <a:rPr lang="tr-TR" altLang="tr-TR" smtClean="0">
                <a:solidFill>
                  <a:schemeClr val="accent2"/>
                </a:solidFill>
              </a:rPr>
              <a:t>Bir İndirgeme için, onun durum sembolleriyle birlikte bir işleyici yığınından kaldırılır. Bir durum sembolü GOTO tablosundan, yeni kuralların GOTO tablosuna satır ve sütun olarak yığında ve LHS'de sadece LHS altında kullanılan durum sembolünü yürütür</a:t>
            </a:r>
            <a:endParaRPr lang="en-US" altLang="tr-TR" smtClean="0">
              <a:solidFill>
                <a:schemeClr val="accent2"/>
              </a:solidFill>
            </a:endParaRPr>
          </a:p>
        </p:txBody>
      </p:sp>
      <p:sp>
        <p:nvSpPr>
          <p:cNvPr id="45061" name="Rectangle 2"/>
          <p:cNvSpPr>
            <a:spLocks noGrp="1" noChangeArrowheads="1"/>
          </p:cNvSpPr>
          <p:nvPr>
            <p:ph type="title"/>
          </p:nvPr>
        </p:nvSpPr>
        <p:spPr>
          <a:xfrm>
            <a:off x="533400" y="381000"/>
            <a:ext cx="8458200" cy="762000"/>
          </a:xfrm>
        </p:spPr>
        <p:txBody>
          <a:bodyPr/>
          <a:lstStyle/>
          <a:p>
            <a:pPr eaLnBrk="1" hangingPunct="1"/>
            <a:r>
              <a:rPr lang="tr-TR" altLang="tr-TR" smtClean="0">
                <a:solidFill>
                  <a:srgbClr val="666699"/>
                </a:solidFill>
                <a:sym typeface="Symbol" panose="05050102010706020507" pitchFamily="18" charset="2"/>
              </a:rPr>
              <a:t>A</a:t>
            </a:r>
            <a:r>
              <a:rPr lang="en-US" altLang="tr-TR" smtClean="0">
                <a:solidFill>
                  <a:srgbClr val="666699"/>
                </a:solidFill>
                <a:sym typeface="Symbol" panose="05050102010706020507" pitchFamily="18" charset="2"/>
              </a:rPr>
              <a:t>şağıdan</a:t>
            </a:r>
            <a:r>
              <a:rPr lang="tr-TR" altLang="tr-TR" smtClean="0">
                <a:solidFill>
                  <a:srgbClr val="666699"/>
                </a:solidFill>
                <a:sym typeface="Symbol" panose="05050102010706020507" pitchFamily="18" charset="2"/>
              </a:rPr>
              <a:t>-Y</a:t>
            </a:r>
            <a:r>
              <a:rPr lang="en-US" altLang="tr-TR" smtClean="0">
                <a:solidFill>
                  <a:srgbClr val="666699"/>
                </a:solidFill>
                <a:sym typeface="Symbol" panose="05050102010706020507" pitchFamily="18" charset="2"/>
              </a:rPr>
              <a:t>ukarıya </a:t>
            </a:r>
            <a:r>
              <a:rPr lang="tr-TR" altLang="tr-TR" smtClean="0">
                <a:solidFill>
                  <a:srgbClr val="666699"/>
                </a:solidFill>
                <a:sym typeface="Symbol" panose="05050102010706020507" pitchFamily="18" charset="2"/>
              </a:rPr>
              <a:t>A</a:t>
            </a:r>
            <a:r>
              <a:rPr lang="en-US" altLang="tr-TR" smtClean="0">
                <a:solidFill>
                  <a:srgbClr val="666699"/>
                </a:solidFill>
                <a:sym typeface="Symbol" panose="05050102010706020507" pitchFamily="18" charset="2"/>
              </a:rPr>
              <a:t>yrıştırma</a:t>
            </a:r>
            <a:r>
              <a:rPr lang="tr-TR" altLang="tr-TR" smtClean="0">
                <a:solidFill>
                  <a:srgbClr val="666699"/>
                </a:solidFill>
                <a:sym typeface="Symbol" panose="05050102010706020507" pitchFamily="18" charset="2"/>
              </a:rPr>
              <a:t> </a:t>
            </a:r>
            <a:r>
              <a:rPr lang="tr-TR" altLang="tr-TR" sz="2800" smtClean="0">
                <a:solidFill>
                  <a:srgbClr val="666699"/>
                </a:solidFill>
                <a:sym typeface="Symbol" panose="05050102010706020507" pitchFamily="18" charset="2"/>
              </a:rPr>
              <a:t>(devamı)</a:t>
            </a:r>
            <a:endParaRPr lang="en-US" altLang="tr-TR" sz="2800" smtClean="0">
              <a:solidFill>
                <a:srgbClr val="666699"/>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Altbilgi Yer Tutucusu 3"/>
          <p:cNvSpPr>
            <a:spLocks noGrp="1"/>
          </p:cNvSpPr>
          <p:nvPr>
            <p:ph type="ftr" sz="quarter" idx="10"/>
          </p:nvPr>
        </p:nvSpPr>
        <p:spPr>
          <a:noFill/>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r>
              <a:rPr lang="en-US" altLang="tr-TR" sz="1000" smtClean="0">
                <a:latin typeface="Arial" panose="020B0604020202020204" pitchFamily="34" charset="0"/>
              </a:rPr>
              <a:t>Copyright © 2006 Pearson Addison-Wesley. All rights reserved.</a:t>
            </a:r>
          </a:p>
        </p:txBody>
      </p:sp>
      <p:sp>
        <p:nvSpPr>
          <p:cNvPr id="46083" name="Slayt Numarası Yer Tutucusu 4"/>
          <p:cNvSpPr>
            <a:spLocks noGrp="1"/>
          </p:cNvSpPr>
          <p:nvPr>
            <p:ph type="sldNum" sz="quarter" idx="11"/>
          </p:nvPr>
        </p:nvSpPr>
        <p:spPr>
          <a:noFill/>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r>
              <a:rPr lang="en-US" altLang="tr-TR" sz="1000">
                <a:latin typeface="Arial" panose="020B0604020202020204" pitchFamily="34" charset="0"/>
              </a:rPr>
              <a:t>1-</a:t>
            </a:r>
            <a:fld id="{DCE201C2-BDF1-4E5C-8E74-358F5637D970}" type="slidenum">
              <a:rPr lang="en-US" altLang="tr-TR" sz="1000">
                <a:latin typeface="Arial" panose="020B0604020202020204" pitchFamily="34" charset="0"/>
              </a:rPr>
              <a:pPr/>
              <a:t>43</a:t>
            </a:fld>
            <a:endParaRPr lang="en-US" altLang="tr-TR" sz="1000">
              <a:latin typeface="Arial" panose="020B0604020202020204" pitchFamily="34" charset="0"/>
            </a:endParaRPr>
          </a:p>
        </p:txBody>
      </p:sp>
      <p:sp>
        <p:nvSpPr>
          <p:cNvPr id="46084" name="Rectangle 5"/>
          <p:cNvSpPr>
            <a:spLocks noGrp="1" noChangeArrowheads="1"/>
          </p:cNvSpPr>
          <p:nvPr>
            <p:ph type="body" idx="1"/>
          </p:nvPr>
        </p:nvSpPr>
        <p:spPr>
          <a:noFill/>
        </p:spPr>
        <p:txBody>
          <a:bodyPr/>
          <a:lstStyle/>
          <a:p>
            <a:pPr eaLnBrk="1" hangingPunct="1"/>
            <a:r>
              <a:rPr lang="tr-TR" altLang="tr-TR" smtClean="0">
                <a:solidFill>
                  <a:schemeClr val="accent2"/>
                </a:solidFill>
              </a:rPr>
              <a:t>A</a:t>
            </a:r>
            <a:r>
              <a:rPr lang="en-US" altLang="tr-TR" smtClean="0">
                <a:solidFill>
                  <a:schemeClr val="accent2"/>
                </a:solidFill>
              </a:rPr>
              <a:t>yrıştırıcı</a:t>
            </a:r>
            <a:r>
              <a:rPr lang="tr-TR" altLang="tr-TR" smtClean="0">
                <a:solidFill>
                  <a:schemeClr val="accent2"/>
                </a:solidFill>
              </a:rPr>
              <a:t> hareketleri </a:t>
            </a:r>
            <a:r>
              <a:rPr lang="en-US" altLang="tr-TR" smtClean="0">
                <a:solidFill>
                  <a:schemeClr val="accent2"/>
                </a:solidFill>
              </a:rPr>
              <a:t>(</a:t>
            </a:r>
            <a:r>
              <a:rPr lang="tr-TR" altLang="tr-TR" smtClean="0">
                <a:solidFill>
                  <a:schemeClr val="accent2"/>
                </a:solidFill>
              </a:rPr>
              <a:t>devamı</a:t>
            </a:r>
            <a:r>
              <a:rPr lang="en-US" altLang="tr-TR" smtClean="0">
                <a:solidFill>
                  <a:schemeClr val="accent2"/>
                </a:solidFill>
              </a:rPr>
              <a:t>):</a:t>
            </a:r>
          </a:p>
          <a:p>
            <a:pPr lvl="1" eaLnBrk="1" hangingPunct="1"/>
            <a:r>
              <a:rPr lang="tr-TR" altLang="tr-TR" smtClean="0">
                <a:solidFill>
                  <a:schemeClr val="accent2"/>
                </a:solidFill>
              </a:rPr>
              <a:t>Bir Onay için, ayrıştırıcı eksiksizdir ve hata bulunamaz</a:t>
            </a:r>
          </a:p>
          <a:p>
            <a:pPr lvl="1" eaLnBrk="1" hangingPunct="1"/>
            <a:r>
              <a:rPr lang="tr-TR" altLang="tr-TR" smtClean="0">
                <a:solidFill>
                  <a:schemeClr val="accent2"/>
                </a:solidFill>
              </a:rPr>
              <a:t>Bir Hata için, ayrıştırıcı bir hata-işleme rutinini çağırır</a:t>
            </a:r>
            <a:endParaRPr lang="en-US" altLang="tr-TR" smtClean="0">
              <a:solidFill>
                <a:schemeClr val="accent2"/>
              </a:solidFill>
            </a:endParaRPr>
          </a:p>
        </p:txBody>
      </p:sp>
      <p:sp>
        <p:nvSpPr>
          <p:cNvPr id="46085" name="Rectangle 2"/>
          <p:cNvSpPr>
            <a:spLocks noGrp="1" noChangeArrowheads="1"/>
          </p:cNvSpPr>
          <p:nvPr>
            <p:ph type="title"/>
          </p:nvPr>
        </p:nvSpPr>
        <p:spPr>
          <a:xfrm>
            <a:off x="533400" y="381000"/>
            <a:ext cx="8458200" cy="762000"/>
          </a:xfrm>
        </p:spPr>
        <p:txBody>
          <a:bodyPr/>
          <a:lstStyle/>
          <a:p>
            <a:pPr eaLnBrk="1" hangingPunct="1"/>
            <a:r>
              <a:rPr lang="tr-TR" altLang="tr-TR" smtClean="0">
                <a:solidFill>
                  <a:srgbClr val="666699"/>
                </a:solidFill>
                <a:sym typeface="Symbol" panose="05050102010706020507" pitchFamily="18" charset="2"/>
              </a:rPr>
              <a:t>A</a:t>
            </a:r>
            <a:r>
              <a:rPr lang="en-US" altLang="tr-TR" smtClean="0">
                <a:solidFill>
                  <a:srgbClr val="666699"/>
                </a:solidFill>
                <a:sym typeface="Symbol" panose="05050102010706020507" pitchFamily="18" charset="2"/>
              </a:rPr>
              <a:t>şağıdan</a:t>
            </a:r>
            <a:r>
              <a:rPr lang="tr-TR" altLang="tr-TR" smtClean="0">
                <a:solidFill>
                  <a:srgbClr val="666699"/>
                </a:solidFill>
                <a:sym typeface="Symbol" panose="05050102010706020507" pitchFamily="18" charset="2"/>
              </a:rPr>
              <a:t>-Y</a:t>
            </a:r>
            <a:r>
              <a:rPr lang="en-US" altLang="tr-TR" smtClean="0">
                <a:solidFill>
                  <a:srgbClr val="666699"/>
                </a:solidFill>
                <a:sym typeface="Symbol" panose="05050102010706020507" pitchFamily="18" charset="2"/>
              </a:rPr>
              <a:t>ukarıya </a:t>
            </a:r>
            <a:r>
              <a:rPr lang="tr-TR" altLang="tr-TR" smtClean="0">
                <a:solidFill>
                  <a:srgbClr val="666699"/>
                </a:solidFill>
                <a:sym typeface="Symbol" panose="05050102010706020507" pitchFamily="18" charset="2"/>
              </a:rPr>
              <a:t>A</a:t>
            </a:r>
            <a:r>
              <a:rPr lang="en-US" altLang="tr-TR" smtClean="0">
                <a:solidFill>
                  <a:srgbClr val="666699"/>
                </a:solidFill>
                <a:sym typeface="Symbol" panose="05050102010706020507" pitchFamily="18" charset="2"/>
              </a:rPr>
              <a:t>yrıştırma</a:t>
            </a:r>
            <a:r>
              <a:rPr lang="tr-TR" altLang="tr-TR" smtClean="0">
                <a:solidFill>
                  <a:srgbClr val="666699"/>
                </a:solidFill>
                <a:sym typeface="Symbol" panose="05050102010706020507" pitchFamily="18" charset="2"/>
              </a:rPr>
              <a:t> </a:t>
            </a:r>
            <a:r>
              <a:rPr lang="tr-TR" altLang="tr-TR" sz="2800" smtClean="0">
                <a:solidFill>
                  <a:srgbClr val="666699"/>
                </a:solidFill>
                <a:sym typeface="Symbol" panose="05050102010706020507" pitchFamily="18" charset="2"/>
              </a:rPr>
              <a:t>(devamı)</a:t>
            </a:r>
            <a:endParaRPr lang="en-US" altLang="tr-TR" sz="2800" smtClean="0">
              <a:solidFill>
                <a:srgbClr val="666699"/>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Altbilgi Yer Tutucusu 2"/>
          <p:cNvSpPr>
            <a:spLocks noGrp="1"/>
          </p:cNvSpPr>
          <p:nvPr>
            <p:ph type="ftr" sz="quarter" idx="10"/>
          </p:nvPr>
        </p:nvSpPr>
        <p:spPr>
          <a:noFill/>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r>
              <a:rPr lang="en-US" altLang="tr-TR" sz="1000" smtClean="0">
                <a:latin typeface="Arial" panose="020B0604020202020204" pitchFamily="34" charset="0"/>
              </a:rPr>
              <a:t>Copyright © 2006 Pearson Addison-Wesley. All rights reserved.</a:t>
            </a:r>
          </a:p>
        </p:txBody>
      </p:sp>
      <p:sp>
        <p:nvSpPr>
          <p:cNvPr id="47107" name="Slayt Numarası Yer Tutucusu 3"/>
          <p:cNvSpPr>
            <a:spLocks noGrp="1"/>
          </p:cNvSpPr>
          <p:nvPr>
            <p:ph type="sldNum" sz="quarter" idx="11"/>
          </p:nvPr>
        </p:nvSpPr>
        <p:spPr>
          <a:noFill/>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r>
              <a:rPr lang="en-US" altLang="tr-TR" sz="1000">
                <a:latin typeface="Arial" panose="020B0604020202020204" pitchFamily="34" charset="0"/>
              </a:rPr>
              <a:t>1-</a:t>
            </a:r>
            <a:fld id="{BE69B860-D3D6-4493-834F-862F2D52020C}" type="slidenum">
              <a:rPr lang="en-US" altLang="tr-TR" sz="1000">
                <a:latin typeface="Arial" panose="020B0604020202020204" pitchFamily="34" charset="0"/>
              </a:rPr>
              <a:pPr/>
              <a:t>44</a:t>
            </a:fld>
            <a:endParaRPr lang="en-US" altLang="tr-TR" sz="1000">
              <a:latin typeface="Arial" panose="020B0604020202020204" pitchFamily="34" charset="0"/>
            </a:endParaRPr>
          </a:p>
        </p:txBody>
      </p:sp>
      <p:sp>
        <p:nvSpPr>
          <p:cNvPr id="47108" name="Rectangle 3"/>
          <p:cNvSpPr>
            <a:spLocks noGrp="1" noChangeArrowheads="1"/>
          </p:cNvSpPr>
          <p:nvPr>
            <p:ph type="title"/>
          </p:nvPr>
        </p:nvSpPr>
        <p:spPr/>
        <p:txBody>
          <a:bodyPr/>
          <a:lstStyle/>
          <a:p>
            <a:pPr eaLnBrk="1" hangingPunct="1"/>
            <a:r>
              <a:rPr lang="en-US" altLang="tr-TR" smtClean="0">
                <a:solidFill>
                  <a:srgbClr val="666699"/>
                </a:solidFill>
              </a:rPr>
              <a:t>LR </a:t>
            </a:r>
            <a:r>
              <a:rPr lang="tr-TR" altLang="tr-TR" smtClean="0">
                <a:solidFill>
                  <a:srgbClr val="666699"/>
                </a:solidFill>
              </a:rPr>
              <a:t>Ayrıştırma Tablosu</a:t>
            </a:r>
            <a:endParaRPr lang="en-US" altLang="tr-TR" smtClean="0">
              <a:solidFill>
                <a:srgbClr val="666699"/>
              </a:solidFill>
            </a:endParaRPr>
          </a:p>
        </p:txBody>
      </p:sp>
      <p:pic>
        <p:nvPicPr>
          <p:cNvPr id="4710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435100"/>
            <a:ext cx="6172200" cy="492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Altbilgi Yer Tutucusu 3"/>
          <p:cNvSpPr>
            <a:spLocks noGrp="1"/>
          </p:cNvSpPr>
          <p:nvPr>
            <p:ph type="ftr" sz="quarter" idx="10"/>
          </p:nvPr>
        </p:nvSpPr>
        <p:spPr>
          <a:noFill/>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r>
              <a:rPr lang="en-US" altLang="tr-TR" sz="1000" smtClean="0">
                <a:latin typeface="Arial" panose="020B0604020202020204" pitchFamily="34" charset="0"/>
              </a:rPr>
              <a:t>Copyright © 2006 Pearson Addison-Wesley. All rights reserved.</a:t>
            </a:r>
          </a:p>
        </p:txBody>
      </p:sp>
      <p:sp>
        <p:nvSpPr>
          <p:cNvPr id="48131" name="Slayt Numarası Yer Tutucusu 4"/>
          <p:cNvSpPr>
            <a:spLocks noGrp="1"/>
          </p:cNvSpPr>
          <p:nvPr>
            <p:ph type="sldNum" sz="quarter" idx="11"/>
          </p:nvPr>
        </p:nvSpPr>
        <p:spPr>
          <a:noFill/>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r>
              <a:rPr lang="en-US" altLang="tr-TR" sz="1000">
                <a:latin typeface="Arial" panose="020B0604020202020204" pitchFamily="34" charset="0"/>
              </a:rPr>
              <a:t>1-</a:t>
            </a:r>
            <a:fld id="{841BC10A-42BB-4628-BE45-A2B7AC2D15FE}" type="slidenum">
              <a:rPr lang="en-US" altLang="tr-TR" sz="1000">
                <a:latin typeface="Arial" panose="020B0604020202020204" pitchFamily="34" charset="0"/>
              </a:rPr>
              <a:pPr/>
              <a:t>45</a:t>
            </a:fld>
            <a:endParaRPr lang="en-US" altLang="tr-TR" sz="1000">
              <a:latin typeface="Arial" panose="020B0604020202020204" pitchFamily="34" charset="0"/>
            </a:endParaRPr>
          </a:p>
        </p:txBody>
      </p:sp>
      <p:sp>
        <p:nvSpPr>
          <p:cNvPr id="48132" name="Rectangle 5"/>
          <p:cNvSpPr>
            <a:spLocks noGrp="1" noChangeArrowheads="1"/>
          </p:cNvSpPr>
          <p:nvPr>
            <p:ph type="body" idx="1"/>
          </p:nvPr>
        </p:nvSpPr>
        <p:spPr>
          <a:noFill/>
        </p:spPr>
        <p:txBody>
          <a:bodyPr/>
          <a:lstStyle/>
          <a:p>
            <a:pPr eaLnBrk="1" hangingPunct="1"/>
            <a:r>
              <a:rPr lang="tr-TR" altLang="tr-TR" smtClean="0">
                <a:solidFill>
                  <a:schemeClr val="accent2"/>
                </a:solidFill>
              </a:rPr>
              <a:t>Verilen bir gramerden bir araç ile bir</a:t>
            </a:r>
            <a:r>
              <a:rPr lang="en-US" altLang="tr-TR" smtClean="0">
                <a:solidFill>
                  <a:schemeClr val="accent2"/>
                </a:solidFill>
              </a:rPr>
              <a:t> ayrıştırıcı</a:t>
            </a:r>
            <a:r>
              <a:rPr lang="tr-TR" altLang="tr-TR" smtClean="0">
                <a:solidFill>
                  <a:schemeClr val="accent2"/>
                </a:solidFill>
              </a:rPr>
              <a:t> tablosu</a:t>
            </a:r>
            <a:r>
              <a:rPr lang="en-US" altLang="tr-TR" smtClean="0">
                <a:solidFill>
                  <a:schemeClr val="accent2"/>
                </a:solidFill>
              </a:rPr>
              <a:t> </a:t>
            </a:r>
            <a:r>
              <a:rPr lang="tr-TR" altLang="tr-TR" smtClean="0">
                <a:solidFill>
                  <a:schemeClr val="accent2"/>
                </a:solidFill>
              </a:rPr>
              <a:t>üretilebilir</a:t>
            </a:r>
            <a:r>
              <a:rPr lang="en-US" altLang="tr-TR" smtClean="0">
                <a:solidFill>
                  <a:schemeClr val="accent2"/>
                </a:solidFill>
              </a:rPr>
              <a:t>, </a:t>
            </a:r>
            <a:r>
              <a:rPr lang="tr-TR" altLang="tr-TR" smtClean="0">
                <a:solidFill>
                  <a:schemeClr val="accent2"/>
                </a:solidFill>
              </a:rPr>
              <a:t>örn</a:t>
            </a:r>
            <a:r>
              <a:rPr lang="en-US" altLang="tr-TR" smtClean="0">
                <a:solidFill>
                  <a:schemeClr val="accent2"/>
                </a:solidFill>
              </a:rPr>
              <a:t>., </a:t>
            </a:r>
            <a:r>
              <a:rPr lang="en-US" altLang="tr-TR" b="1" smtClean="0">
                <a:solidFill>
                  <a:schemeClr val="accent2"/>
                </a:solidFill>
                <a:latin typeface="Courier New" panose="02070309020205020404" pitchFamily="49" charset="0"/>
              </a:rPr>
              <a:t>yacc</a:t>
            </a:r>
            <a:r>
              <a:rPr lang="tr-TR" altLang="tr-TR" b="1" smtClean="0"/>
              <a:t> </a:t>
            </a:r>
            <a:r>
              <a:rPr lang="tr-TR" altLang="tr-TR" smtClean="0">
                <a:solidFill>
                  <a:schemeClr val="accent2"/>
                </a:solidFill>
              </a:rPr>
              <a:t>veya</a:t>
            </a:r>
            <a:r>
              <a:rPr lang="tr-TR" altLang="tr-TR" b="1" smtClean="0"/>
              <a:t> </a:t>
            </a:r>
            <a:r>
              <a:rPr lang="tr-TR" altLang="tr-TR" b="1" smtClean="0">
                <a:solidFill>
                  <a:schemeClr val="accent2"/>
                </a:solidFill>
                <a:latin typeface="Courier New" panose="02070309020205020404" pitchFamily="49" charset="0"/>
              </a:rPr>
              <a:t>bison</a:t>
            </a:r>
            <a:endParaRPr lang="en-US" altLang="tr-TR" b="1" smtClean="0">
              <a:solidFill>
                <a:schemeClr val="accent2"/>
              </a:solidFill>
              <a:latin typeface="Courier New" panose="02070309020205020404" pitchFamily="49" charset="0"/>
            </a:endParaRPr>
          </a:p>
        </p:txBody>
      </p:sp>
      <p:sp>
        <p:nvSpPr>
          <p:cNvPr id="48133" name="Rectangle 2"/>
          <p:cNvSpPr>
            <a:spLocks noGrp="1" noChangeArrowheads="1"/>
          </p:cNvSpPr>
          <p:nvPr>
            <p:ph type="title"/>
          </p:nvPr>
        </p:nvSpPr>
        <p:spPr>
          <a:xfrm>
            <a:off x="533400" y="381000"/>
            <a:ext cx="8458200" cy="762000"/>
          </a:xfrm>
        </p:spPr>
        <p:txBody>
          <a:bodyPr/>
          <a:lstStyle/>
          <a:p>
            <a:pPr eaLnBrk="1" hangingPunct="1"/>
            <a:r>
              <a:rPr lang="tr-TR" altLang="tr-TR" smtClean="0">
                <a:solidFill>
                  <a:srgbClr val="666699"/>
                </a:solidFill>
                <a:sym typeface="Symbol" panose="05050102010706020507" pitchFamily="18" charset="2"/>
              </a:rPr>
              <a:t>A</a:t>
            </a:r>
            <a:r>
              <a:rPr lang="en-US" altLang="tr-TR" smtClean="0">
                <a:solidFill>
                  <a:srgbClr val="666699"/>
                </a:solidFill>
                <a:sym typeface="Symbol" panose="05050102010706020507" pitchFamily="18" charset="2"/>
              </a:rPr>
              <a:t>şağıdan</a:t>
            </a:r>
            <a:r>
              <a:rPr lang="tr-TR" altLang="tr-TR" smtClean="0">
                <a:solidFill>
                  <a:srgbClr val="666699"/>
                </a:solidFill>
                <a:sym typeface="Symbol" panose="05050102010706020507" pitchFamily="18" charset="2"/>
              </a:rPr>
              <a:t>-Y</a:t>
            </a:r>
            <a:r>
              <a:rPr lang="en-US" altLang="tr-TR" smtClean="0">
                <a:solidFill>
                  <a:srgbClr val="666699"/>
                </a:solidFill>
                <a:sym typeface="Symbol" panose="05050102010706020507" pitchFamily="18" charset="2"/>
              </a:rPr>
              <a:t>ukarıya </a:t>
            </a:r>
            <a:r>
              <a:rPr lang="tr-TR" altLang="tr-TR" smtClean="0">
                <a:solidFill>
                  <a:srgbClr val="666699"/>
                </a:solidFill>
                <a:sym typeface="Symbol" panose="05050102010706020507" pitchFamily="18" charset="2"/>
              </a:rPr>
              <a:t>A</a:t>
            </a:r>
            <a:r>
              <a:rPr lang="en-US" altLang="tr-TR" smtClean="0">
                <a:solidFill>
                  <a:srgbClr val="666699"/>
                </a:solidFill>
                <a:sym typeface="Symbol" panose="05050102010706020507" pitchFamily="18" charset="2"/>
              </a:rPr>
              <a:t>yrıştırma</a:t>
            </a:r>
            <a:r>
              <a:rPr lang="tr-TR" altLang="tr-TR" smtClean="0">
                <a:solidFill>
                  <a:srgbClr val="666699"/>
                </a:solidFill>
                <a:sym typeface="Symbol" panose="05050102010706020507" pitchFamily="18" charset="2"/>
              </a:rPr>
              <a:t> </a:t>
            </a:r>
            <a:r>
              <a:rPr lang="tr-TR" altLang="tr-TR" sz="2800" smtClean="0">
                <a:solidFill>
                  <a:srgbClr val="666699"/>
                </a:solidFill>
                <a:sym typeface="Symbol" panose="05050102010706020507" pitchFamily="18" charset="2"/>
              </a:rPr>
              <a:t>(devamı)</a:t>
            </a:r>
            <a:endParaRPr lang="en-US" altLang="tr-TR" sz="2800" smtClean="0">
              <a:solidFill>
                <a:srgbClr val="666699"/>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Altbilgi Yer Tutucusu 3"/>
          <p:cNvSpPr>
            <a:spLocks noGrp="1"/>
          </p:cNvSpPr>
          <p:nvPr>
            <p:ph type="ftr" sz="quarter" idx="10"/>
          </p:nvPr>
        </p:nvSpPr>
        <p:spPr>
          <a:noFill/>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r>
              <a:rPr lang="en-US" altLang="tr-TR" sz="1000" smtClean="0">
                <a:latin typeface="Arial" panose="020B0604020202020204" pitchFamily="34" charset="0"/>
              </a:rPr>
              <a:t>Copyright © 2006 Pearson Addison-Wesley. All rights reserved.</a:t>
            </a:r>
          </a:p>
        </p:txBody>
      </p:sp>
      <p:sp>
        <p:nvSpPr>
          <p:cNvPr id="49155" name="Slayt Numarası Yer Tutucusu 4"/>
          <p:cNvSpPr>
            <a:spLocks noGrp="1"/>
          </p:cNvSpPr>
          <p:nvPr>
            <p:ph type="sldNum" sz="quarter" idx="11"/>
          </p:nvPr>
        </p:nvSpPr>
        <p:spPr>
          <a:noFill/>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r>
              <a:rPr lang="en-US" altLang="tr-TR" sz="1000">
                <a:latin typeface="Arial" panose="020B0604020202020204" pitchFamily="34" charset="0"/>
              </a:rPr>
              <a:t>1-</a:t>
            </a:r>
            <a:fld id="{A738446D-8903-4848-BE7B-472EF21D2FE2}" type="slidenum">
              <a:rPr lang="en-US" altLang="tr-TR" sz="1000">
                <a:latin typeface="Arial" panose="020B0604020202020204" pitchFamily="34" charset="0"/>
              </a:rPr>
              <a:pPr/>
              <a:t>46</a:t>
            </a:fld>
            <a:endParaRPr lang="en-US" altLang="tr-TR" sz="1000">
              <a:latin typeface="Arial" panose="020B0604020202020204" pitchFamily="34" charset="0"/>
            </a:endParaRPr>
          </a:p>
        </p:txBody>
      </p:sp>
      <p:sp>
        <p:nvSpPr>
          <p:cNvPr id="49156" name="Rectangle 2"/>
          <p:cNvSpPr>
            <a:spLocks noGrp="1" noChangeArrowheads="1"/>
          </p:cNvSpPr>
          <p:nvPr>
            <p:ph type="title"/>
          </p:nvPr>
        </p:nvSpPr>
        <p:spPr/>
        <p:txBody>
          <a:bodyPr/>
          <a:lstStyle/>
          <a:p>
            <a:pPr eaLnBrk="1" hangingPunct="1"/>
            <a:r>
              <a:rPr lang="en-US" altLang="tr-TR" smtClean="0">
                <a:solidFill>
                  <a:srgbClr val="666699"/>
                </a:solidFill>
              </a:rPr>
              <a:t>Özet</a:t>
            </a:r>
          </a:p>
        </p:txBody>
      </p:sp>
      <p:sp>
        <p:nvSpPr>
          <p:cNvPr id="49157" name="Rectangle 6"/>
          <p:cNvSpPr>
            <a:spLocks noGrp="1" noChangeArrowheads="1"/>
          </p:cNvSpPr>
          <p:nvPr>
            <p:ph type="body" idx="1"/>
          </p:nvPr>
        </p:nvSpPr>
        <p:spPr>
          <a:xfrm>
            <a:off x="609600" y="1371600"/>
            <a:ext cx="8153400" cy="5105400"/>
          </a:xfrm>
          <a:noFill/>
        </p:spPr>
        <p:txBody>
          <a:bodyPr/>
          <a:lstStyle/>
          <a:p>
            <a:pPr eaLnBrk="1" hangingPunct="1">
              <a:lnSpc>
                <a:spcPct val="90000"/>
              </a:lnSpc>
            </a:pPr>
            <a:r>
              <a:rPr lang="tr-TR" altLang="tr-TR" sz="2400" smtClean="0">
                <a:solidFill>
                  <a:schemeClr val="accent2"/>
                </a:solidFill>
              </a:rPr>
              <a:t>Sentaks analizi</a:t>
            </a:r>
            <a:r>
              <a:rPr lang="en-US" altLang="tr-TR" sz="2400" smtClean="0">
                <a:solidFill>
                  <a:schemeClr val="accent2"/>
                </a:solidFill>
              </a:rPr>
              <a:t> dil </a:t>
            </a:r>
            <a:r>
              <a:rPr lang="tr-TR" altLang="tr-TR" sz="2400" smtClean="0">
                <a:solidFill>
                  <a:schemeClr val="accent2"/>
                </a:solidFill>
              </a:rPr>
              <a:t>uygulamasının ortak kısmıdır</a:t>
            </a:r>
            <a:endParaRPr lang="en-US" altLang="tr-TR" sz="2400" smtClean="0">
              <a:solidFill>
                <a:schemeClr val="accent2"/>
              </a:solidFill>
            </a:endParaRPr>
          </a:p>
          <a:p>
            <a:pPr eaLnBrk="1" hangingPunct="1">
              <a:lnSpc>
                <a:spcPct val="90000"/>
              </a:lnSpc>
            </a:pPr>
            <a:r>
              <a:rPr lang="tr-TR" altLang="tr-TR" sz="2400" smtClean="0">
                <a:solidFill>
                  <a:schemeClr val="accent2"/>
                </a:solidFill>
              </a:rPr>
              <a:t>Bir sözcüksel analizci bir programın küçük-ölçekli parçalarını</a:t>
            </a:r>
            <a:r>
              <a:rPr lang="en-US" altLang="tr-TR" sz="2400" smtClean="0">
                <a:solidFill>
                  <a:schemeClr val="accent2"/>
                </a:solidFill>
              </a:rPr>
              <a:t> </a:t>
            </a:r>
            <a:r>
              <a:rPr lang="tr-TR" altLang="tr-TR" sz="2400" smtClean="0">
                <a:solidFill>
                  <a:schemeClr val="accent2"/>
                </a:solidFill>
              </a:rPr>
              <a:t>ayıran bir desen eşleştiricidir</a:t>
            </a:r>
            <a:endParaRPr lang="en-US" altLang="tr-TR" sz="2400" smtClean="0">
              <a:solidFill>
                <a:schemeClr val="accent2"/>
              </a:solidFill>
            </a:endParaRPr>
          </a:p>
          <a:p>
            <a:pPr lvl="1" eaLnBrk="1" hangingPunct="1">
              <a:lnSpc>
                <a:spcPct val="90000"/>
              </a:lnSpc>
            </a:pPr>
            <a:r>
              <a:rPr lang="tr-TR" altLang="tr-TR" sz="2000" smtClean="0">
                <a:solidFill>
                  <a:schemeClr val="accent2"/>
                </a:solidFill>
              </a:rPr>
              <a:t>Sentaks hatalarını saptar</a:t>
            </a:r>
            <a:endParaRPr lang="en-US" altLang="tr-TR" sz="2000" smtClean="0">
              <a:solidFill>
                <a:schemeClr val="accent2"/>
              </a:solidFill>
            </a:endParaRPr>
          </a:p>
          <a:p>
            <a:pPr lvl="1" eaLnBrk="1" hangingPunct="1">
              <a:lnSpc>
                <a:spcPct val="90000"/>
              </a:lnSpc>
            </a:pPr>
            <a:r>
              <a:rPr lang="tr-TR" altLang="tr-TR" sz="2000" smtClean="0">
                <a:solidFill>
                  <a:schemeClr val="accent2"/>
                </a:solidFill>
              </a:rPr>
              <a:t>Bir ayrıştırma ağacı üretir</a:t>
            </a:r>
            <a:endParaRPr lang="en-US" altLang="tr-TR" sz="2000" smtClean="0">
              <a:solidFill>
                <a:schemeClr val="accent2"/>
              </a:solidFill>
            </a:endParaRPr>
          </a:p>
          <a:p>
            <a:pPr eaLnBrk="1" hangingPunct="1">
              <a:lnSpc>
                <a:spcPct val="90000"/>
              </a:lnSpc>
            </a:pPr>
            <a:r>
              <a:rPr lang="tr-TR" altLang="tr-TR" sz="2400" smtClean="0">
                <a:solidFill>
                  <a:schemeClr val="accent2"/>
                </a:solidFill>
              </a:rPr>
              <a:t>Bir özyineli-iniş ayrıştırıcı bir LL ayrıştırıcıdır</a:t>
            </a:r>
          </a:p>
          <a:p>
            <a:pPr lvl="1" eaLnBrk="1" hangingPunct="1">
              <a:lnSpc>
                <a:spcPct val="90000"/>
              </a:lnSpc>
            </a:pPr>
            <a:r>
              <a:rPr lang="en-US" altLang="tr-TR" sz="2000" smtClean="0">
                <a:solidFill>
                  <a:schemeClr val="accent2"/>
                </a:solidFill>
              </a:rPr>
              <a:t>EBNF</a:t>
            </a:r>
          </a:p>
          <a:p>
            <a:pPr eaLnBrk="1" hangingPunct="1">
              <a:lnSpc>
                <a:spcPct val="90000"/>
              </a:lnSpc>
            </a:pPr>
            <a:r>
              <a:rPr lang="tr-TR" altLang="tr-TR" sz="2400" smtClean="0">
                <a:solidFill>
                  <a:schemeClr val="accent2"/>
                </a:solidFill>
              </a:rPr>
              <a:t>A</a:t>
            </a:r>
            <a:r>
              <a:rPr lang="en-US" altLang="tr-TR" sz="2400" smtClean="0">
                <a:solidFill>
                  <a:schemeClr val="accent2"/>
                </a:solidFill>
              </a:rPr>
              <a:t>şağıdan-yukarıya ayrıştırıcılar</a:t>
            </a:r>
            <a:r>
              <a:rPr lang="tr-TR" altLang="tr-TR" sz="2400" smtClean="0">
                <a:solidFill>
                  <a:schemeClr val="accent2"/>
                </a:solidFill>
              </a:rPr>
              <a:t>ın ayrıştırma sorunu</a:t>
            </a:r>
            <a:r>
              <a:rPr lang="en-US" altLang="tr-TR" sz="2400" smtClean="0">
                <a:solidFill>
                  <a:schemeClr val="accent2"/>
                </a:solidFill>
              </a:rPr>
              <a:t>: </a:t>
            </a:r>
            <a:r>
              <a:rPr lang="tr-TR" altLang="tr-TR" sz="2400" smtClean="0">
                <a:solidFill>
                  <a:schemeClr val="accent2"/>
                </a:solidFill>
              </a:rPr>
              <a:t>O anki cümlesel formun alt string’ini bulma</a:t>
            </a:r>
            <a:endParaRPr lang="en-US" altLang="tr-TR" sz="2400" smtClean="0">
              <a:solidFill>
                <a:schemeClr val="accent2"/>
              </a:solidFill>
            </a:endParaRPr>
          </a:p>
          <a:p>
            <a:pPr eaLnBrk="1" hangingPunct="1">
              <a:lnSpc>
                <a:spcPct val="90000"/>
              </a:lnSpc>
            </a:pPr>
            <a:r>
              <a:rPr lang="en-US" altLang="tr-TR" sz="2400" smtClean="0">
                <a:solidFill>
                  <a:schemeClr val="accent2"/>
                </a:solidFill>
              </a:rPr>
              <a:t>LR </a:t>
            </a:r>
            <a:r>
              <a:rPr lang="tr-TR" altLang="tr-TR" sz="2400" smtClean="0">
                <a:solidFill>
                  <a:schemeClr val="accent2"/>
                </a:solidFill>
              </a:rPr>
              <a:t>ailesi kaydırma-indirgeme</a:t>
            </a:r>
            <a:r>
              <a:rPr lang="en-US" altLang="tr-TR" sz="2400" smtClean="0">
                <a:solidFill>
                  <a:schemeClr val="accent2"/>
                </a:solidFill>
              </a:rPr>
              <a:t> ayrıştırıcı</a:t>
            </a:r>
            <a:r>
              <a:rPr lang="tr-TR" altLang="tr-TR" sz="2400" smtClean="0">
                <a:solidFill>
                  <a:schemeClr val="accent2"/>
                </a:solidFill>
              </a:rPr>
              <a:t>ları en yaygın olan</a:t>
            </a:r>
            <a:r>
              <a:rPr lang="en-US" altLang="tr-TR" sz="2400" smtClean="0">
                <a:solidFill>
                  <a:schemeClr val="accent2"/>
                </a:solidFill>
              </a:rPr>
              <a:t> </a:t>
            </a:r>
            <a:r>
              <a:rPr lang="tr-TR" altLang="tr-TR" sz="2400" smtClean="0">
                <a:solidFill>
                  <a:schemeClr val="accent2"/>
                </a:solidFill>
              </a:rPr>
              <a:t>a</a:t>
            </a:r>
            <a:r>
              <a:rPr lang="en-US" altLang="tr-TR" sz="2400" smtClean="0">
                <a:solidFill>
                  <a:schemeClr val="accent2"/>
                </a:solidFill>
              </a:rPr>
              <a:t>şağıdan-yukarıya ayrıştır</a:t>
            </a:r>
            <a:r>
              <a:rPr lang="tr-TR" altLang="tr-TR" sz="2400" smtClean="0">
                <a:solidFill>
                  <a:schemeClr val="accent2"/>
                </a:solidFill>
              </a:rPr>
              <a:t>ma yaklaşımıdır</a:t>
            </a:r>
            <a:endParaRPr lang="en-US" altLang="tr-TR" sz="2400" smtClean="0">
              <a:solidFill>
                <a:schemeClr val="accent2"/>
              </a:solidFill>
            </a:endParaRPr>
          </a:p>
          <a:p>
            <a:pPr eaLnBrk="1" hangingPunct="1">
              <a:lnSpc>
                <a:spcPct val="80000"/>
              </a:lnSpc>
            </a:pPr>
            <a:endParaRPr lang="en-US" altLang="tr-TR" sz="240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Altbilgi Yer Tutucusu 3"/>
          <p:cNvSpPr>
            <a:spLocks noGrp="1"/>
          </p:cNvSpPr>
          <p:nvPr>
            <p:ph type="ftr" sz="quarter" idx="10"/>
          </p:nvPr>
        </p:nvSpPr>
        <p:spPr>
          <a:noFill/>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r>
              <a:rPr lang="en-US" altLang="tr-TR" sz="1000" smtClean="0">
                <a:latin typeface="Arial" panose="020B0604020202020204" pitchFamily="34" charset="0"/>
              </a:rPr>
              <a:t>Copyright © 2006 Pearson Addison-Wesley. All rights reserved.</a:t>
            </a:r>
          </a:p>
        </p:txBody>
      </p:sp>
      <p:sp>
        <p:nvSpPr>
          <p:cNvPr id="7171" name="Slayt Numarası Yer Tutucusu 4"/>
          <p:cNvSpPr>
            <a:spLocks noGrp="1"/>
          </p:cNvSpPr>
          <p:nvPr>
            <p:ph type="sldNum" sz="quarter" idx="11"/>
          </p:nvPr>
        </p:nvSpPr>
        <p:spPr>
          <a:noFill/>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r>
              <a:rPr lang="en-US" altLang="tr-TR" sz="1000">
                <a:latin typeface="Arial" panose="020B0604020202020204" pitchFamily="34" charset="0"/>
              </a:rPr>
              <a:t>1-</a:t>
            </a:r>
            <a:fld id="{EB309E2F-AD7E-4ACB-B60C-571467B3A6E4}" type="slidenum">
              <a:rPr lang="en-US" altLang="tr-TR" sz="1000">
                <a:latin typeface="Arial" panose="020B0604020202020204" pitchFamily="34" charset="0"/>
              </a:rPr>
              <a:pPr/>
              <a:t>5</a:t>
            </a:fld>
            <a:endParaRPr lang="en-US" altLang="tr-TR" sz="1000">
              <a:latin typeface="Arial" panose="020B0604020202020204" pitchFamily="34" charset="0"/>
            </a:endParaRPr>
          </a:p>
        </p:txBody>
      </p:sp>
      <p:sp>
        <p:nvSpPr>
          <p:cNvPr id="7172" name="Rectangle 2"/>
          <p:cNvSpPr>
            <a:spLocks noGrp="1" noChangeArrowheads="1"/>
          </p:cNvSpPr>
          <p:nvPr>
            <p:ph type="title"/>
          </p:nvPr>
        </p:nvSpPr>
        <p:spPr>
          <a:xfrm>
            <a:off x="609600" y="76200"/>
            <a:ext cx="8153400" cy="1143000"/>
          </a:xfrm>
        </p:spPr>
        <p:txBody>
          <a:bodyPr/>
          <a:lstStyle/>
          <a:p>
            <a:pPr eaLnBrk="1" hangingPunct="1"/>
            <a:r>
              <a:rPr lang="tr-TR" altLang="tr-TR" smtClean="0">
                <a:solidFill>
                  <a:srgbClr val="666699"/>
                </a:solidFill>
              </a:rPr>
              <a:t>Sentaksı Tanımlamak İçin BNF Kullanmanın Nedenleri</a:t>
            </a:r>
            <a:endParaRPr lang="en-US" altLang="tr-TR" smtClean="0">
              <a:solidFill>
                <a:srgbClr val="666699"/>
              </a:solidFill>
            </a:endParaRPr>
          </a:p>
        </p:txBody>
      </p:sp>
      <p:sp>
        <p:nvSpPr>
          <p:cNvPr id="7173" name="Rectangle 3"/>
          <p:cNvSpPr>
            <a:spLocks noGrp="1" noChangeArrowheads="1"/>
          </p:cNvSpPr>
          <p:nvPr>
            <p:ph type="body" idx="1"/>
          </p:nvPr>
        </p:nvSpPr>
        <p:spPr/>
        <p:txBody>
          <a:bodyPr/>
          <a:lstStyle/>
          <a:p>
            <a:pPr eaLnBrk="1" hangingPunct="1"/>
            <a:r>
              <a:rPr lang="tr-TR" altLang="tr-TR" smtClean="0">
                <a:solidFill>
                  <a:schemeClr val="accent2"/>
                </a:solidFill>
              </a:rPr>
              <a:t>Net ve özlü bir sentaks tanımı sağlar</a:t>
            </a:r>
            <a:endParaRPr lang="en-US" altLang="tr-TR" smtClean="0">
              <a:solidFill>
                <a:schemeClr val="accent2"/>
              </a:solidFill>
            </a:endParaRPr>
          </a:p>
          <a:p>
            <a:pPr eaLnBrk="1" hangingPunct="1"/>
            <a:r>
              <a:rPr lang="tr-TR" altLang="tr-TR" smtClean="0">
                <a:solidFill>
                  <a:schemeClr val="accent2"/>
                </a:solidFill>
              </a:rPr>
              <a:t>Ayrıştırıcı doğrudan </a:t>
            </a:r>
            <a:r>
              <a:rPr lang="en-US" altLang="tr-TR" smtClean="0">
                <a:solidFill>
                  <a:schemeClr val="accent2"/>
                </a:solidFill>
              </a:rPr>
              <a:t>BNF</a:t>
            </a:r>
            <a:r>
              <a:rPr lang="tr-TR" altLang="tr-TR" smtClean="0">
                <a:solidFill>
                  <a:schemeClr val="accent2"/>
                </a:solidFill>
              </a:rPr>
              <a:t>’ye dayalı olabilir</a:t>
            </a:r>
            <a:endParaRPr lang="en-US" altLang="tr-TR" smtClean="0">
              <a:solidFill>
                <a:schemeClr val="accent2"/>
              </a:solidFill>
            </a:endParaRPr>
          </a:p>
          <a:p>
            <a:pPr eaLnBrk="1" hangingPunct="1"/>
            <a:r>
              <a:rPr lang="tr-TR" altLang="tr-TR" smtClean="0">
                <a:solidFill>
                  <a:schemeClr val="accent2"/>
                </a:solidFill>
              </a:rPr>
              <a:t>BNF’ye dayalı ayrıştırıcıların bakımı daha kolaydır</a:t>
            </a:r>
            <a:endParaRPr lang="en-US" altLang="tr-TR" smtClean="0">
              <a:solidFill>
                <a:schemeClr val="accent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ltbilgi Yer Tutucusu 3"/>
          <p:cNvSpPr>
            <a:spLocks noGrp="1"/>
          </p:cNvSpPr>
          <p:nvPr>
            <p:ph type="ftr" sz="quarter" idx="10"/>
          </p:nvPr>
        </p:nvSpPr>
        <p:spPr>
          <a:noFill/>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r>
              <a:rPr lang="en-US" altLang="tr-TR" sz="1000" smtClean="0">
                <a:latin typeface="Arial" panose="020B0604020202020204" pitchFamily="34" charset="0"/>
              </a:rPr>
              <a:t>Copyright © 2006 Pearson Addison-Wesley. All rights reserved.</a:t>
            </a:r>
          </a:p>
        </p:txBody>
      </p:sp>
      <p:sp>
        <p:nvSpPr>
          <p:cNvPr id="8195" name="Slayt Numarası Yer Tutucusu 4"/>
          <p:cNvSpPr>
            <a:spLocks noGrp="1"/>
          </p:cNvSpPr>
          <p:nvPr>
            <p:ph type="sldNum" sz="quarter" idx="11"/>
          </p:nvPr>
        </p:nvSpPr>
        <p:spPr>
          <a:noFill/>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r>
              <a:rPr lang="en-US" altLang="tr-TR" sz="1000">
                <a:latin typeface="Arial" panose="020B0604020202020204" pitchFamily="34" charset="0"/>
              </a:rPr>
              <a:t>1-</a:t>
            </a:r>
            <a:fld id="{BAC91B5F-DD00-47E0-AE7E-7172FB7B6BD0}" type="slidenum">
              <a:rPr lang="en-US" altLang="tr-TR" sz="1000">
                <a:latin typeface="Arial" panose="020B0604020202020204" pitchFamily="34" charset="0"/>
              </a:rPr>
              <a:pPr/>
              <a:t>6</a:t>
            </a:fld>
            <a:endParaRPr lang="en-US" altLang="tr-TR" sz="1000">
              <a:latin typeface="Arial" panose="020B0604020202020204" pitchFamily="34" charset="0"/>
            </a:endParaRPr>
          </a:p>
        </p:txBody>
      </p:sp>
      <p:sp>
        <p:nvSpPr>
          <p:cNvPr id="8196" name="Rectangle 2"/>
          <p:cNvSpPr>
            <a:spLocks noGrp="1" noChangeArrowheads="1"/>
          </p:cNvSpPr>
          <p:nvPr>
            <p:ph type="title"/>
          </p:nvPr>
        </p:nvSpPr>
        <p:spPr>
          <a:xfrm>
            <a:off x="609600" y="76200"/>
            <a:ext cx="8153400" cy="1143000"/>
          </a:xfrm>
        </p:spPr>
        <p:txBody>
          <a:bodyPr/>
          <a:lstStyle/>
          <a:p>
            <a:pPr eaLnBrk="1" hangingPunct="1"/>
            <a:r>
              <a:rPr lang="tr-TR" altLang="tr-TR" smtClean="0">
                <a:solidFill>
                  <a:srgbClr val="666699"/>
                </a:solidFill>
              </a:rPr>
              <a:t>Sözcüksel ve Sentaks Analizini Ayırmanın Nedenleri</a:t>
            </a:r>
            <a:endParaRPr lang="en-US" altLang="tr-TR" smtClean="0">
              <a:solidFill>
                <a:srgbClr val="666699"/>
              </a:solidFill>
            </a:endParaRPr>
          </a:p>
        </p:txBody>
      </p:sp>
      <p:sp>
        <p:nvSpPr>
          <p:cNvPr id="8197" name="Rectangle 3"/>
          <p:cNvSpPr>
            <a:spLocks noGrp="1" noChangeArrowheads="1"/>
          </p:cNvSpPr>
          <p:nvPr>
            <p:ph type="body" idx="1"/>
          </p:nvPr>
        </p:nvSpPr>
        <p:spPr>
          <a:xfrm>
            <a:off x="609600" y="1600200"/>
            <a:ext cx="8382000" cy="4724400"/>
          </a:xfrm>
        </p:spPr>
        <p:txBody>
          <a:bodyPr/>
          <a:lstStyle/>
          <a:p>
            <a:pPr eaLnBrk="1" hangingPunct="1">
              <a:lnSpc>
                <a:spcPct val="90000"/>
              </a:lnSpc>
            </a:pPr>
            <a:r>
              <a:rPr lang="tr-TR" altLang="tr-TR" i="1" smtClean="0">
                <a:solidFill>
                  <a:schemeClr val="accent2"/>
                </a:solidFill>
              </a:rPr>
              <a:t>Basitlik</a:t>
            </a:r>
            <a:r>
              <a:rPr lang="en-US" altLang="tr-TR" smtClean="0">
                <a:solidFill>
                  <a:schemeClr val="accent2"/>
                </a:solidFill>
              </a:rPr>
              <a:t> – </a:t>
            </a:r>
            <a:r>
              <a:rPr lang="tr-TR" altLang="tr-TR" smtClean="0">
                <a:solidFill>
                  <a:schemeClr val="accent2"/>
                </a:solidFill>
              </a:rPr>
              <a:t>Sözcüksel analiz için daha az karmaşık yaklaşımlar kullanılabilir</a:t>
            </a:r>
            <a:r>
              <a:rPr lang="en-US" altLang="tr-TR" smtClean="0">
                <a:solidFill>
                  <a:schemeClr val="accent2"/>
                </a:solidFill>
              </a:rPr>
              <a:t>; </a:t>
            </a:r>
            <a:r>
              <a:rPr lang="tr-TR" altLang="tr-TR" smtClean="0">
                <a:solidFill>
                  <a:schemeClr val="accent2"/>
                </a:solidFill>
              </a:rPr>
              <a:t>bunları ayırmak ayrıştırıcıyı basitleştirir</a:t>
            </a:r>
            <a:endParaRPr lang="en-US" altLang="tr-TR" smtClean="0">
              <a:solidFill>
                <a:schemeClr val="accent2"/>
              </a:solidFill>
            </a:endParaRPr>
          </a:p>
          <a:p>
            <a:pPr eaLnBrk="1" hangingPunct="1">
              <a:lnSpc>
                <a:spcPct val="90000"/>
              </a:lnSpc>
            </a:pPr>
            <a:r>
              <a:rPr lang="tr-TR" altLang="tr-TR" i="1" smtClean="0">
                <a:solidFill>
                  <a:schemeClr val="accent2"/>
                </a:solidFill>
              </a:rPr>
              <a:t>Verimlilik</a:t>
            </a:r>
            <a:r>
              <a:rPr lang="en-US" altLang="tr-TR" smtClean="0">
                <a:solidFill>
                  <a:schemeClr val="accent2"/>
                </a:solidFill>
              </a:rPr>
              <a:t> – </a:t>
            </a:r>
            <a:r>
              <a:rPr lang="tr-TR" altLang="tr-TR" smtClean="0">
                <a:solidFill>
                  <a:schemeClr val="accent2"/>
                </a:solidFill>
              </a:rPr>
              <a:t>Ayırmak sözcüksel analizcinin optimizasyonuna imkân verir</a:t>
            </a:r>
            <a:endParaRPr lang="en-US" altLang="tr-TR" smtClean="0">
              <a:solidFill>
                <a:schemeClr val="accent2"/>
              </a:solidFill>
            </a:endParaRPr>
          </a:p>
          <a:p>
            <a:pPr eaLnBrk="1" hangingPunct="1">
              <a:lnSpc>
                <a:spcPct val="90000"/>
              </a:lnSpc>
            </a:pPr>
            <a:r>
              <a:rPr lang="tr-TR" altLang="tr-TR" i="1" smtClean="0">
                <a:solidFill>
                  <a:schemeClr val="accent2"/>
                </a:solidFill>
              </a:rPr>
              <a:t>Taşınabilirlik</a:t>
            </a:r>
            <a:r>
              <a:rPr lang="en-US" altLang="tr-TR" smtClean="0">
                <a:solidFill>
                  <a:schemeClr val="accent2"/>
                </a:solidFill>
              </a:rPr>
              <a:t> - </a:t>
            </a:r>
            <a:r>
              <a:rPr lang="tr-TR" altLang="tr-TR" smtClean="0">
                <a:solidFill>
                  <a:schemeClr val="accent2"/>
                </a:solidFill>
              </a:rPr>
              <a:t>Sözcüksel analizcinin</a:t>
            </a:r>
            <a:r>
              <a:rPr lang="en-US" altLang="tr-TR" smtClean="0">
                <a:solidFill>
                  <a:schemeClr val="accent2"/>
                </a:solidFill>
              </a:rPr>
              <a:t> </a:t>
            </a:r>
            <a:r>
              <a:rPr lang="tr-TR" altLang="tr-TR" smtClean="0">
                <a:solidFill>
                  <a:schemeClr val="accent2"/>
                </a:solidFill>
              </a:rPr>
              <a:t>bölümleri</a:t>
            </a:r>
            <a:r>
              <a:rPr lang="en-US" altLang="tr-TR" smtClean="0">
                <a:solidFill>
                  <a:schemeClr val="accent2"/>
                </a:solidFill>
              </a:rPr>
              <a:t> </a:t>
            </a:r>
            <a:r>
              <a:rPr lang="tr-TR" altLang="tr-TR" smtClean="0">
                <a:solidFill>
                  <a:schemeClr val="accent2"/>
                </a:solidFill>
              </a:rPr>
              <a:t>taşınabilir olmayabilir</a:t>
            </a:r>
            <a:r>
              <a:rPr lang="en-US" altLang="tr-TR" smtClean="0">
                <a:solidFill>
                  <a:schemeClr val="accent2"/>
                </a:solidFill>
              </a:rPr>
              <a:t>, </a:t>
            </a:r>
            <a:r>
              <a:rPr lang="tr-TR" altLang="tr-TR" smtClean="0">
                <a:solidFill>
                  <a:schemeClr val="accent2"/>
                </a:solidFill>
              </a:rPr>
              <a:t>fakat ayrıştırıcı her zaman taşınabilirdir</a:t>
            </a:r>
            <a:endParaRPr lang="en-US" altLang="tr-TR" smtClean="0">
              <a:solidFill>
                <a:schemeClr val="accent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Altbilgi Yer Tutucusu 3"/>
          <p:cNvSpPr>
            <a:spLocks noGrp="1"/>
          </p:cNvSpPr>
          <p:nvPr>
            <p:ph type="ftr" sz="quarter" idx="10"/>
          </p:nvPr>
        </p:nvSpPr>
        <p:spPr>
          <a:noFill/>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r>
              <a:rPr lang="en-US" altLang="tr-TR" sz="1000" smtClean="0">
                <a:latin typeface="Arial" panose="020B0604020202020204" pitchFamily="34" charset="0"/>
              </a:rPr>
              <a:t>Copyright © 2006 Pearson Addison-Wesley. All rights reserved.</a:t>
            </a:r>
          </a:p>
        </p:txBody>
      </p:sp>
      <p:sp>
        <p:nvSpPr>
          <p:cNvPr id="9219" name="Slayt Numarası Yer Tutucusu 4"/>
          <p:cNvSpPr>
            <a:spLocks noGrp="1"/>
          </p:cNvSpPr>
          <p:nvPr>
            <p:ph type="sldNum" sz="quarter" idx="11"/>
          </p:nvPr>
        </p:nvSpPr>
        <p:spPr>
          <a:noFill/>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r>
              <a:rPr lang="en-US" altLang="tr-TR" sz="1000">
                <a:latin typeface="Arial" panose="020B0604020202020204" pitchFamily="34" charset="0"/>
              </a:rPr>
              <a:t>1-</a:t>
            </a:r>
            <a:fld id="{E48B9CB5-5D9B-48AB-9246-9BD14A717871}" type="slidenum">
              <a:rPr lang="en-US" altLang="tr-TR" sz="1000">
                <a:latin typeface="Arial" panose="020B0604020202020204" pitchFamily="34" charset="0"/>
              </a:rPr>
              <a:pPr/>
              <a:t>7</a:t>
            </a:fld>
            <a:endParaRPr lang="en-US" altLang="tr-TR" sz="1000">
              <a:latin typeface="Arial" panose="020B0604020202020204" pitchFamily="34" charset="0"/>
            </a:endParaRPr>
          </a:p>
        </p:txBody>
      </p:sp>
      <p:sp>
        <p:nvSpPr>
          <p:cNvPr id="9220" name="Rectangle 2"/>
          <p:cNvSpPr>
            <a:spLocks noGrp="1" noChangeArrowheads="1"/>
          </p:cNvSpPr>
          <p:nvPr>
            <p:ph type="title"/>
          </p:nvPr>
        </p:nvSpPr>
        <p:spPr/>
        <p:txBody>
          <a:bodyPr/>
          <a:lstStyle/>
          <a:p>
            <a:pPr eaLnBrk="1" hangingPunct="1"/>
            <a:r>
              <a:rPr lang="tr-TR" altLang="tr-TR" smtClean="0">
                <a:solidFill>
                  <a:srgbClr val="666699"/>
                </a:solidFill>
              </a:rPr>
              <a:t>Sözcüksel</a:t>
            </a:r>
            <a:r>
              <a:rPr lang="en-US" altLang="tr-TR" smtClean="0">
                <a:solidFill>
                  <a:srgbClr val="666699"/>
                </a:solidFill>
              </a:rPr>
              <a:t> Anali</a:t>
            </a:r>
            <a:r>
              <a:rPr lang="tr-TR" altLang="tr-TR" smtClean="0">
                <a:solidFill>
                  <a:srgbClr val="666699"/>
                </a:solidFill>
              </a:rPr>
              <a:t>z</a:t>
            </a:r>
            <a:endParaRPr lang="en-US" altLang="tr-TR" smtClean="0">
              <a:solidFill>
                <a:srgbClr val="666699"/>
              </a:solidFill>
            </a:endParaRPr>
          </a:p>
        </p:txBody>
      </p:sp>
      <p:sp>
        <p:nvSpPr>
          <p:cNvPr id="9221" name="Rectangle 3"/>
          <p:cNvSpPr>
            <a:spLocks noGrp="1" noChangeArrowheads="1"/>
          </p:cNvSpPr>
          <p:nvPr>
            <p:ph type="body" idx="1"/>
          </p:nvPr>
        </p:nvSpPr>
        <p:spPr>
          <a:xfrm>
            <a:off x="609600" y="1600200"/>
            <a:ext cx="8153400" cy="4724400"/>
          </a:xfrm>
        </p:spPr>
        <p:txBody>
          <a:bodyPr/>
          <a:lstStyle/>
          <a:p>
            <a:pPr eaLnBrk="1" hangingPunct="1"/>
            <a:r>
              <a:rPr lang="tr-TR" altLang="tr-TR" smtClean="0">
                <a:solidFill>
                  <a:schemeClr val="accent2"/>
                </a:solidFill>
              </a:rPr>
              <a:t>Sözcüksel analizci, karakter string’leri için</a:t>
            </a:r>
            <a:r>
              <a:rPr lang="en-US" altLang="tr-TR" smtClean="0">
                <a:solidFill>
                  <a:schemeClr val="accent2"/>
                </a:solidFill>
              </a:rPr>
              <a:t> </a:t>
            </a:r>
            <a:r>
              <a:rPr lang="tr-TR" altLang="tr-TR" smtClean="0">
                <a:solidFill>
                  <a:schemeClr val="accent2"/>
                </a:solidFill>
              </a:rPr>
              <a:t>desen eşleştiricidir</a:t>
            </a:r>
          </a:p>
          <a:p>
            <a:pPr eaLnBrk="1" hangingPunct="1"/>
            <a:r>
              <a:rPr lang="tr-TR" altLang="tr-TR" smtClean="0">
                <a:solidFill>
                  <a:schemeClr val="accent2"/>
                </a:solidFill>
              </a:rPr>
              <a:t>Sözcüksel analizci</a:t>
            </a:r>
            <a:r>
              <a:rPr lang="en-US" altLang="tr-TR" smtClean="0">
                <a:solidFill>
                  <a:schemeClr val="accent2"/>
                </a:solidFill>
              </a:rPr>
              <a:t> </a:t>
            </a:r>
            <a:r>
              <a:rPr lang="tr-TR" altLang="tr-TR" smtClean="0">
                <a:solidFill>
                  <a:schemeClr val="accent2"/>
                </a:solidFill>
              </a:rPr>
              <a:t>ayrıştırıcı için bir "ön-uç"tur</a:t>
            </a:r>
            <a:endParaRPr lang="en-US" altLang="tr-TR" smtClean="0">
              <a:solidFill>
                <a:schemeClr val="accent2"/>
              </a:solidFill>
            </a:endParaRPr>
          </a:p>
          <a:p>
            <a:pPr eaLnBrk="1" hangingPunct="1"/>
            <a:r>
              <a:rPr lang="tr-TR" altLang="tr-TR" smtClean="0">
                <a:solidFill>
                  <a:schemeClr val="accent2"/>
                </a:solidFill>
              </a:rPr>
              <a:t>Kaynak programın birbirine ait olan alt string’lerini tanımlar </a:t>
            </a:r>
            <a:r>
              <a:rPr lang="en-US" altLang="tr-TR" smtClean="0">
                <a:solidFill>
                  <a:schemeClr val="accent2"/>
                </a:solidFill>
              </a:rPr>
              <a:t>– </a:t>
            </a:r>
            <a:r>
              <a:rPr lang="en-US" altLang="tr-TR" i="1" smtClean="0">
                <a:solidFill>
                  <a:schemeClr val="accent2"/>
                </a:solidFill>
              </a:rPr>
              <a:t>lexeme</a:t>
            </a:r>
            <a:r>
              <a:rPr lang="tr-TR" altLang="tr-TR" smtClean="0">
                <a:solidFill>
                  <a:schemeClr val="accent2"/>
                </a:solidFill>
              </a:rPr>
              <a:t>’ler</a:t>
            </a:r>
            <a:endParaRPr lang="en-US" altLang="tr-TR" smtClean="0">
              <a:solidFill>
                <a:schemeClr val="accent2"/>
              </a:solidFill>
            </a:endParaRPr>
          </a:p>
          <a:p>
            <a:pPr lvl="1" eaLnBrk="1" hangingPunct="1"/>
            <a:r>
              <a:rPr lang="en-US" altLang="tr-TR" sz="2800" smtClean="0">
                <a:solidFill>
                  <a:schemeClr val="accent2"/>
                </a:solidFill>
              </a:rPr>
              <a:t>Lexeme</a:t>
            </a:r>
            <a:r>
              <a:rPr lang="tr-TR" altLang="tr-TR" sz="2800" smtClean="0">
                <a:solidFill>
                  <a:schemeClr val="accent2"/>
                </a:solidFill>
              </a:rPr>
              <a:t>ler, </a:t>
            </a:r>
            <a:r>
              <a:rPr lang="tr-TR" altLang="tr-TR" sz="2800" i="1" smtClean="0">
                <a:solidFill>
                  <a:schemeClr val="accent2"/>
                </a:solidFill>
              </a:rPr>
              <a:t>jeton (token) </a:t>
            </a:r>
            <a:r>
              <a:rPr lang="tr-TR" altLang="tr-TR" sz="2800" smtClean="0">
                <a:solidFill>
                  <a:schemeClr val="accent2"/>
                </a:solidFill>
              </a:rPr>
              <a:t>adı verilen</a:t>
            </a:r>
            <a:r>
              <a:rPr lang="en-US" altLang="tr-TR" sz="2800" smtClean="0">
                <a:solidFill>
                  <a:schemeClr val="accent2"/>
                </a:solidFill>
              </a:rPr>
              <a:t> </a:t>
            </a:r>
            <a:r>
              <a:rPr lang="tr-TR" altLang="tr-TR" sz="2800" smtClean="0">
                <a:solidFill>
                  <a:schemeClr val="accent2"/>
                </a:solidFill>
              </a:rPr>
              <a:t>sözcüksel bir kategoriyle ilişkilendirilmiş olan bir karakter desenini eşleştirir</a:t>
            </a:r>
            <a:endParaRPr lang="en-US" altLang="tr-TR" sz="2800" smtClean="0">
              <a:solidFill>
                <a:schemeClr val="accent2"/>
              </a:solidFill>
            </a:endParaRPr>
          </a:p>
          <a:p>
            <a:pPr lvl="1" eaLnBrk="1" hangingPunct="1"/>
            <a:r>
              <a:rPr lang="en-US" altLang="tr-TR" smtClean="0">
                <a:solidFill>
                  <a:schemeClr val="accent2"/>
                </a:solidFill>
                <a:latin typeface="Courier New" panose="02070309020205020404" pitchFamily="49" charset="0"/>
              </a:rPr>
              <a:t>sum</a:t>
            </a:r>
            <a:r>
              <a:rPr lang="en-US" altLang="tr-TR" sz="2800" smtClean="0">
                <a:solidFill>
                  <a:schemeClr val="accent2"/>
                </a:solidFill>
              </a:rPr>
              <a:t> </a:t>
            </a:r>
            <a:r>
              <a:rPr lang="tr-TR" altLang="tr-TR" sz="2800" smtClean="0">
                <a:solidFill>
                  <a:schemeClr val="accent2"/>
                </a:solidFill>
              </a:rPr>
              <a:t>bir</a:t>
            </a:r>
            <a:r>
              <a:rPr lang="en-US" altLang="tr-TR" sz="2800" smtClean="0">
                <a:solidFill>
                  <a:schemeClr val="accent2"/>
                </a:solidFill>
              </a:rPr>
              <a:t> lexeme</a:t>
            </a:r>
            <a:r>
              <a:rPr lang="tr-TR" altLang="tr-TR" sz="2800" smtClean="0">
                <a:solidFill>
                  <a:schemeClr val="accent2"/>
                </a:solidFill>
              </a:rPr>
              <a:t>’dir</a:t>
            </a:r>
            <a:r>
              <a:rPr lang="en-US" altLang="tr-TR" sz="2800" smtClean="0">
                <a:solidFill>
                  <a:schemeClr val="accent2"/>
                </a:solidFill>
              </a:rPr>
              <a:t>; </a:t>
            </a:r>
            <a:r>
              <a:rPr lang="tr-TR" altLang="tr-TR" sz="2800" smtClean="0">
                <a:solidFill>
                  <a:schemeClr val="accent2"/>
                </a:solidFill>
              </a:rPr>
              <a:t>jetonu</a:t>
            </a:r>
            <a:r>
              <a:rPr lang="en-US" altLang="tr-TR" sz="2800" smtClean="0">
                <a:solidFill>
                  <a:schemeClr val="accent2"/>
                </a:solidFill>
              </a:rPr>
              <a:t> </a:t>
            </a:r>
            <a:r>
              <a:rPr lang="en-US" altLang="tr-TR" smtClean="0">
                <a:solidFill>
                  <a:schemeClr val="accent2"/>
                </a:solidFill>
                <a:latin typeface="Courier New" panose="02070309020205020404" pitchFamily="49" charset="0"/>
              </a:rPr>
              <a:t>IDENT</a:t>
            </a:r>
            <a:r>
              <a:rPr lang="tr-TR" altLang="tr-TR" sz="2800" smtClean="0">
                <a:solidFill>
                  <a:schemeClr val="accent2"/>
                </a:solidFill>
              </a:rPr>
              <a:t> olabilir</a:t>
            </a:r>
            <a:endParaRPr lang="en-US" altLang="tr-TR" sz="2800" smtClean="0">
              <a:solidFill>
                <a:schemeClr val="accent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Altbilgi Yer Tutucusu 3"/>
          <p:cNvSpPr>
            <a:spLocks noGrp="1"/>
          </p:cNvSpPr>
          <p:nvPr>
            <p:ph type="ftr" sz="quarter" idx="10"/>
          </p:nvPr>
        </p:nvSpPr>
        <p:spPr>
          <a:noFill/>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r>
              <a:rPr lang="en-US" altLang="tr-TR" sz="1000" smtClean="0">
                <a:latin typeface="Arial" panose="020B0604020202020204" pitchFamily="34" charset="0"/>
              </a:rPr>
              <a:t>Copyright © 2006 Pearson Addison-Wesley. All rights reserved.</a:t>
            </a:r>
          </a:p>
        </p:txBody>
      </p:sp>
      <p:sp>
        <p:nvSpPr>
          <p:cNvPr id="10243" name="Slayt Numarası Yer Tutucusu 4"/>
          <p:cNvSpPr>
            <a:spLocks noGrp="1"/>
          </p:cNvSpPr>
          <p:nvPr>
            <p:ph type="sldNum" sz="quarter" idx="11"/>
          </p:nvPr>
        </p:nvSpPr>
        <p:spPr>
          <a:noFill/>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r>
              <a:rPr lang="en-US" altLang="tr-TR" sz="1000">
                <a:latin typeface="Arial" panose="020B0604020202020204" pitchFamily="34" charset="0"/>
              </a:rPr>
              <a:t>1-</a:t>
            </a:r>
            <a:fld id="{8FEF3819-1844-425C-AADF-2AE4571539A2}" type="slidenum">
              <a:rPr lang="en-US" altLang="tr-TR" sz="1000">
                <a:latin typeface="Arial" panose="020B0604020202020204" pitchFamily="34" charset="0"/>
              </a:rPr>
              <a:pPr/>
              <a:t>8</a:t>
            </a:fld>
            <a:endParaRPr lang="en-US" altLang="tr-TR" sz="1000">
              <a:latin typeface="Arial" panose="020B0604020202020204" pitchFamily="34" charset="0"/>
            </a:endParaRPr>
          </a:p>
        </p:txBody>
      </p:sp>
      <p:sp>
        <p:nvSpPr>
          <p:cNvPr id="10244" name="Rectangle 2"/>
          <p:cNvSpPr>
            <a:spLocks noGrp="1" noChangeArrowheads="1"/>
          </p:cNvSpPr>
          <p:nvPr>
            <p:ph type="title"/>
          </p:nvPr>
        </p:nvSpPr>
        <p:spPr/>
        <p:txBody>
          <a:bodyPr/>
          <a:lstStyle/>
          <a:p>
            <a:pPr eaLnBrk="1" hangingPunct="1"/>
            <a:r>
              <a:rPr lang="tr-TR" altLang="tr-TR" smtClean="0">
                <a:solidFill>
                  <a:srgbClr val="666699"/>
                </a:solidFill>
              </a:rPr>
              <a:t>Sözcüksel</a:t>
            </a:r>
            <a:r>
              <a:rPr lang="en-US" altLang="tr-TR" smtClean="0">
                <a:solidFill>
                  <a:srgbClr val="666699"/>
                </a:solidFill>
              </a:rPr>
              <a:t> Anali</a:t>
            </a:r>
            <a:r>
              <a:rPr lang="tr-TR" altLang="tr-TR" smtClean="0">
                <a:solidFill>
                  <a:srgbClr val="666699"/>
                </a:solidFill>
              </a:rPr>
              <a:t>z (devamı)</a:t>
            </a:r>
            <a:endParaRPr lang="en-US" altLang="tr-TR" smtClean="0">
              <a:solidFill>
                <a:srgbClr val="666699"/>
              </a:solidFill>
            </a:endParaRPr>
          </a:p>
        </p:txBody>
      </p:sp>
      <p:sp>
        <p:nvSpPr>
          <p:cNvPr id="10245" name="Rectangle 3"/>
          <p:cNvSpPr>
            <a:spLocks noGrp="1" noChangeArrowheads="1"/>
          </p:cNvSpPr>
          <p:nvPr>
            <p:ph type="body" idx="1"/>
          </p:nvPr>
        </p:nvSpPr>
        <p:spPr>
          <a:xfrm>
            <a:off x="609600" y="1447800"/>
            <a:ext cx="8534400" cy="4953000"/>
          </a:xfrm>
        </p:spPr>
        <p:txBody>
          <a:bodyPr/>
          <a:lstStyle/>
          <a:p>
            <a:pPr eaLnBrk="1" hangingPunct="1">
              <a:lnSpc>
                <a:spcPct val="90000"/>
              </a:lnSpc>
            </a:pPr>
            <a:r>
              <a:rPr lang="tr-TR" altLang="tr-TR" sz="2400" smtClean="0">
                <a:solidFill>
                  <a:schemeClr val="accent2"/>
                </a:solidFill>
              </a:rPr>
              <a:t>Sözcüksel analizci, genellikle ayrıştırıcının</a:t>
            </a:r>
            <a:r>
              <a:rPr lang="en-US" altLang="tr-TR" sz="2400" smtClean="0">
                <a:solidFill>
                  <a:schemeClr val="accent2"/>
                </a:solidFill>
              </a:rPr>
              <a:t> </a:t>
            </a:r>
            <a:r>
              <a:rPr lang="tr-TR" altLang="tr-TR" sz="2400" smtClean="0">
                <a:solidFill>
                  <a:schemeClr val="accent2"/>
                </a:solidFill>
              </a:rPr>
              <a:t>sonraki jetona ihtiyaç duyduğunda  çağırdığı fonksiyondur.</a:t>
            </a:r>
          </a:p>
          <a:p>
            <a:pPr eaLnBrk="1" hangingPunct="1">
              <a:lnSpc>
                <a:spcPct val="90000"/>
              </a:lnSpc>
            </a:pPr>
            <a:r>
              <a:rPr lang="tr-TR" altLang="tr-TR" sz="2400" smtClean="0">
                <a:solidFill>
                  <a:schemeClr val="accent2"/>
                </a:solidFill>
              </a:rPr>
              <a:t>Sözcüksel analizci oluşturmak için üç yaklaşım</a:t>
            </a:r>
            <a:r>
              <a:rPr lang="en-US" altLang="tr-TR" sz="2400" smtClean="0">
                <a:solidFill>
                  <a:schemeClr val="accent2"/>
                </a:solidFill>
              </a:rPr>
              <a:t>:</a:t>
            </a:r>
          </a:p>
          <a:p>
            <a:pPr lvl="1" eaLnBrk="1" hangingPunct="1">
              <a:lnSpc>
                <a:spcPct val="90000"/>
              </a:lnSpc>
            </a:pPr>
            <a:r>
              <a:rPr lang="tr-TR" altLang="tr-TR" smtClean="0">
                <a:solidFill>
                  <a:schemeClr val="accent2"/>
                </a:solidFill>
              </a:rPr>
              <a:t>Jetonların biçimsel tanımı yazılır ve bu tanıma göre tablo-sürümlü sözcüksel analizciyi oluşturan yazılım aracı kullanılır</a:t>
            </a:r>
            <a:endParaRPr lang="en-US" altLang="tr-TR" smtClean="0">
              <a:solidFill>
                <a:schemeClr val="accent2"/>
              </a:solidFill>
            </a:endParaRPr>
          </a:p>
          <a:p>
            <a:pPr lvl="1" eaLnBrk="1" hangingPunct="1">
              <a:lnSpc>
                <a:spcPct val="90000"/>
              </a:lnSpc>
            </a:pPr>
            <a:r>
              <a:rPr lang="tr-TR" altLang="tr-TR" smtClean="0">
                <a:solidFill>
                  <a:schemeClr val="accent2"/>
                </a:solidFill>
              </a:rPr>
              <a:t>Jetonları tanımlayan bir durum diyagramı tasarlanır</a:t>
            </a:r>
            <a:r>
              <a:rPr lang="en-US" altLang="tr-TR" smtClean="0">
                <a:solidFill>
                  <a:schemeClr val="accent2"/>
                </a:solidFill>
              </a:rPr>
              <a:t> </a:t>
            </a:r>
            <a:r>
              <a:rPr lang="tr-TR" altLang="tr-TR" smtClean="0">
                <a:solidFill>
                  <a:schemeClr val="accent2"/>
                </a:solidFill>
              </a:rPr>
              <a:t>ve</a:t>
            </a:r>
            <a:r>
              <a:rPr lang="en-US" altLang="tr-TR" smtClean="0">
                <a:solidFill>
                  <a:schemeClr val="accent2"/>
                </a:solidFill>
              </a:rPr>
              <a:t> </a:t>
            </a:r>
            <a:r>
              <a:rPr lang="tr-TR" altLang="tr-TR" smtClean="0">
                <a:solidFill>
                  <a:schemeClr val="accent2"/>
                </a:solidFill>
              </a:rPr>
              <a:t>durum diyagramını uygulayan bir program yazılır</a:t>
            </a:r>
            <a:endParaRPr lang="en-US" altLang="tr-TR" smtClean="0">
              <a:solidFill>
                <a:schemeClr val="accent2"/>
              </a:solidFill>
            </a:endParaRPr>
          </a:p>
          <a:p>
            <a:pPr lvl="1" eaLnBrk="1" hangingPunct="1">
              <a:lnSpc>
                <a:spcPct val="90000"/>
              </a:lnSpc>
            </a:pPr>
            <a:r>
              <a:rPr lang="tr-TR" altLang="tr-TR" smtClean="0">
                <a:solidFill>
                  <a:schemeClr val="accent2"/>
                </a:solidFill>
              </a:rPr>
              <a:t>Jetonları tanımlayan bir durum diyagramı tasarlanır ve el ile</a:t>
            </a:r>
            <a:r>
              <a:rPr lang="en-US" altLang="tr-TR" smtClean="0">
                <a:solidFill>
                  <a:schemeClr val="accent2"/>
                </a:solidFill>
              </a:rPr>
              <a:t> </a:t>
            </a:r>
            <a:r>
              <a:rPr lang="tr-TR" altLang="tr-TR" smtClean="0">
                <a:solidFill>
                  <a:schemeClr val="accent2"/>
                </a:solidFill>
              </a:rPr>
              <a:t>durum diyagramının tablo-sürümlü bir uygulaması yapılır</a:t>
            </a:r>
            <a:endParaRPr lang="en-US" altLang="tr-TR" smtClean="0">
              <a:solidFill>
                <a:schemeClr val="accent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Altbilgi Yer Tutucusu 3"/>
          <p:cNvSpPr>
            <a:spLocks noGrp="1"/>
          </p:cNvSpPr>
          <p:nvPr>
            <p:ph type="ftr" sz="quarter" idx="10"/>
          </p:nvPr>
        </p:nvSpPr>
        <p:spPr>
          <a:noFill/>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r>
              <a:rPr lang="en-US" altLang="tr-TR" sz="1000" smtClean="0">
                <a:latin typeface="Arial" panose="020B0604020202020204" pitchFamily="34" charset="0"/>
              </a:rPr>
              <a:t>Copyright © 2006 Pearson Addison-Wesley. All rights reserved.</a:t>
            </a:r>
          </a:p>
        </p:txBody>
      </p:sp>
      <p:sp>
        <p:nvSpPr>
          <p:cNvPr id="11267" name="Slayt Numarası Yer Tutucusu 4"/>
          <p:cNvSpPr>
            <a:spLocks noGrp="1"/>
          </p:cNvSpPr>
          <p:nvPr>
            <p:ph type="sldNum" sz="quarter" idx="11"/>
          </p:nvPr>
        </p:nvSpPr>
        <p:spPr>
          <a:noFill/>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r>
              <a:rPr lang="en-US" altLang="tr-TR" sz="1000">
                <a:latin typeface="Arial" panose="020B0604020202020204" pitchFamily="34" charset="0"/>
              </a:rPr>
              <a:t>1-</a:t>
            </a:r>
            <a:fld id="{8A39ED04-E3FA-427B-9E33-2FCBF078945B}" type="slidenum">
              <a:rPr lang="en-US" altLang="tr-TR" sz="1000">
                <a:latin typeface="Arial" panose="020B0604020202020204" pitchFamily="34" charset="0"/>
              </a:rPr>
              <a:pPr/>
              <a:t>9</a:t>
            </a:fld>
            <a:endParaRPr lang="en-US" altLang="tr-TR" sz="1000">
              <a:latin typeface="Arial" panose="020B0604020202020204" pitchFamily="34" charset="0"/>
            </a:endParaRPr>
          </a:p>
        </p:txBody>
      </p:sp>
      <p:sp>
        <p:nvSpPr>
          <p:cNvPr id="11268" name="Rectangle 2"/>
          <p:cNvSpPr>
            <a:spLocks noGrp="1" noChangeArrowheads="1"/>
          </p:cNvSpPr>
          <p:nvPr>
            <p:ph type="title"/>
          </p:nvPr>
        </p:nvSpPr>
        <p:spPr/>
        <p:txBody>
          <a:bodyPr/>
          <a:lstStyle/>
          <a:p>
            <a:pPr eaLnBrk="1" hangingPunct="1"/>
            <a:r>
              <a:rPr lang="tr-TR" altLang="tr-TR" smtClean="0">
                <a:solidFill>
                  <a:srgbClr val="666699"/>
                </a:solidFill>
              </a:rPr>
              <a:t>Durum Diyagramı Tasarımı</a:t>
            </a:r>
            <a:endParaRPr lang="en-US" altLang="tr-TR" smtClean="0">
              <a:solidFill>
                <a:srgbClr val="666699"/>
              </a:solidFill>
            </a:endParaRPr>
          </a:p>
        </p:txBody>
      </p:sp>
      <p:sp>
        <p:nvSpPr>
          <p:cNvPr id="11269" name="Rectangle 3"/>
          <p:cNvSpPr>
            <a:spLocks noGrp="1" noChangeArrowheads="1"/>
          </p:cNvSpPr>
          <p:nvPr>
            <p:ph type="body" idx="1"/>
          </p:nvPr>
        </p:nvSpPr>
        <p:spPr/>
        <p:txBody>
          <a:bodyPr/>
          <a:lstStyle/>
          <a:p>
            <a:pPr lvl="1" eaLnBrk="1" hangingPunct="1">
              <a:lnSpc>
                <a:spcPct val="90000"/>
              </a:lnSpc>
            </a:pPr>
            <a:r>
              <a:rPr lang="tr-TR" altLang="tr-TR" smtClean="0">
                <a:solidFill>
                  <a:schemeClr val="accent2"/>
                </a:solidFill>
              </a:rPr>
              <a:t>Saf bir</a:t>
            </a:r>
            <a:r>
              <a:rPr lang="en-US" altLang="tr-TR" smtClean="0">
                <a:solidFill>
                  <a:schemeClr val="accent2"/>
                </a:solidFill>
              </a:rPr>
              <a:t> </a:t>
            </a:r>
            <a:r>
              <a:rPr lang="tr-TR" altLang="tr-TR" smtClean="0">
                <a:solidFill>
                  <a:schemeClr val="accent2"/>
                </a:solidFill>
              </a:rPr>
              <a:t>durum diyagramı</a:t>
            </a:r>
            <a:r>
              <a:rPr lang="en-US" altLang="tr-TR" smtClean="0">
                <a:solidFill>
                  <a:schemeClr val="accent2"/>
                </a:solidFill>
              </a:rPr>
              <a:t> </a:t>
            </a:r>
            <a:r>
              <a:rPr lang="tr-TR" altLang="tr-TR" smtClean="0">
                <a:solidFill>
                  <a:schemeClr val="accent2"/>
                </a:solidFill>
              </a:rPr>
              <a:t>kaynak</a:t>
            </a:r>
            <a:r>
              <a:rPr lang="en-US" altLang="tr-TR" smtClean="0">
                <a:solidFill>
                  <a:schemeClr val="accent2"/>
                </a:solidFill>
              </a:rPr>
              <a:t> dil</a:t>
            </a:r>
            <a:r>
              <a:rPr lang="tr-TR" altLang="tr-TR" smtClean="0">
                <a:solidFill>
                  <a:schemeClr val="accent2"/>
                </a:solidFill>
              </a:rPr>
              <a:t>deki her karakterde her durumdan bir geçişe sahip olacaktı</a:t>
            </a:r>
            <a:r>
              <a:rPr lang="en-US" altLang="tr-TR" smtClean="0">
                <a:solidFill>
                  <a:schemeClr val="accent2"/>
                </a:solidFill>
              </a:rPr>
              <a:t> – </a:t>
            </a:r>
            <a:r>
              <a:rPr lang="tr-TR" altLang="tr-TR" smtClean="0">
                <a:solidFill>
                  <a:schemeClr val="accent2"/>
                </a:solidFill>
              </a:rPr>
              <a:t>böyle bir diyagram çok büyük olurdu</a:t>
            </a:r>
            <a:r>
              <a:rPr lang="en-US" altLang="tr-TR" smtClean="0">
                <a:solidFill>
                  <a:schemeClr val="accent2"/>
                </a:solidFill>
              </a:rPr>
              <a:t>!</a:t>
            </a:r>
          </a:p>
        </p:txBody>
      </p:sp>
    </p:spTree>
  </p:cSld>
  <p:clrMapOvr>
    <a:masterClrMapping/>
  </p:clrMapOvr>
</p:sld>
</file>

<file path=ppt/theme/theme1.xml><?xml version="1.0" encoding="utf-8"?>
<a:theme xmlns:a="http://schemas.openxmlformats.org/drawingml/2006/main" name="sebesta">
  <a:themeElements>
    <a:clrScheme name="sebest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ebesta">
      <a:majorFont>
        <a:latin typeface="Lucida Sans Unicode"/>
        <a:ea typeface="Lucida Sans Unicode"/>
        <a:cs typeface="Lucida Sans Unicode"/>
      </a:majorFont>
      <a:minorFont>
        <a:latin typeface="Lucida Sans Unicode"/>
        <a:ea typeface="Lucida Sans Unicode"/>
        <a:cs typeface="Lucida Sans Unicod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sebest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ebesta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ebesta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ebesta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ebesta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ebesta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ebesta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ebesta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ebesta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ebesta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ebesta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ebesta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Chapter 1</Template>
  <TotalTime>1538</TotalTime>
  <Words>2715</Words>
  <PresentationFormat>Ekran Gösterisi (4:3)</PresentationFormat>
  <Paragraphs>390</Paragraphs>
  <Slides>46</Slides>
  <Notes>0</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46</vt:i4>
      </vt:variant>
    </vt:vector>
  </HeadingPairs>
  <TitlesOfParts>
    <vt:vector size="54" baseType="lpstr">
      <vt:lpstr>Times</vt:lpstr>
      <vt:lpstr>Lucida Sans Unicode</vt:lpstr>
      <vt:lpstr>Arial</vt:lpstr>
      <vt:lpstr>Courier</vt:lpstr>
      <vt:lpstr>Courier New</vt:lpstr>
      <vt:lpstr>Wingdings</vt:lpstr>
      <vt:lpstr>Symbol</vt:lpstr>
      <vt:lpstr>sebesta</vt:lpstr>
      <vt:lpstr>Bölüm 4</vt:lpstr>
      <vt:lpstr>Bölüm 4 Konular</vt:lpstr>
      <vt:lpstr>Giriş</vt:lpstr>
      <vt:lpstr>Sentaks Analizi</vt:lpstr>
      <vt:lpstr>Sentaksı Tanımlamak İçin BNF Kullanmanın Nedenleri</vt:lpstr>
      <vt:lpstr>Sözcüksel ve Sentaks Analizini Ayırmanın Nedenleri</vt:lpstr>
      <vt:lpstr>Sözcüksel Analiz</vt:lpstr>
      <vt:lpstr>Sözcüksel Analiz (devamı)</vt:lpstr>
      <vt:lpstr>Durum Diyagramı Tasarımı</vt:lpstr>
      <vt:lpstr>Sözcüksel Analiz (devamı)</vt:lpstr>
      <vt:lpstr>Sözcüksel Analiz (devamı)</vt:lpstr>
      <vt:lpstr>Sözcüksel Analiz (devamı)</vt:lpstr>
      <vt:lpstr>Durum Diyagramı</vt:lpstr>
      <vt:lpstr>Sözcüksel Analizci</vt:lpstr>
      <vt:lpstr>Ayrıştırma Sorunu</vt:lpstr>
      <vt:lpstr>Ayrıştırma Sorunu (devamı)</vt:lpstr>
      <vt:lpstr>Ayrıştırma Sorunu (devamı)</vt:lpstr>
      <vt:lpstr>Ayrıştırma Sorunu (devamı)</vt:lpstr>
      <vt:lpstr>Ayrıştırma Sorunu (devamı)</vt:lpstr>
      <vt:lpstr>Özyineli-Azalan İşlem</vt:lpstr>
      <vt:lpstr>Özyineli-Azalan İşlem (devamı)</vt:lpstr>
      <vt:lpstr>Özyineli-Azalan İşlem (devamı)</vt:lpstr>
      <vt:lpstr>Özyineli-Azalan İşlem (devamı)</vt:lpstr>
      <vt:lpstr>Özyineli-Azalan İşlem (devamı)</vt:lpstr>
      <vt:lpstr>Özyineli-Azalan İşlem (devamı)</vt:lpstr>
      <vt:lpstr>Özyineli-Azalan İşlem (devamı)</vt:lpstr>
      <vt:lpstr>Özyineli-Azalan İşlem (devamı)</vt:lpstr>
      <vt:lpstr>Özyineli-Azalan İşlem (devamı)</vt:lpstr>
      <vt:lpstr>Özyineli-Azalan İşlem (devamı)</vt:lpstr>
      <vt:lpstr>PowerPoint Sunusu</vt:lpstr>
      <vt:lpstr>PowerPoint Sunusu</vt:lpstr>
      <vt:lpstr>PowerPoint Sunusu</vt:lpstr>
      <vt:lpstr>Aşağıdan-Yukarıya Ayrıştırma</vt:lpstr>
      <vt:lpstr>Aşağıdan-Yukarıya Ayrıştırma (devamı)</vt:lpstr>
      <vt:lpstr>Aşağıdan-Yukarıya Ayrıştırma (devamı)</vt:lpstr>
      <vt:lpstr>Aşağıdan-Yukarıya Ayrıştırma (devamı)</vt:lpstr>
      <vt:lpstr>Aşağıdan-Yukarıya Ayrıştırma (devamı)</vt:lpstr>
      <vt:lpstr>Aşağıdan-Yukarıya Ayrıştırma (devamı)</vt:lpstr>
      <vt:lpstr>Aşağıdan-Yukarıya Ayrıştırma (devamı)</vt:lpstr>
      <vt:lpstr>Aşağıdan-Yukarıya Ayrıştırma (devamı)</vt:lpstr>
      <vt:lpstr>Bir LR Ayrıştırıcısının Yapısı</vt:lpstr>
      <vt:lpstr>Aşağıdan-Yukarıya Ayrıştırma (devamı)</vt:lpstr>
      <vt:lpstr>Aşağıdan-Yukarıya Ayrıştırma (devamı)</vt:lpstr>
      <vt:lpstr>LR Ayrıştırma Tablosu</vt:lpstr>
      <vt:lpstr>Aşağıdan-Yukarıya Ayrıştırma (devamı)</vt:lpstr>
      <vt:lpstr>Özet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2003-08-01T12:29:19Z</dcterms:created>
  <dcterms:modified xsi:type="dcterms:W3CDTF">2014-06-29T06:33:48Z</dcterms:modified>
</cp:coreProperties>
</file>