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sldIdLst>
    <p:sldId id="296" r:id="rId2"/>
    <p:sldId id="268" r:id="rId3"/>
    <p:sldId id="273" r:id="rId4"/>
    <p:sldId id="281" r:id="rId5"/>
    <p:sldId id="282" r:id="rId6"/>
    <p:sldId id="283" r:id="rId7"/>
    <p:sldId id="284" r:id="rId8"/>
    <p:sldId id="285" r:id="rId9"/>
    <p:sldId id="286" r:id="rId10"/>
    <p:sldId id="287" r:id="rId11"/>
    <p:sldId id="288" r:id="rId12"/>
    <p:sldId id="289" r:id="rId13"/>
    <p:sldId id="269" r:id="rId14"/>
    <p:sldId id="290" r:id="rId15"/>
    <p:sldId id="271" r:id="rId16"/>
    <p:sldId id="291" r:id="rId17"/>
    <p:sldId id="292" r:id="rId18"/>
    <p:sldId id="275" r:id="rId19"/>
    <p:sldId id="293" r:id="rId20"/>
    <p:sldId id="294" r:id="rId21"/>
    <p:sldId id="295" r:id="rId22"/>
    <p:sldId id="263" r:id="rId23"/>
  </p:sldIdLst>
  <p:sldSz cx="9144000" cy="6858000" type="screen4x3"/>
  <p:notesSz cx="6858000" cy="9144000"/>
  <p:defaultTextStyle>
    <a:defPPr>
      <a:defRPr lang="tr-TR"/>
    </a:defPPr>
    <a:lvl1pPr algn="ctr" rtl="0" fontAlgn="base">
      <a:spcBef>
        <a:spcPct val="0"/>
      </a:spcBef>
      <a:spcAft>
        <a:spcPct val="0"/>
      </a:spcAft>
      <a:defRPr kern="1200">
        <a:solidFill>
          <a:schemeClr val="tx1"/>
        </a:solidFill>
        <a:latin typeface="Arial" charset="0"/>
        <a:ea typeface="+mn-ea"/>
        <a:cs typeface="+mn-cs"/>
      </a:defRPr>
    </a:lvl1pPr>
    <a:lvl2pPr marL="457200" algn="ctr" rtl="0" fontAlgn="base">
      <a:spcBef>
        <a:spcPct val="0"/>
      </a:spcBef>
      <a:spcAft>
        <a:spcPct val="0"/>
      </a:spcAft>
      <a:defRPr kern="1200">
        <a:solidFill>
          <a:schemeClr val="tx1"/>
        </a:solidFill>
        <a:latin typeface="Arial" charset="0"/>
        <a:ea typeface="+mn-ea"/>
        <a:cs typeface="+mn-cs"/>
      </a:defRPr>
    </a:lvl2pPr>
    <a:lvl3pPr marL="914400" algn="ctr" rtl="0" fontAlgn="base">
      <a:spcBef>
        <a:spcPct val="0"/>
      </a:spcBef>
      <a:spcAft>
        <a:spcPct val="0"/>
      </a:spcAft>
      <a:defRPr kern="1200">
        <a:solidFill>
          <a:schemeClr val="tx1"/>
        </a:solidFill>
        <a:latin typeface="Arial" charset="0"/>
        <a:ea typeface="+mn-ea"/>
        <a:cs typeface="+mn-cs"/>
      </a:defRPr>
    </a:lvl3pPr>
    <a:lvl4pPr marL="1371600" algn="ctr" rtl="0" fontAlgn="base">
      <a:spcBef>
        <a:spcPct val="0"/>
      </a:spcBef>
      <a:spcAft>
        <a:spcPct val="0"/>
      </a:spcAft>
      <a:defRPr kern="1200">
        <a:solidFill>
          <a:schemeClr val="tx1"/>
        </a:solidFill>
        <a:latin typeface="Arial" charset="0"/>
        <a:ea typeface="+mn-ea"/>
        <a:cs typeface="+mn-cs"/>
      </a:defRPr>
    </a:lvl4pPr>
    <a:lvl5pPr marL="1828800" algn="ctr"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265" autoAdjust="0"/>
    <p:restoredTop sz="94660"/>
  </p:normalViewPr>
  <p:slideViewPr>
    <p:cSldViewPr>
      <p:cViewPr varScale="1">
        <p:scale>
          <a:sx n="69" d="100"/>
          <a:sy n="69" d="100"/>
        </p:scale>
        <p:origin x="-1266"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5122" name="Group 2"/>
          <p:cNvGrpSpPr>
            <a:grpSpLocks/>
          </p:cNvGrpSpPr>
          <p:nvPr/>
        </p:nvGrpSpPr>
        <p:grpSpPr bwMode="auto">
          <a:xfrm>
            <a:off x="0" y="0"/>
            <a:ext cx="5867400" cy="6858000"/>
            <a:chOff x="0" y="0"/>
            <a:chExt cx="3696" cy="4320"/>
          </a:xfrm>
        </p:grpSpPr>
        <p:sp>
          <p:nvSpPr>
            <p:cNvPr id="5123" name="Rectangle 3"/>
            <p:cNvSpPr>
              <a:spLocks noChangeArrowheads="1"/>
            </p:cNvSpPr>
            <p:nvPr/>
          </p:nvSpPr>
          <p:spPr bwMode="auto">
            <a:xfrm>
              <a:off x="0" y="0"/>
              <a:ext cx="2880" cy="4320"/>
            </a:xfrm>
            <a:prstGeom prst="rect">
              <a:avLst/>
            </a:prstGeom>
            <a:solidFill>
              <a:schemeClr val="accent2"/>
            </a:solidFill>
            <a:ln w="9525">
              <a:noFill/>
              <a:miter lim="800000"/>
              <a:headEnd/>
              <a:tailEnd/>
            </a:ln>
            <a:effectLst/>
          </p:spPr>
          <p:txBody>
            <a:bodyPr wrap="none" anchor="ctr"/>
            <a:lstStyle/>
            <a:p>
              <a:endParaRPr kumimoji="1" lang="tr-TR" sz="2400">
                <a:latin typeface="Times New Roman" pitchFamily="18" charset="0"/>
              </a:endParaRPr>
            </a:p>
          </p:txBody>
        </p:sp>
        <p:sp>
          <p:nvSpPr>
            <p:cNvPr id="5124" name="AutoShape 4"/>
            <p:cNvSpPr>
              <a:spLocks noChangeArrowheads="1"/>
            </p:cNvSpPr>
            <p:nvPr/>
          </p:nvSpPr>
          <p:spPr bwMode="white">
            <a:xfrm>
              <a:off x="432" y="624"/>
              <a:ext cx="3264" cy="1200"/>
            </a:xfrm>
            <a:prstGeom prst="roundRect">
              <a:avLst>
                <a:gd name="adj" fmla="val 50000"/>
              </a:avLst>
            </a:prstGeom>
            <a:solidFill>
              <a:schemeClr val="bg1"/>
            </a:solidFill>
            <a:ln w="9525">
              <a:noFill/>
              <a:round/>
              <a:headEnd/>
              <a:tailEnd/>
            </a:ln>
            <a:effectLst/>
          </p:spPr>
          <p:txBody>
            <a:bodyPr wrap="none" anchor="ctr"/>
            <a:lstStyle/>
            <a:p>
              <a:endParaRPr kumimoji="1" lang="tr-TR" sz="2400">
                <a:latin typeface="Times New Roman" pitchFamily="18" charset="0"/>
              </a:endParaRPr>
            </a:p>
          </p:txBody>
        </p:sp>
      </p:grpSp>
      <p:grpSp>
        <p:nvGrpSpPr>
          <p:cNvPr id="5125" name="Group 5"/>
          <p:cNvGrpSpPr>
            <a:grpSpLocks/>
          </p:cNvGrpSpPr>
          <p:nvPr/>
        </p:nvGrpSpPr>
        <p:grpSpPr bwMode="auto">
          <a:xfrm>
            <a:off x="3632200" y="4889500"/>
            <a:ext cx="4876800" cy="319088"/>
            <a:chOff x="2288" y="3080"/>
            <a:chExt cx="3072" cy="201"/>
          </a:xfrm>
        </p:grpSpPr>
        <p:sp>
          <p:nvSpPr>
            <p:cNvPr id="5126" name="AutoShape 6"/>
            <p:cNvSpPr>
              <a:spLocks noChangeArrowheads="1"/>
            </p:cNvSpPr>
            <p:nvPr/>
          </p:nvSpPr>
          <p:spPr bwMode="auto">
            <a:xfrm flipH="1">
              <a:off x="2288" y="3080"/>
              <a:ext cx="2914" cy="200"/>
            </a:xfrm>
            <a:prstGeom prst="roundRect">
              <a:avLst>
                <a:gd name="adj" fmla="val 0"/>
              </a:avLst>
            </a:prstGeom>
            <a:solidFill>
              <a:schemeClr val="hlink"/>
            </a:solidFill>
            <a:ln w="9525">
              <a:noFill/>
              <a:round/>
              <a:headEnd/>
              <a:tailEnd/>
            </a:ln>
            <a:effectLst/>
          </p:spPr>
          <p:txBody>
            <a:bodyPr wrap="none" anchor="ctr"/>
            <a:lstStyle/>
            <a:p>
              <a:endParaRPr lang="tr-TR"/>
            </a:p>
          </p:txBody>
        </p:sp>
        <p:sp>
          <p:nvSpPr>
            <p:cNvPr id="5127" name="AutoShape 7"/>
            <p:cNvSpPr>
              <a:spLocks noChangeArrowheads="1"/>
            </p:cNvSpPr>
            <p:nvPr/>
          </p:nvSpPr>
          <p:spPr bwMode="auto">
            <a:xfrm>
              <a:off x="5196" y="3080"/>
              <a:ext cx="164" cy="201"/>
            </a:xfrm>
            <a:prstGeom prst="flowChartDelay">
              <a:avLst/>
            </a:prstGeom>
            <a:solidFill>
              <a:schemeClr val="hlink"/>
            </a:solidFill>
            <a:ln w="9525">
              <a:noFill/>
              <a:miter lim="800000"/>
              <a:headEnd/>
              <a:tailEnd/>
            </a:ln>
            <a:effectLst/>
          </p:spPr>
          <p:txBody>
            <a:bodyPr wrap="none" anchor="ctr"/>
            <a:lstStyle/>
            <a:p>
              <a:endParaRPr lang="tr-TR"/>
            </a:p>
          </p:txBody>
        </p:sp>
      </p:grpSp>
      <p:sp>
        <p:nvSpPr>
          <p:cNvPr id="5128" name="Rectangle 8"/>
          <p:cNvSpPr>
            <a:spLocks noGrp="1" noChangeArrowheads="1"/>
          </p:cNvSpPr>
          <p:nvPr>
            <p:ph type="subTitle" idx="1"/>
          </p:nvPr>
        </p:nvSpPr>
        <p:spPr>
          <a:xfrm>
            <a:off x="4673600" y="2927350"/>
            <a:ext cx="4013200" cy="1822450"/>
          </a:xfrm>
        </p:spPr>
        <p:txBody>
          <a:bodyPr anchor="b"/>
          <a:lstStyle>
            <a:lvl1pPr marL="0" indent="0">
              <a:buFont typeface="Wingdings" pitchFamily="2" charset="2"/>
              <a:buNone/>
              <a:defRPr>
                <a:solidFill>
                  <a:schemeClr val="tx2"/>
                </a:solidFill>
              </a:defRPr>
            </a:lvl1pPr>
          </a:lstStyle>
          <a:p>
            <a:r>
              <a:rPr lang="tr-TR"/>
              <a:t>Asıl alt başlık stilini düzenlemek için tıklatın</a:t>
            </a:r>
          </a:p>
        </p:txBody>
      </p:sp>
      <p:sp>
        <p:nvSpPr>
          <p:cNvPr id="5129" name="Rectangle 9"/>
          <p:cNvSpPr>
            <a:spLocks noGrp="1" noChangeArrowheads="1"/>
          </p:cNvSpPr>
          <p:nvPr>
            <p:ph type="dt" sz="quarter" idx="2"/>
          </p:nvPr>
        </p:nvSpPr>
        <p:spPr/>
        <p:txBody>
          <a:bodyPr/>
          <a:lstStyle>
            <a:lvl1pPr>
              <a:defRPr>
                <a:solidFill>
                  <a:schemeClr val="bg1"/>
                </a:solidFill>
              </a:defRPr>
            </a:lvl1pPr>
          </a:lstStyle>
          <a:p>
            <a:endParaRPr lang="tr-TR"/>
          </a:p>
        </p:txBody>
      </p:sp>
      <p:sp>
        <p:nvSpPr>
          <p:cNvPr id="5130" name="Rectangle 10"/>
          <p:cNvSpPr>
            <a:spLocks noGrp="1" noChangeArrowheads="1"/>
          </p:cNvSpPr>
          <p:nvPr>
            <p:ph type="ftr" sz="quarter" idx="3"/>
          </p:nvPr>
        </p:nvSpPr>
        <p:spPr/>
        <p:txBody>
          <a:bodyPr/>
          <a:lstStyle>
            <a:lvl1pPr algn="r">
              <a:defRPr/>
            </a:lvl1pPr>
          </a:lstStyle>
          <a:p>
            <a:endParaRPr lang="tr-TR"/>
          </a:p>
        </p:txBody>
      </p:sp>
      <p:sp>
        <p:nvSpPr>
          <p:cNvPr id="5131" name="Rectangle 11"/>
          <p:cNvSpPr>
            <a:spLocks noGrp="1" noChangeArrowheads="1"/>
          </p:cNvSpPr>
          <p:nvPr>
            <p:ph type="sldNum" sz="quarter" idx="4"/>
          </p:nvPr>
        </p:nvSpPr>
        <p:spPr>
          <a:xfrm>
            <a:off x="76200" y="6248400"/>
            <a:ext cx="587375" cy="488950"/>
          </a:xfrm>
        </p:spPr>
        <p:txBody>
          <a:bodyPr anchorCtr="0"/>
          <a:lstStyle>
            <a:lvl1pPr>
              <a:defRPr/>
            </a:lvl1pPr>
          </a:lstStyle>
          <a:p>
            <a:fld id="{65036D75-4C6A-4017-A2E3-922EDC88AFCF}" type="slidenum">
              <a:rPr lang="tr-TR"/>
              <a:pPr/>
              <a:t>‹#›</a:t>
            </a:fld>
            <a:endParaRPr lang="tr-TR"/>
          </a:p>
        </p:txBody>
      </p:sp>
      <p:sp>
        <p:nvSpPr>
          <p:cNvPr id="5132" name="AutoShape 12"/>
          <p:cNvSpPr>
            <a:spLocks noGrp="1" noChangeArrowheads="1"/>
          </p:cNvSpPr>
          <p:nvPr>
            <p:ph type="ctrTitle" sz="quarter"/>
          </p:nvPr>
        </p:nvSpPr>
        <p:spPr>
          <a:xfrm>
            <a:off x="685800" y="990600"/>
            <a:ext cx="8229600" cy="1905000"/>
          </a:xfrm>
          <a:prstGeom prst="roundRect">
            <a:avLst>
              <a:gd name="adj" fmla="val 50000"/>
            </a:avLst>
          </a:prstGeom>
        </p:spPr>
        <p:txBody>
          <a:bodyPr anchor="ctr"/>
          <a:lstStyle>
            <a:lvl1pPr algn="ctr">
              <a:defRPr>
                <a:solidFill>
                  <a:schemeClr val="tx1"/>
                </a:solidFill>
              </a:defRPr>
            </a:lvl1pPr>
          </a:lstStyle>
          <a:p>
            <a:r>
              <a:rPr lang="tr-TR"/>
              <a:t>Asıl başlık stili için tıklatın</a:t>
            </a:r>
          </a:p>
        </p:txBody>
      </p:sp>
    </p:spTree>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Date Placeholder 3"/>
          <p:cNvSpPr>
            <a:spLocks noGrp="1"/>
          </p:cNvSpPr>
          <p:nvPr>
            <p:ph type="dt" sz="half" idx="10"/>
          </p:nvPr>
        </p:nvSpPr>
        <p:spPr/>
        <p:txBody>
          <a:bodyPr/>
          <a:lstStyle>
            <a:lvl1pPr>
              <a:defRPr/>
            </a:lvl1pPr>
          </a:lstStyle>
          <a:p>
            <a:endParaRPr lang="tr-TR"/>
          </a:p>
        </p:txBody>
      </p:sp>
      <p:sp>
        <p:nvSpPr>
          <p:cNvPr id="5" name="Footer Placeholder 4"/>
          <p:cNvSpPr>
            <a:spLocks noGrp="1"/>
          </p:cNvSpPr>
          <p:nvPr>
            <p:ph type="ftr" sz="quarter" idx="11"/>
          </p:nvPr>
        </p:nvSpPr>
        <p:spPr/>
        <p:txBody>
          <a:bodyPr/>
          <a:lstStyle>
            <a:lvl1pPr>
              <a:defRPr/>
            </a:lvl1pPr>
          </a:lstStyle>
          <a:p>
            <a:endParaRPr lang="tr-TR"/>
          </a:p>
        </p:txBody>
      </p:sp>
      <p:sp>
        <p:nvSpPr>
          <p:cNvPr id="6" name="Slide Number Placeholder 5"/>
          <p:cNvSpPr>
            <a:spLocks noGrp="1"/>
          </p:cNvSpPr>
          <p:nvPr>
            <p:ph type="sldNum" sz="quarter" idx="12"/>
          </p:nvPr>
        </p:nvSpPr>
        <p:spPr/>
        <p:txBody>
          <a:bodyPr/>
          <a:lstStyle>
            <a:lvl1pPr>
              <a:defRPr/>
            </a:lvl1pPr>
          </a:lstStyle>
          <a:p>
            <a:fld id="{5B24E2E4-901E-410E-80C0-8895CB74E265}" type="slidenum">
              <a:rPr lang="tr-TR"/>
              <a:pPr/>
              <a:t>‹#›</a:t>
            </a:fld>
            <a:endParaRPr lang="tr-TR"/>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5600" y="762000"/>
            <a:ext cx="1981200" cy="5324475"/>
          </a:xfrm>
        </p:spPr>
        <p:txBody>
          <a:bodyPr vert="eaVert"/>
          <a:lstStyle/>
          <a:p>
            <a:r>
              <a:rPr lang="en-US" smtClean="0"/>
              <a:t>Click to edit Master title style</a:t>
            </a:r>
            <a:endParaRPr lang="tr-TR"/>
          </a:p>
        </p:txBody>
      </p:sp>
      <p:sp>
        <p:nvSpPr>
          <p:cNvPr id="3" name="Vertical Text Placeholder 2"/>
          <p:cNvSpPr>
            <a:spLocks noGrp="1"/>
          </p:cNvSpPr>
          <p:nvPr>
            <p:ph type="body" orient="vert" idx="1"/>
          </p:nvPr>
        </p:nvSpPr>
        <p:spPr>
          <a:xfrm>
            <a:off x="762000" y="762000"/>
            <a:ext cx="5791200" cy="53244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Date Placeholder 3"/>
          <p:cNvSpPr>
            <a:spLocks noGrp="1"/>
          </p:cNvSpPr>
          <p:nvPr>
            <p:ph type="dt" sz="half" idx="10"/>
          </p:nvPr>
        </p:nvSpPr>
        <p:spPr/>
        <p:txBody>
          <a:bodyPr/>
          <a:lstStyle>
            <a:lvl1pPr>
              <a:defRPr/>
            </a:lvl1pPr>
          </a:lstStyle>
          <a:p>
            <a:endParaRPr lang="tr-TR"/>
          </a:p>
        </p:txBody>
      </p:sp>
      <p:sp>
        <p:nvSpPr>
          <p:cNvPr id="5" name="Footer Placeholder 4"/>
          <p:cNvSpPr>
            <a:spLocks noGrp="1"/>
          </p:cNvSpPr>
          <p:nvPr>
            <p:ph type="ftr" sz="quarter" idx="11"/>
          </p:nvPr>
        </p:nvSpPr>
        <p:spPr/>
        <p:txBody>
          <a:bodyPr/>
          <a:lstStyle>
            <a:lvl1pPr>
              <a:defRPr/>
            </a:lvl1pPr>
          </a:lstStyle>
          <a:p>
            <a:endParaRPr lang="tr-TR"/>
          </a:p>
        </p:txBody>
      </p:sp>
      <p:sp>
        <p:nvSpPr>
          <p:cNvPr id="6" name="Slide Number Placeholder 5"/>
          <p:cNvSpPr>
            <a:spLocks noGrp="1"/>
          </p:cNvSpPr>
          <p:nvPr>
            <p:ph type="sldNum" sz="quarter" idx="12"/>
          </p:nvPr>
        </p:nvSpPr>
        <p:spPr/>
        <p:txBody>
          <a:bodyPr/>
          <a:lstStyle>
            <a:lvl1pPr>
              <a:defRPr/>
            </a:lvl1pPr>
          </a:lstStyle>
          <a:p>
            <a:fld id="{233E6690-5D74-4D2C-A743-67CDC4EE92AE}" type="slidenum">
              <a:rPr lang="tr-TR"/>
              <a:pPr/>
              <a:t>‹#›</a:t>
            </a:fld>
            <a:endParaRPr lang="tr-TR"/>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Date Placeholder 3"/>
          <p:cNvSpPr>
            <a:spLocks noGrp="1"/>
          </p:cNvSpPr>
          <p:nvPr>
            <p:ph type="dt" sz="half" idx="10"/>
          </p:nvPr>
        </p:nvSpPr>
        <p:spPr/>
        <p:txBody>
          <a:bodyPr/>
          <a:lstStyle>
            <a:lvl1pPr>
              <a:defRPr/>
            </a:lvl1pPr>
          </a:lstStyle>
          <a:p>
            <a:endParaRPr lang="tr-TR"/>
          </a:p>
        </p:txBody>
      </p:sp>
      <p:sp>
        <p:nvSpPr>
          <p:cNvPr id="5" name="Footer Placeholder 4"/>
          <p:cNvSpPr>
            <a:spLocks noGrp="1"/>
          </p:cNvSpPr>
          <p:nvPr>
            <p:ph type="ftr" sz="quarter" idx="11"/>
          </p:nvPr>
        </p:nvSpPr>
        <p:spPr/>
        <p:txBody>
          <a:bodyPr/>
          <a:lstStyle>
            <a:lvl1pPr>
              <a:defRPr/>
            </a:lvl1pPr>
          </a:lstStyle>
          <a:p>
            <a:endParaRPr lang="tr-TR"/>
          </a:p>
        </p:txBody>
      </p:sp>
      <p:sp>
        <p:nvSpPr>
          <p:cNvPr id="6" name="Slide Number Placeholder 5"/>
          <p:cNvSpPr>
            <a:spLocks noGrp="1"/>
          </p:cNvSpPr>
          <p:nvPr>
            <p:ph type="sldNum" sz="quarter" idx="12"/>
          </p:nvPr>
        </p:nvSpPr>
        <p:spPr/>
        <p:txBody>
          <a:bodyPr/>
          <a:lstStyle>
            <a:lvl1pPr>
              <a:defRPr/>
            </a:lvl1pPr>
          </a:lstStyle>
          <a:p>
            <a:fld id="{1938A03C-314E-4ABB-A0FC-ECCA22D635D4}" type="slidenum">
              <a:rPr lang="tr-TR"/>
              <a:pPr/>
              <a:t>‹#›</a:t>
            </a:fld>
            <a:endParaRPr lang="tr-TR"/>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tr-T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tr-TR"/>
          </a:p>
        </p:txBody>
      </p:sp>
      <p:sp>
        <p:nvSpPr>
          <p:cNvPr id="5" name="Footer Placeholder 4"/>
          <p:cNvSpPr>
            <a:spLocks noGrp="1"/>
          </p:cNvSpPr>
          <p:nvPr>
            <p:ph type="ftr" sz="quarter" idx="11"/>
          </p:nvPr>
        </p:nvSpPr>
        <p:spPr/>
        <p:txBody>
          <a:bodyPr/>
          <a:lstStyle>
            <a:lvl1pPr>
              <a:defRPr/>
            </a:lvl1pPr>
          </a:lstStyle>
          <a:p>
            <a:endParaRPr lang="tr-TR"/>
          </a:p>
        </p:txBody>
      </p:sp>
      <p:sp>
        <p:nvSpPr>
          <p:cNvPr id="6" name="Slide Number Placeholder 5"/>
          <p:cNvSpPr>
            <a:spLocks noGrp="1"/>
          </p:cNvSpPr>
          <p:nvPr>
            <p:ph type="sldNum" sz="quarter" idx="12"/>
          </p:nvPr>
        </p:nvSpPr>
        <p:spPr/>
        <p:txBody>
          <a:bodyPr/>
          <a:lstStyle>
            <a:lvl1pPr>
              <a:defRPr/>
            </a:lvl1pPr>
          </a:lstStyle>
          <a:p>
            <a:fld id="{8ADDCD38-8251-4DE0-B49C-25E0379594B0}" type="slidenum">
              <a:rPr lang="tr-TR"/>
              <a:pPr/>
              <a:t>‹#›</a:t>
            </a:fld>
            <a:endParaRPr lang="tr-TR"/>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
        <p:nvSpPr>
          <p:cNvPr id="3" name="Content Placeholder 2"/>
          <p:cNvSpPr>
            <a:spLocks noGrp="1"/>
          </p:cNvSpPr>
          <p:nvPr>
            <p:ph sz="half" idx="1"/>
          </p:nvPr>
        </p:nvSpPr>
        <p:spPr>
          <a:xfrm>
            <a:off x="838200" y="2362200"/>
            <a:ext cx="3770313" cy="3724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Content Placeholder 3"/>
          <p:cNvSpPr>
            <a:spLocks noGrp="1"/>
          </p:cNvSpPr>
          <p:nvPr>
            <p:ph sz="half" idx="2"/>
          </p:nvPr>
        </p:nvSpPr>
        <p:spPr>
          <a:xfrm>
            <a:off x="4760913" y="2362200"/>
            <a:ext cx="3770312" cy="3724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5" name="Date Placeholder 4"/>
          <p:cNvSpPr>
            <a:spLocks noGrp="1"/>
          </p:cNvSpPr>
          <p:nvPr>
            <p:ph type="dt" sz="half" idx="10"/>
          </p:nvPr>
        </p:nvSpPr>
        <p:spPr/>
        <p:txBody>
          <a:bodyPr/>
          <a:lstStyle>
            <a:lvl1pPr>
              <a:defRPr/>
            </a:lvl1pPr>
          </a:lstStyle>
          <a:p>
            <a:endParaRPr lang="tr-TR"/>
          </a:p>
        </p:txBody>
      </p:sp>
      <p:sp>
        <p:nvSpPr>
          <p:cNvPr id="6" name="Footer Placeholder 5"/>
          <p:cNvSpPr>
            <a:spLocks noGrp="1"/>
          </p:cNvSpPr>
          <p:nvPr>
            <p:ph type="ftr" sz="quarter" idx="11"/>
          </p:nvPr>
        </p:nvSpPr>
        <p:spPr/>
        <p:txBody>
          <a:bodyPr/>
          <a:lstStyle>
            <a:lvl1pPr>
              <a:defRPr/>
            </a:lvl1pPr>
          </a:lstStyle>
          <a:p>
            <a:endParaRPr lang="tr-TR"/>
          </a:p>
        </p:txBody>
      </p:sp>
      <p:sp>
        <p:nvSpPr>
          <p:cNvPr id="7" name="Slide Number Placeholder 6"/>
          <p:cNvSpPr>
            <a:spLocks noGrp="1"/>
          </p:cNvSpPr>
          <p:nvPr>
            <p:ph type="sldNum" sz="quarter" idx="12"/>
          </p:nvPr>
        </p:nvSpPr>
        <p:spPr/>
        <p:txBody>
          <a:bodyPr/>
          <a:lstStyle>
            <a:lvl1pPr>
              <a:defRPr/>
            </a:lvl1pPr>
          </a:lstStyle>
          <a:p>
            <a:fld id="{37DB700C-1677-423F-9287-A957BE98B193}" type="slidenum">
              <a:rPr lang="tr-TR"/>
              <a:pPr/>
              <a:t>‹#›</a:t>
            </a:fld>
            <a:endParaRPr lang="tr-TR"/>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tr-T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7" name="Date Placeholder 6"/>
          <p:cNvSpPr>
            <a:spLocks noGrp="1"/>
          </p:cNvSpPr>
          <p:nvPr>
            <p:ph type="dt" sz="half" idx="10"/>
          </p:nvPr>
        </p:nvSpPr>
        <p:spPr/>
        <p:txBody>
          <a:bodyPr/>
          <a:lstStyle>
            <a:lvl1pPr>
              <a:defRPr/>
            </a:lvl1pPr>
          </a:lstStyle>
          <a:p>
            <a:endParaRPr lang="tr-TR"/>
          </a:p>
        </p:txBody>
      </p:sp>
      <p:sp>
        <p:nvSpPr>
          <p:cNvPr id="8" name="Footer Placeholder 7"/>
          <p:cNvSpPr>
            <a:spLocks noGrp="1"/>
          </p:cNvSpPr>
          <p:nvPr>
            <p:ph type="ftr" sz="quarter" idx="11"/>
          </p:nvPr>
        </p:nvSpPr>
        <p:spPr/>
        <p:txBody>
          <a:bodyPr/>
          <a:lstStyle>
            <a:lvl1pPr>
              <a:defRPr/>
            </a:lvl1pPr>
          </a:lstStyle>
          <a:p>
            <a:endParaRPr lang="tr-TR"/>
          </a:p>
        </p:txBody>
      </p:sp>
      <p:sp>
        <p:nvSpPr>
          <p:cNvPr id="9" name="Slide Number Placeholder 8"/>
          <p:cNvSpPr>
            <a:spLocks noGrp="1"/>
          </p:cNvSpPr>
          <p:nvPr>
            <p:ph type="sldNum" sz="quarter" idx="12"/>
          </p:nvPr>
        </p:nvSpPr>
        <p:spPr/>
        <p:txBody>
          <a:bodyPr/>
          <a:lstStyle>
            <a:lvl1pPr>
              <a:defRPr/>
            </a:lvl1pPr>
          </a:lstStyle>
          <a:p>
            <a:fld id="{318CE660-E752-4E4B-AF5D-59B6E8E3FBC5}" type="slidenum">
              <a:rPr lang="tr-TR"/>
              <a:pPr/>
              <a:t>‹#›</a:t>
            </a:fld>
            <a:endParaRPr lang="tr-TR"/>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
        <p:nvSpPr>
          <p:cNvPr id="3" name="Date Placeholder 2"/>
          <p:cNvSpPr>
            <a:spLocks noGrp="1"/>
          </p:cNvSpPr>
          <p:nvPr>
            <p:ph type="dt" sz="half" idx="10"/>
          </p:nvPr>
        </p:nvSpPr>
        <p:spPr/>
        <p:txBody>
          <a:bodyPr/>
          <a:lstStyle>
            <a:lvl1pPr>
              <a:defRPr/>
            </a:lvl1pPr>
          </a:lstStyle>
          <a:p>
            <a:endParaRPr lang="tr-TR"/>
          </a:p>
        </p:txBody>
      </p:sp>
      <p:sp>
        <p:nvSpPr>
          <p:cNvPr id="4" name="Footer Placeholder 3"/>
          <p:cNvSpPr>
            <a:spLocks noGrp="1"/>
          </p:cNvSpPr>
          <p:nvPr>
            <p:ph type="ftr" sz="quarter" idx="11"/>
          </p:nvPr>
        </p:nvSpPr>
        <p:spPr/>
        <p:txBody>
          <a:bodyPr/>
          <a:lstStyle>
            <a:lvl1pPr>
              <a:defRPr/>
            </a:lvl1pPr>
          </a:lstStyle>
          <a:p>
            <a:endParaRPr lang="tr-TR"/>
          </a:p>
        </p:txBody>
      </p:sp>
      <p:sp>
        <p:nvSpPr>
          <p:cNvPr id="5" name="Slide Number Placeholder 4"/>
          <p:cNvSpPr>
            <a:spLocks noGrp="1"/>
          </p:cNvSpPr>
          <p:nvPr>
            <p:ph type="sldNum" sz="quarter" idx="12"/>
          </p:nvPr>
        </p:nvSpPr>
        <p:spPr/>
        <p:txBody>
          <a:bodyPr/>
          <a:lstStyle>
            <a:lvl1pPr>
              <a:defRPr/>
            </a:lvl1pPr>
          </a:lstStyle>
          <a:p>
            <a:fld id="{830F1D77-E967-4E86-A72C-33C2CEBB81A9}" type="slidenum">
              <a:rPr lang="tr-TR"/>
              <a:pPr/>
              <a:t>‹#›</a:t>
            </a:fld>
            <a:endParaRPr lang="tr-TR"/>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tr-TR"/>
          </a:p>
        </p:txBody>
      </p:sp>
      <p:sp>
        <p:nvSpPr>
          <p:cNvPr id="3" name="Footer Placeholder 2"/>
          <p:cNvSpPr>
            <a:spLocks noGrp="1"/>
          </p:cNvSpPr>
          <p:nvPr>
            <p:ph type="ftr" sz="quarter" idx="11"/>
          </p:nvPr>
        </p:nvSpPr>
        <p:spPr/>
        <p:txBody>
          <a:bodyPr/>
          <a:lstStyle>
            <a:lvl1pPr>
              <a:defRPr/>
            </a:lvl1pPr>
          </a:lstStyle>
          <a:p>
            <a:endParaRPr lang="tr-TR"/>
          </a:p>
        </p:txBody>
      </p:sp>
      <p:sp>
        <p:nvSpPr>
          <p:cNvPr id="4" name="Slide Number Placeholder 3"/>
          <p:cNvSpPr>
            <a:spLocks noGrp="1"/>
          </p:cNvSpPr>
          <p:nvPr>
            <p:ph type="sldNum" sz="quarter" idx="12"/>
          </p:nvPr>
        </p:nvSpPr>
        <p:spPr/>
        <p:txBody>
          <a:bodyPr/>
          <a:lstStyle>
            <a:lvl1pPr>
              <a:defRPr/>
            </a:lvl1pPr>
          </a:lstStyle>
          <a:p>
            <a:fld id="{507BB4B1-D6B2-4E9B-9B7C-6AA3F6D350DF}" type="slidenum">
              <a:rPr lang="tr-TR"/>
              <a:pPr/>
              <a:t>‹#›</a:t>
            </a:fld>
            <a:endParaRPr lang="tr-TR"/>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tr-T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tr-TR"/>
          </a:p>
        </p:txBody>
      </p:sp>
      <p:sp>
        <p:nvSpPr>
          <p:cNvPr id="6" name="Footer Placeholder 5"/>
          <p:cNvSpPr>
            <a:spLocks noGrp="1"/>
          </p:cNvSpPr>
          <p:nvPr>
            <p:ph type="ftr" sz="quarter" idx="11"/>
          </p:nvPr>
        </p:nvSpPr>
        <p:spPr/>
        <p:txBody>
          <a:bodyPr/>
          <a:lstStyle>
            <a:lvl1pPr>
              <a:defRPr/>
            </a:lvl1pPr>
          </a:lstStyle>
          <a:p>
            <a:endParaRPr lang="tr-TR"/>
          </a:p>
        </p:txBody>
      </p:sp>
      <p:sp>
        <p:nvSpPr>
          <p:cNvPr id="7" name="Slide Number Placeholder 6"/>
          <p:cNvSpPr>
            <a:spLocks noGrp="1"/>
          </p:cNvSpPr>
          <p:nvPr>
            <p:ph type="sldNum" sz="quarter" idx="12"/>
          </p:nvPr>
        </p:nvSpPr>
        <p:spPr/>
        <p:txBody>
          <a:bodyPr/>
          <a:lstStyle>
            <a:lvl1pPr>
              <a:defRPr/>
            </a:lvl1pPr>
          </a:lstStyle>
          <a:p>
            <a:fld id="{237BEAD5-02EF-4382-BF19-2DF0E869CE80}" type="slidenum">
              <a:rPr lang="tr-TR"/>
              <a:pPr/>
              <a:t>‹#›</a:t>
            </a:fld>
            <a:endParaRPr lang="tr-TR"/>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tr-T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tr-TR"/>
          </a:p>
        </p:txBody>
      </p:sp>
      <p:sp>
        <p:nvSpPr>
          <p:cNvPr id="6" name="Footer Placeholder 5"/>
          <p:cNvSpPr>
            <a:spLocks noGrp="1"/>
          </p:cNvSpPr>
          <p:nvPr>
            <p:ph type="ftr" sz="quarter" idx="11"/>
          </p:nvPr>
        </p:nvSpPr>
        <p:spPr/>
        <p:txBody>
          <a:bodyPr/>
          <a:lstStyle>
            <a:lvl1pPr>
              <a:defRPr/>
            </a:lvl1pPr>
          </a:lstStyle>
          <a:p>
            <a:endParaRPr lang="tr-TR"/>
          </a:p>
        </p:txBody>
      </p:sp>
      <p:sp>
        <p:nvSpPr>
          <p:cNvPr id="7" name="Slide Number Placeholder 6"/>
          <p:cNvSpPr>
            <a:spLocks noGrp="1"/>
          </p:cNvSpPr>
          <p:nvPr>
            <p:ph type="sldNum" sz="quarter" idx="12"/>
          </p:nvPr>
        </p:nvSpPr>
        <p:spPr/>
        <p:txBody>
          <a:bodyPr/>
          <a:lstStyle>
            <a:lvl1pPr>
              <a:defRPr/>
            </a:lvl1pPr>
          </a:lstStyle>
          <a:p>
            <a:fld id="{B16F63FD-935B-43F6-900E-C56593BBD735}" type="slidenum">
              <a:rPr lang="tr-TR"/>
              <a:pPr/>
              <a:t>‹#›</a:t>
            </a:fld>
            <a:endParaRPr lang="tr-TR"/>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098" name="Group 2"/>
          <p:cNvGrpSpPr>
            <a:grpSpLocks/>
          </p:cNvGrpSpPr>
          <p:nvPr/>
        </p:nvGrpSpPr>
        <p:grpSpPr bwMode="auto">
          <a:xfrm>
            <a:off x="0" y="0"/>
            <a:ext cx="7620000" cy="6858000"/>
            <a:chOff x="0" y="0"/>
            <a:chExt cx="4800" cy="4320"/>
          </a:xfrm>
        </p:grpSpPr>
        <p:grpSp>
          <p:nvGrpSpPr>
            <p:cNvPr id="4099" name="Group 3"/>
            <p:cNvGrpSpPr>
              <a:grpSpLocks/>
            </p:cNvGrpSpPr>
            <p:nvPr userDrawn="1"/>
          </p:nvGrpSpPr>
          <p:grpSpPr bwMode="auto">
            <a:xfrm>
              <a:off x="0" y="0"/>
              <a:ext cx="2016" cy="4320"/>
              <a:chOff x="0" y="0"/>
              <a:chExt cx="2016" cy="4320"/>
            </a:xfrm>
          </p:grpSpPr>
          <p:sp>
            <p:nvSpPr>
              <p:cNvPr id="4100" name="Rectangle 4"/>
              <p:cNvSpPr>
                <a:spLocks noChangeArrowheads="1"/>
              </p:cNvSpPr>
              <p:nvPr userDrawn="1"/>
            </p:nvSpPr>
            <p:spPr bwMode="auto">
              <a:xfrm>
                <a:off x="0" y="0"/>
                <a:ext cx="480" cy="4320"/>
              </a:xfrm>
              <a:prstGeom prst="rect">
                <a:avLst/>
              </a:prstGeom>
              <a:solidFill>
                <a:schemeClr val="accent2"/>
              </a:solidFill>
              <a:ln w="9525">
                <a:noFill/>
                <a:miter lim="800000"/>
                <a:headEnd/>
                <a:tailEnd/>
              </a:ln>
              <a:effectLst/>
            </p:spPr>
            <p:txBody>
              <a:bodyPr wrap="none" anchor="ctr"/>
              <a:lstStyle/>
              <a:p>
                <a:endParaRPr lang="tr-TR"/>
              </a:p>
            </p:txBody>
          </p:sp>
          <p:sp>
            <p:nvSpPr>
              <p:cNvPr id="4101" name="Freeform 5"/>
              <p:cNvSpPr>
                <a:spLocks/>
              </p:cNvSpPr>
              <p:nvPr userDrawn="1"/>
            </p:nvSpPr>
            <p:spPr bwMode="auto">
              <a:xfrm>
                <a:off x="288" y="0"/>
                <a:ext cx="1728" cy="735"/>
              </a:xfrm>
              <a:custGeom>
                <a:avLst/>
                <a:gdLst/>
                <a:ahLst/>
                <a:cxnLst>
                  <a:cxn ang="0">
                    <a:pos x="1728" y="0"/>
                  </a:cxn>
                  <a:cxn ang="0">
                    <a:pos x="1728" y="480"/>
                  </a:cxn>
                  <a:cxn ang="0">
                    <a:pos x="380" y="482"/>
                  </a:cxn>
                  <a:cxn ang="0">
                    <a:pos x="354" y="480"/>
                  </a:cxn>
                  <a:cxn ang="0">
                    <a:pos x="308" y="489"/>
                  </a:cxn>
                  <a:cxn ang="0">
                    <a:pos x="246" y="531"/>
                  </a:cxn>
                  <a:cxn ang="0">
                    <a:pos x="206" y="597"/>
                  </a:cxn>
                  <a:cxn ang="0">
                    <a:pos x="192" y="666"/>
                  </a:cxn>
                  <a:cxn ang="0">
                    <a:pos x="192" y="735"/>
                  </a:cxn>
                  <a:cxn ang="0">
                    <a:pos x="0" y="735"/>
                  </a:cxn>
                  <a:cxn ang="0">
                    <a:pos x="0" y="480"/>
                  </a:cxn>
                  <a:cxn ang="0">
                    <a:pos x="0" y="0"/>
                  </a:cxn>
                  <a:cxn ang="0">
                    <a:pos x="1728" y="0"/>
                  </a:cxn>
                </a:cxnLst>
                <a:rect l="0" t="0" r="r" b="b"/>
                <a:pathLst>
                  <a:path w="1728" h="735">
                    <a:moveTo>
                      <a:pt x="1728" y="0"/>
                    </a:moveTo>
                    <a:lnTo>
                      <a:pt x="1728" y="480"/>
                    </a:lnTo>
                    <a:lnTo>
                      <a:pt x="380" y="482"/>
                    </a:lnTo>
                    <a:lnTo>
                      <a:pt x="354" y="480"/>
                    </a:lnTo>
                    <a:lnTo>
                      <a:pt x="308" y="489"/>
                    </a:lnTo>
                    <a:cubicBezTo>
                      <a:pt x="290" y="498"/>
                      <a:pt x="263" y="513"/>
                      <a:pt x="246" y="531"/>
                    </a:cubicBezTo>
                    <a:cubicBezTo>
                      <a:pt x="229" y="549"/>
                      <a:pt x="215" y="574"/>
                      <a:pt x="206" y="597"/>
                    </a:cubicBezTo>
                    <a:cubicBezTo>
                      <a:pt x="197" y="620"/>
                      <a:pt x="194" y="643"/>
                      <a:pt x="192" y="666"/>
                    </a:cubicBezTo>
                    <a:lnTo>
                      <a:pt x="192" y="735"/>
                    </a:lnTo>
                    <a:lnTo>
                      <a:pt x="0" y="735"/>
                    </a:lnTo>
                    <a:lnTo>
                      <a:pt x="0" y="480"/>
                    </a:lnTo>
                    <a:lnTo>
                      <a:pt x="0" y="0"/>
                    </a:lnTo>
                    <a:lnTo>
                      <a:pt x="1728" y="0"/>
                    </a:lnTo>
                    <a:close/>
                  </a:path>
                </a:pathLst>
              </a:custGeom>
              <a:solidFill>
                <a:schemeClr val="accent2"/>
              </a:solidFill>
              <a:ln w="9525" cap="flat" cmpd="sng">
                <a:noFill/>
                <a:prstDash val="solid"/>
                <a:miter lim="800000"/>
                <a:headEnd type="none" w="med" len="med"/>
                <a:tailEnd type="none" w="med" len="med"/>
              </a:ln>
              <a:effectLst/>
            </p:spPr>
            <p:txBody>
              <a:bodyPr wrap="none"/>
              <a:lstStyle/>
              <a:p>
                <a:endParaRPr lang="tr-TR"/>
              </a:p>
            </p:txBody>
          </p:sp>
        </p:grpSp>
        <p:grpSp>
          <p:nvGrpSpPr>
            <p:cNvPr id="4102" name="Group 6"/>
            <p:cNvGrpSpPr>
              <a:grpSpLocks/>
            </p:cNvGrpSpPr>
            <p:nvPr/>
          </p:nvGrpSpPr>
          <p:grpSpPr bwMode="auto">
            <a:xfrm>
              <a:off x="144" y="1248"/>
              <a:ext cx="4656" cy="201"/>
              <a:chOff x="144" y="1248"/>
              <a:chExt cx="4656" cy="201"/>
            </a:xfrm>
          </p:grpSpPr>
          <p:sp>
            <p:nvSpPr>
              <p:cNvPr id="4103" name="AutoShape 7"/>
              <p:cNvSpPr>
                <a:spLocks noChangeArrowheads="1"/>
              </p:cNvSpPr>
              <p:nvPr/>
            </p:nvSpPr>
            <p:spPr bwMode="auto">
              <a:xfrm>
                <a:off x="384" y="1248"/>
                <a:ext cx="4416" cy="200"/>
              </a:xfrm>
              <a:prstGeom prst="roundRect">
                <a:avLst>
                  <a:gd name="adj" fmla="val 0"/>
                </a:avLst>
              </a:prstGeom>
              <a:solidFill>
                <a:schemeClr val="hlink"/>
              </a:solidFill>
              <a:ln w="9525">
                <a:noFill/>
                <a:round/>
                <a:headEnd/>
                <a:tailEnd/>
              </a:ln>
              <a:effectLst/>
            </p:spPr>
            <p:txBody>
              <a:bodyPr wrap="none" anchor="ctr"/>
              <a:lstStyle/>
              <a:p>
                <a:endParaRPr lang="tr-TR"/>
              </a:p>
            </p:txBody>
          </p:sp>
          <p:sp>
            <p:nvSpPr>
              <p:cNvPr id="4104" name="AutoShape 8"/>
              <p:cNvSpPr>
                <a:spLocks noChangeArrowheads="1"/>
              </p:cNvSpPr>
              <p:nvPr/>
            </p:nvSpPr>
            <p:spPr bwMode="auto">
              <a:xfrm flipH="1">
                <a:off x="144" y="1248"/>
                <a:ext cx="248" cy="201"/>
              </a:xfrm>
              <a:prstGeom prst="flowChartDelay">
                <a:avLst/>
              </a:prstGeom>
              <a:solidFill>
                <a:schemeClr val="hlink"/>
              </a:solidFill>
              <a:ln w="9525">
                <a:noFill/>
                <a:miter lim="800000"/>
                <a:headEnd/>
                <a:tailEnd/>
              </a:ln>
              <a:effectLst/>
            </p:spPr>
            <p:txBody>
              <a:bodyPr wrap="none" anchor="ctr"/>
              <a:lstStyle/>
              <a:p>
                <a:endParaRPr lang="tr-TR"/>
              </a:p>
            </p:txBody>
          </p:sp>
        </p:grpSp>
      </p:grpSp>
      <p:sp>
        <p:nvSpPr>
          <p:cNvPr id="4105" name="AutoShape 9"/>
          <p:cNvSpPr>
            <a:spLocks noGrp="1" noChangeArrowheads="1"/>
          </p:cNvSpPr>
          <p:nvPr>
            <p:ph type="title"/>
          </p:nvPr>
        </p:nvSpPr>
        <p:spPr bwMode="auto">
          <a:xfrm>
            <a:off x="762000" y="762000"/>
            <a:ext cx="7924800" cy="1143000"/>
          </a:xfrm>
          <a:prstGeom prst="roundRect">
            <a:avLst>
              <a:gd name="adj" fmla="val 21667"/>
            </a:avLst>
          </a:prstGeom>
          <a:noFill/>
          <a:ln w="9525">
            <a:noFill/>
            <a:round/>
            <a:headEnd/>
            <a:tailEnd/>
          </a:ln>
          <a:effectLst/>
        </p:spPr>
        <p:txBody>
          <a:bodyPr vert="horz" wrap="square" lIns="91440" tIns="45720" rIns="91440" bIns="45720" numCol="1" anchor="b" anchorCtr="0" compatLnSpc="1">
            <a:prstTxWarp prst="textNoShape">
              <a:avLst/>
            </a:prstTxWarp>
          </a:bodyPr>
          <a:lstStyle/>
          <a:p>
            <a:pPr lvl="0"/>
            <a:r>
              <a:rPr lang="tr-TR" smtClean="0"/>
              <a:t>Asıl başlık stili için tıklatın</a:t>
            </a:r>
          </a:p>
        </p:txBody>
      </p:sp>
      <p:sp>
        <p:nvSpPr>
          <p:cNvPr id="4106" name="Rectangle 10"/>
          <p:cNvSpPr>
            <a:spLocks noGrp="1" noChangeArrowheads="1"/>
          </p:cNvSpPr>
          <p:nvPr>
            <p:ph type="body" idx="1"/>
          </p:nvPr>
        </p:nvSpPr>
        <p:spPr bwMode="auto">
          <a:xfrm>
            <a:off x="838200" y="2362200"/>
            <a:ext cx="7693025" cy="37242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p>
        </p:txBody>
      </p:sp>
      <p:sp>
        <p:nvSpPr>
          <p:cNvPr id="4107" name="Rectangle 11"/>
          <p:cNvSpPr>
            <a:spLocks noGrp="1" noChangeArrowheads="1"/>
          </p:cNvSpPr>
          <p:nvPr>
            <p:ph type="dt" sz="half" idx="2"/>
          </p:nvPr>
        </p:nvSpPr>
        <p:spPr bwMode="auto">
          <a:xfrm>
            <a:off x="2438400" y="6248400"/>
            <a:ext cx="2130425" cy="47466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a:lvl1pPr>
          </a:lstStyle>
          <a:p>
            <a:endParaRPr lang="tr-TR"/>
          </a:p>
        </p:txBody>
      </p:sp>
      <p:sp>
        <p:nvSpPr>
          <p:cNvPr id="4108" name="Rectangle 12"/>
          <p:cNvSpPr>
            <a:spLocks noGrp="1" noChangeArrowheads="1"/>
          </p:cNvSpPr>
          <p:nvPr>
            <p:ph type="ftr" sz="quarter" idx="3"/>
          </p:nvPr>
        </p:nvSpPr>
        <p:spPr bwMode="auto">
          <a:xfrm>
            <a:off x="5791200" y="6248400"/>
            <a:ext cx="2897188" cy="47466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400"/>
            </a:lvl1pPr>
          </a:lstStyle>
          <a:p>
            <a:endParaRPr lang="tr-TR"/>
          </a:p>
        </p:txBody>
      </p:sp>
      <p:sp>
        <p:nvSpPr>
          <p:cNvPr id="4109" name="Rectangle 13"/>
          <p:cNvSpPr>
            <a:spLocks noGrp="1" noChangeArrowheads="1"/>
          </p:cNvSpPr>
          <p:nvPr>
            <p:ph type="sldNum" sz="quarter" idx="4"/>
          </p:nvPr>
        </p:nvSpPr>
        <p:spPr bwMode="auto">
          <a:xfrm>
            <a:off x="84138" y="6242050"/>
            <a:ext cx="587375" cy="488950"/>
          </a:xfrm>
          <a:prstGeom prst="rect">
            <a:avLst/>
          </a:prstGeom>
          <a:noFill/>
          <a:ln w="9525">
            <a:noFill/>
            <a:miter lim="800000"/>
            <a:headEnd/>
            <a:tailEnd/>
          </a:ln>
          <a:effectLst/>
        </p:spPr>
        <p:txBody>
          <a:bodyPr vert="horz" wrap="square" lIns="91440" tIns="45720" rIns="91440" bIns="45720" numCol="1" anchor="b" anchorCtr="1" compatLnSpc="1">
            <a:prstTxWarp prst="textNoShape">
              <a:avLst/>
            </a:prstTxWarp>
          </a:bodyPr>
          <a:lstStyle>
            <a:lvl1pPr algn="l">
              <a:defRPr sz="2600" b="1">
                <a:solidFill>
                  <a:schemeClr val="bg1"/>
                </a:solidFill>
              </a:defRPr>
            </a:lvl1pPr>
          </a:lstStyle>
          <a:p>
            <a:fld id="{FCBC1C3D-E6C5-4ECE-884C-C683BA828F74}" type="slidenum">
              <a:rPr lang="tr-TR"/>
              <a:pPr/>
              <a:t>‹#›</a:t>
            </a:fld>
            <a:endParaRPr lang="tr-T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ransition/>
  <p:timing>
    <p:tnLst>
      <p:par>
        <p:cTn id="1" dur="indefinite" restart="never" nodeType="tmRoot"/>
      </p:par>
    </p:tnLst>
  </p:timing>
  <p:txStyles>
    <p:titleStyle>
      <a:lvl1pPr algn="l" rtl="0" fontAlgn="base">
        <a:lnSpc>
          <a:spcPct val="90000"/>
        </a:lnSpc>
        <a:spcBef>
          <a:spcPct val="0"/>
        </a:spcBef>
        <a:spcAft>
          <a:spcPct val="0"/>
        </a:spcAft>
        <a:defRPr sz="3600" b="1">
          <a:solidFill>
            <a:schemeClr val="tx2"/>
          </a:solidFill>
          <a:latin typeface="+mj-lt"/>
          <a:ea typeface="+mj-ea"/>
          <a:cs typeface="+mj-cs"/>
        </a:defRPr>
      </a:lvl1pPr>
      <a:lvl2pPr algn="l" rtl="0" fontAlgn="base">
        <a:lnSpc>
          <a:spcPct val="90000"/>
        </a:lnSpc>
        <a:spcBef>
          <a:spcPct val="0"/>
        </a:spcBef>
        <a:spcAft>
          <a:spcPct val="0"/>
        </a:spcAft>
        <a:defRPr sz="3600" b="1">
          <a:solidFill>
            <a:schemeClr val="tx2"/>
          </a:solidFill>
          <a:latin typeface="Arial" charset="0"/>
        </a:defRPr>
      </a:lvl2pPr>
      <a:lvl3pPr algn="l" rtl="0" fontAlgn="base">
        <a:lnSpc>
          <a:spcPct val="90000"/>
        </a:lnSpc>
        <a:spcBef>
          <a:spcPct val="0"/>
        </a:spcBef>
        <a:spcAft>
          <a:spcPct val="0"/>
        </a:spcAft>
        <a:defRPr sz="3600" b="1">
          <a:solidFill>
            <a:schemeClr val="tx2"/>
          </a:solidFill>
          <a:latin typeface="Arial" charset="0"/>
        </a:defRPr>
      </a:lvl3pPr>
      <a:lvl4pPr algn="l" rtl="0" fontAlgn="base">
        <a:lnSpc>
          <a:spcPct val="90000"/>
        </a:lnSpc>
        <a:spcBef>
          <a:spcPct val="0"/>
        </a:spcBef>
        <a:spcAft>
          <a:spcPct val="0"/>
        </a:spcAft>
        <a:defRPr sz="3600" b="1">
          <a:solidFill>
            <a:schemeClr val="tx2"/>
          </a:solidFill>
          <a:latin typeface="Arial" charset="0"/>
        </a:defRPr>
      </a:lvl4pPr>
      <a:lvl5pPr algn="l" rtl="0" fontAlgn="base">
        <a:lnSpc>
          <a:spcPct val="90000"/>
        </a:lnSpc>
        <a:spcBef>
          <a:spcPct val="0"/>
        </a:spcBef>
        <a:spcAft>
          <a:spcPct val="0"/>
        </a:spcAft>
        <a:defRPr sz="3600" b="1">
          <a:solidFill>
            <a:schemeClr val="tx2"/>
          </a:solidFill>
          <a:latin typeface="Arial" charset="0"/>
        </a:defRPr>
      </a:lvl5pPr>
      <a:lvl6pPr marL="457200" algn="l" rtl="0" fontAlgn="base">
        <a:lnSpc>
          <a:spcPct val="90000"/>
        </a:lnSpc>
        <a:spcBef>
          <a:spcPct val="0"/>
        </a:spcBef>
        <a:spcAft>
          <a:spcPct val="0"/>
        </a:spcAft>
        <a:defRPr sz="3600" b="1">
          <a:solidFill>
            <a:schemeClr val="tx2"/>
          </a:solidFill>
          <a:latin typeface="Arial" charset="0"/>
        </a:defRPr>
      </a:lvl6pPr>
      <a:lvl7pPr marL="914400" algn="l" rtl="0" fontAlgn="base">
        <a:lnSpc>
          <a:spcPct val="90000"/>
        </a:lnSpc>
        <a:spcBef>
          <a:spcPct val="0"/>
        </a:spcBef>
        <a:spcAft>
          <a:spcPct val="0"/>
        </a:spcAft>
        <a:defRPr sz="3600" b="1">
          <a:solidFill>
            <a:schemeClr val="tx2"/>
          </a:solidFill>
          <a:latin typeface="Arial" charset="0"/>
        </a:defRPr>
      </a:lvl7pPr>
      <a:lvl8pPr marL="1371600" algn="l" rtl="0" fontAlgn="base">
        <a:lnSpc>
          <a:spcPct val="90000"/>
        </a:lnSpc>
        <a:spcBef>
          <a:spcPct val="0"/>
        </a:spcBef>
        <a:spcAft>
          <a:spcPct val="0"/>
        </a:spcAft>
        <a:defRPr sz="3600" b="1">
          <a:solidFill>
            <a:schemeClr val="tx2"/>
          </a:solidFill>
          <a:latin typeface="Arial" charset="0"/>
        </a:defRPr>
      </a:lvl8pPr>
      <a:lvl9pPr marL="1828800" algn="l" rtl="0" fontAlgn="base">
        <a:lnSpc>
          <a:spcPct val="90000"/>
        </a:lnSpc>
        <a:spcBef>
          <a:spcPct val="0"/>
        </a:spcBef>
        <a:spcAft>
          <a:spcPct val="0"/>
        </a:spcAft>
        <a:defRPr sz="3600" b="1">
          <a:solidFill>
            <a:schemeClr val="tx2"/>
          </a:solidFill>
          <a:latin typeface="Arial" charset="0"/>
        </a:defRPr>
      </a:lvl9pPr>
    </p:titleStyle>
    <p:bodyStyle>
      <a:lvl1pPr marL="342900" indent="-342900" algn="l" rtl="0" fontAlgn="base">
        <a:spcBef>
          <a:spcPct val="20000"/>
        </a:spcBef>
        <a:spcAft>
          <a:spcPct val="0"/>
        </a:spcAft>
        <a:buClr>
          <a:schemeClr val="tx1"/>
        </a:buClr>
        <a:buSzPct val="75000"/>
        <a:buFont typeface="Wingdings" pitchFamily="2" charset="2"/>
        <a:buChar char="l"/>
        <a:defRPr sz="2800">
          <a:solidFill>
            <a:schemeClr val="tx1"/>
          </a:solidFill>
          <a:latin typeface="+mn-lt"/>
          <a:ea typeface="+mn-ea"/>
          <a:cs typeface="+mn-cs"/>
        </a:defRPr>
      </a:lvl1pPr>
      <a:lvl2pPr marL="742950" indent="-285750" algn="l" rtl="0" fontAlgn="base">
        <a:spcBef>
          <a:spcPct val="20000"/>
        </a:spcBef>
        <a:spcAft>
          <a:spcPct val="0"/>
        </a:spcAft>
        <a:buClr>
          <a:schemeClr val="tx1"/>
        </a:buClr>
        <a:buSzPct val="75000"/>
        <a:buChar char="–"/>
        <a:defRPr sz="2400">
          <a:solidFill>
            <a:schemeClr val="tx1"/>
          </a:solidFill>
          <a:latin typeface="+mn-lt"/>
        </a:defRPr>
      </a:lvl2pPr>
      <a:lvl3pPr marL="1143000" indent="-228600" algn="l" rtl="0" fontAlgn="base">
        <a:spcBef>
          <a:spcPct val="20000"/>
        </a:spcBef>
        <a:spcAft>
          <a:spcPct val="0"/>
        </a:spcAft>
        <a:buClr>
          <a:schemeClr val="tx1"/>
        </a:buClr>
        <a:buSzPct val="75000"/>
        <a:buFont typeface="Wingdings" pitchFamily="2" charset="2"/>
        <a:buChar char="l"/>
        <a:defRPr sz="2000">
          <a:solidFill>
            <a:schemeClr val="tx1"/>
          </a:solidFill>
          <a:latin typeface="+mn-lt"/>
        </a:defRPr>
      </a:lvl3pPr>
      <a:lvl4pPr marL="1600200" indent="-228600" algn="l" rtl="0" fontAlgn="base">
        <a:spcBef>
          <a:spcPct val="20000"/>
        </a:spcBef>
        <a:spcAft>
          <a:spcPct val="0"/>
        </a:spcAft>
        <a:buClr>
          <a:schemeClr val="tx1"/>
        </a:buClr>
        <a:buSzPct val="80000"/>
        <a:buChar char="–"/>
        <a:defRPr>
          <a:solidFill>
            <a:schemeClr val="tx1"/>
          </a:solidFill>
          <a:latin typeface="+mn-lt"/>
        </a:defRPr>
      </a:lvl4pPr>
      <a:lvl5pPr marL="20574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defRPr>
      </a:lvl5pPr>
      <a:lvl6pPr marL="25146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defRPr>
      </a:lvl6pPr>
      <a:lvl7pPr marL="29718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defRPr>
      </a:lvl7pPr>
      <a:lvl8pPr marL="34290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defRPr>
      </a:lvl8pPr>
      <a:lvl9pPr marL="38862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5 Metin kutusu"/>
          <p:cNvSpPr txBox="1">
            <a:spLocks noChangeArrowheads="1"/>
          </p:cNvSpPr>
          <p:nvPr/>
        </p:nvSpPr>
        <p:spPr bwMode="auto">
          <a:xfrm>
            <a:off x="3400425" y="1071563"/>
            <a:ext cx="3214688" cy="708025"/>
          </a:xfrm>
          <a:prstGeom prst="rect">
            <a:avLst/>
          </a:prstGeom>
          <a:noFill/>
          <a:ln w="9525">
            <a:noFill/>
            <a:miter lim="800000"/>
            <a:headEnd/>
            <a:tailEnd/>
          </a:ln>
        </p:spPr>
        <p:txBody>
          <a:bodyPr wrap="none">
            <a:spAutoFit/>
          </a:bodyPr>
          <a:lstStyle/>
          <a:p>
            <a:pPr algn="ctr"/>
            <a:r>
              <a:rPr lang="tr-TR" sz="2000" b="1">
                <a:latin typeface="Times New Roman" pitchFamily="18" charset="0"/>
                <a:cs typeface="Times New Roman" pitchFamily="18" charset="0"/>
              </a:rPr>
              <a:t>FIRAT ÜNİVERSİTESİ</a:t>
            </a:r>
          </a:p>
          <a:p>
            <a:pPr algn="ctr"/>
            <a:r>
              <a:rPr lang="tr-TR" sz="2000" b="1">
                <a:latin typeface="Times New Roman" pitchFamily="18" charset="0"/>
                <a:cs typeface="Times New Roman" pitchFamily="18" charset="0"/>
              </a:rPr>
              <a:t>TEKNOLOJİ FAKÜLTESİ</a:t>
            </a:r>
          </a:p>
        </p:txBody>
      </p:sp>
      <p:sp>
        <p:nvSpPr>
          <p:cNvPr id="9" name="8 Metin kutusu"/>
          <p:cNvSpPr txBox="1"/>
          <p:nvPr/>
        </p:nvSpPr>
        <p:spPr>
          <a:xfrm>
            <a:off x="214313" y="4308475"/>
            <a:ext cx="3429000" cy="1477963"/>
          </a:xfrm>
          <a:prstGeom prst="rect">
            <a:avLst/>
          </a:prstGeom>
          <a:noFill/>
        </p:spPr>
        <p:style>
          <a:lnRef idx="2">
            <a:schemeClr val="dk1"/>
          </a:lnRef>
          <a:fillRef idx="1">
            <a:schemeClr val="lt1"/>
          </a:fillRef>
          <a:effectRef idx="0">
            <a:schemeClr val="dk1"/>
          </a:effectRef>
          <a:fontRef idx="minor">
            <a:schemeClr val="dk1"/>
          </a:fontRef>
        </p:style>
        <p:txBody>
          <a:bodyPr>
            <a:spAutoFit/>
          </a:bodyPr>
          <a:lstStyle/>
          <a:p>
            <a:pPr fontAlgn="auto">
              <a:spcBef>
                <a:spcPts val="0"/>
              </a:spcBef>
              <a:spcAft>
                <a:spcPts val="0"/>
              </a:spcAft>
              <a:defRPr/>
            </a:pPr>
            <a:r>
              <a:rPr lang="tr-TR" b="1" dirty="0">
                <a:solidFill>
                  <a:srgbClr val="FF0000"/>
                </a:solidFill>
                <a:latin typeface="Times New Roman" pitchFamily="18" charset="0"/>
                <a:cs typeface="Times New Roman" pitchFamily="18" charset="0"/>
              </a:rPr>
              <a:t>DERLEYENLER:</a:t>
            </a:r>
          </a:p>
          <a:p>
            <a:pPr fontAlgn="auto">
              <a:spcBef>
                <a:spcPts val="0"/>
              </a:spcBef>
              <a:spcAft>
                <a:spcPts val="0"/>
              </a:spcAft>
              <a:defRPr/>
            </a:pPr>
            <a:r>
              <a:rPr lang="tr-TR" b="1" dirty="0">
                <a:latin typeface="Times New Roman" pitchFamily="18" charset="0"/>
                <a:cs typeface="Times New Roman" pitchFamily="18" charset="0"/>
              </a:rPr>
              <a:t>Ahmet Can ÇAKIL</a:t>
            </a:r>
          </a:p>
          <a:p>
            <a:pPr fontAlgn="auto">
              <a:spcBef>
                <a:spcPts val="0"/>
              </a:spcBef>
              <a:spcAft>
                <a:spcPts val="0"/>
              </a:spcAft>
              <a:defRPr/>
            </a:pPr>
            <a:r>
              <a:rPr lang="tr-TR" b="1" dirty="0">
                <a:latin typeface="Times New Roman" pitchFamily="18" charset="0"/>
                <a:cs typeface="Times New Roman" pitchFamily="18" charset="0"/>
              </a:rPr>
              <a:t>Ali Murat GARİPCAN </a:t>
            </a:r>
          </a:p>
          <a:p>
            <a:pPr fontAlgn="auto">
              <a:spcBef>
                <a:spcPts val="0"/>
              </a:spcBef>
              <a:spcAft>
                <a:spcPts val="0"/>
              </a:spcAft>
              <a:defRPr/>
            </a:pPr>
            <a:r>
              <a:rPr lang="tr-TR" b="1" dirty="0">
                <a:latin typeface="Times New Roman" pitchFamily="18" charset="0"/>
                <a:cs typeface="Times New Roman" pitchFamily="18" charset="0"/>
              </a:rPr>
              <a:t>Özgür AYDIN </a:t>
            </a:r>
          </a:p>
          <a:p>
            <a:pPr fontAlgn="auto">
              <a:spcBef>
                <a:spcPts val="0"/>
              </a:spcBef>
              <a:spcAft>
                <a:spcPts val="0"/>
              </a:spcAft>
              <a:defRPr/>
            </a:pPr>
            <a:r>
              <a:rPr lang="tr-TR" b="1" dirty="0">
                <a:latin typeface="Times New Roman" pitchFamily="18" charset="0"/>
                <a:cs typeface="Times New Roman" pitchFamily="18" charset="0"/>
              </a:rPr>
              <a:t>Şahin KARA</a:t>
            </a:r>
          </a:p>
        </p:txBody>
      </p:sp>
      <p:sp>
        <p:nvSpPr>
          <p:cNvPr id="14339" name="6 Metin kutusu"/>
          <p:cNvSpPr txBox="1">
            <a:spLocks noChangeArrowheads="1"/>
          </p:cNvSpPr>
          <p:nvPr/>
        </p:nvSpPr>
        <p:spPr bwMode="auto">
          <a:xfrm>
            <a:off x="3786188" y="4786313"/>
            <a:ext cx="4635500" cy="461962"/>
          </a:xfrm>
          <a:prstGeom prst="rect">
            <a:avLst/>
          </a:prstGeom>
          <a:noFill/>
          <a:ln w="38100">
            <a:noFill/>
            <a:miter lim="800000"/>
            <a:headEnd/>
            <a:tailEnd/>
          </a:ln>
        </p:spPr>
        <p:txBody>
          <a:bodyPr wrap="none">
            <a:spAutoFit/>
          </a:bodyPr>
          <a:lstStyle/>
          <a:p>
            <a:pPr>
              <a:spcBef>
                <a:spcPct val="20000"/>
              </a:spcBef>
              <a:buClr>
                <a:schemeClr val="tx1"/>
              </a:buClr>
              <a:buSzPct val="75000"/>
              <a:buFont typeface="Wingdings" pitchFamily="2" charset="2"/>
              <a:buNone/>
            </a:pPr>
            <a:r>
              <a:rPr lang="tr-TR" sz="2000" b="1">
                <a:solidFill>
                  <a:srgbClr val="FF0000"/>
                </a:solidFill>
                <a:latin typeface="Times New Roman" pitchFamily="18" charset="0"/>
                <a:cs typeface="Times New Roman" pitchFamily="18" charset="0"/>
              </a:rPr>
              <a:t>KONTROL : </a:t>
            </a:r>
            <a:r>
              <a:rPr lang="tr-TR" sz="2400" b="1">
                <a:solidFill>
                  <a:schemeClr val="bg1"/>
                </a:solidFill>
                <a:latin typeface="Times New Roman" pitchFamily="18" charset="0"/>
                <a:cs typeface="Times New Roman" pitchFamily="18" charset="0"/>
              </a:rPr>
              <a:t>Prof. Dr. Asaf VAROL</a:t>
            </a:r>
          </a:p>
        </p:txBody>
      </p:sp>
      <p:sp>
        <p:nvSpPr>
          <p:cNvPr id="8" name="7 Metin kutusu"/>
          <p:cNvSpPr txBox="1"/>
          <p:nvPr/>
        </p:nvSpPr>
        <p:spPr bwMode="auto">
          <a:xfrm>
            <a:off x="214313" y="3573463"/>
            <a:ext cx="6215062" cy="666750"/>
          </a:xfrm>
          <a:prstGeom prst="rect">
            <a:avLst/>
          </a:prstGeom>
          <a:noFill/>
          <a:ln>
            <a:headEnd/>
            <a:tailEnd/>
          </a:ln>
        </p:spPr>
        <p:style>
          <a:lnRef idx="2">
            <a:schemeClr val="dk1"/>
          </a:lnRef>
          <a:fillRef idx="1">
            <a:schemeClr val="lt1"/>
          </a:fillRef>
          <a:effectRef idx="0">
            <a:schemeClr val="dk1"/>
          </a:effectRef>
          <a:fontRef idx="minor">
            <a:schemeClr val="dk1"/>
          </a:fontRef>
        </p:style>
        <p:txBody>
          <a:bodyPr>
            <a:spAutoFit/>
          </a:bodyPr>
          <a:lstStyle/>
          <a:p>
            <a:pPr>
              <a:spcBef>
                <a:spcPct val="20000"/>
              </a:spcBef>
              <a:buClr>
                <a:schemeClr val="tx1"/>
              </a:buClr>
              <a:buSzPct val="75000"/>
              <a:buFont typeface="Wingdings" pitchFamily="2" charset="2"/>
              <a:buNone/>
            </a:pPr>
            <a:r>
              <a:rPr lang="tr-TR" b="1">
                <a:solidFill>
                  <a:srgbClr val="FF0000"/>
                </a:solidFill>
                <a:latin typeface="Arial" charset="0"/>
              </a:rPr>
              <a:t>KONU </a:t>
            </a:r>
            <a:r>
              <a:rPr lang="tr-TR" b="1">
                <a:solidFill>
                  <a:schemeClr val="tx1"/>
                </a:solidFill>
                <a:latin typeface="Arial" charset="0"/>
              </a:rPr>
              <a:t>: FONKSİYONLARLA  ANALİZ VE ÇIKARTMA, TEKRARLAMAYA GİRİŞ</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AutoShape 2"/>
          <p:cNvSpPr>
            <a:spLocks noGrp="1" noChangeArrowheads="1"/>
          </p:cNvSpPr>
          <p:nvPr>
            <p:ph type="title"/>
          </p:nvPr>
        </p:nvSpPr>
        <p:spPr/>
        <p:txBody>
          <a:bodyPr/>
          <a:lstStyle/>
          <a:p>
            <a:r>
              <a:rPr lang="tr-TR" sz="2800" dirty="0"/>
              <a:t>Fonksiyon </a:t>
            </a:r>
            <a:r>
              <a:rPr lang="tr-TR" sz="2800" smtClean="0"/>
              <a:t>Tanımlama: Parametre </a:t>
            </a:r>
            <a:r>
              <a:rPr lang="tr-TR" sz="2800" dirty="0"/>
              <a:t>Gönderme</a:t>
            </a:r>
          </a:p>
        </p:txBody>
      </p:sp>
      <p:sp>
        <p:nvSpPr>
          <p:cNvPr id="48131" name="Text Box 3"/>
          <p:cNvSpPr txBox="1">
            <a:spLocks noChangeArrowheads="1"/>
          </p:cNvSpPr>
          <p:nvPr/>
        </p:nvSpPr>
        <p:spPr bwMode="auto">
          <a:xfrm>
            <a:off x="1042988" y="2420938"/>
            <a:ext cx="7921625" cy="3937000"/>
          </a:xfrm>
          <a:prstGeom prst="rect">
            <a:avLst/>
          </a:prstGeom>
          <a:noFill/>
          <a:ln w="9525" algn="ctr">
            <a:noFill/>
            <a:miter lim="800000"/>
            <a:headEnd/>
            <a:tailEnd/>
          </a:ln>
          <a:effectLst/>
        </p:spPr>
        <p:txBody>
          <a:bodyPr>
            <a:spAutoFit/>
          </a:bodyPr>
          <a:lstStyle/>
          <a:p>
            <a:pPr algn="l"/>
            <a:r>
              <a:rPr lang="tr-TR"/>
              <a:t>Gördüğünüz gibi fonksiyonlar, yazdığımız kodları bir araya toplamamızı, gruplandırmamızı da sağlamanın yanı sıra, yapacağımız işlemler için bir şablon oluşturma vazifesi de görüyor. Pek çok kez kullanmamız gereken işlevleri bir şablon haline getirerek, bu şablon üzerinden, benzer işlemleri tek bir komutla halledebiliyoruz. İlerleyen derslerimizde “modüller” konusunu öğrendiğimizde bu fonksiyonları çok daha verimli bir biçimde kullanabileceğiz.</a:t>
            </a:r>
          </a:p>
          <a:p>
            <a:pPr algn="l"/>
            <a:endParaRPr lang="tr-TR"/>
          </a:p>
          <a:p>
            <a:pPr algn="l"/>
            <a:r>
              <a:rPr lang="tr-TR"/>
              <a:t>Fonksiyonlar olmasaydı bir program içinde defalarca yazmak zorunda kalacağımız kodları bir kez fonksiyon olarak tanımladıktan sonra program içinde tekrar tekrar kullanabiliriz. Eğer kodlarda bir değişiklik yapmamız gerekirse sadece fonksiyon içinde değişiklik yapmamız yeterli olacaktır. Öbür türlü, program içinde oraya buraya dağılmış kod parçalarını tek tek bulup düzeltmemiz gerekecekti.</a:t>
            </a: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AutoShape 2"/>
          <p:cNvSpPr>
            <a:spLocks noGrp="1" noChangeArrowheads="1"/>
          </p:cNvSpPr>
          <p:nvPr>
            <p:ph type="title"/>
          </p:nvPr>
        </p:nvSpPr>
        <p:spPr/>
        <p:txBody>
          <a:bodyPr/>
          <a:lstStyle/>
          <a:p>
            <a:r>
              <a:rPr lang="tr-TR" sz="2800"/>
              <a:t>Fonksiyon Tanımlama :Return() deyimi</a:t>
            </a:r>
          </a:p>
        </p:txBody>
      </p:sp>
      <p:sp>
        <p:nvSpPr>
          <p:cNvPr id="49155" name="Text Box 3"/>
          <p:cNvSpPr txBox="1">
            <a:spLocks noChangeArrowheads="1"/>
          </p:cNvSpPr>
          <p:nvPr/>
        </p:nvSpPr>
        <p:spPr bwMode="auto">
          <a:xfrm>
            <a:off x="1042988" y="2420938"/>
            <a:ext cx="7921625" cy="1465262"/>
          </a:xfrm>
          <a:prstGeom prst="rect">
            <a:avLst/>
          </a:prstGeom>
          <a:noFill/>
          <a:ln w="9525" algn="ctr">
            <a:noFill/>
            <a:miter lim="800000"/>
            <a:headEnd/>
            <a:tailEnd/>
          </a:ln>
          <a:effectLst/>
        </p:spPr>
        <p:txBody>
          <a:bodyPr>
            <a:spAutoFit/>
          </a:bodyPr>
          <a:lstStyle/>
          <a:p>
            <a:pPr algn="l"/>
            <a:r>
              <a:rPr lang="tr-TR"/>
              <a:t>Bu bölümde inceleyeceğimiz bir başka önemli konu da return deyimi olacak. return kelime olarak “döndürmek” anlamına gelir. Buradaki “döndürmek” ifadesi “iade etmek” veya “vermek” anlamına gelmektedir. Peki fonksiyonlarla bu kavramın ne ilgisi olabilir? İsterseniz bunu bir örnekle görmeye çalışalım: </a:t>
            </a:r>
          </a:p>
        </p:txBody>
      </p:sp>
      <p:pic>
        <p:nvPicPr>
          <p:cNvPr id="49156" name="Picture 4"/>
          <p:cNvPicPr>
            <a:picLocks noChangeAspect="1" noChangeArrowheads="1"/>
          </p:cNvPicPr>
          <p:nvPr/>
        </p:nvPicPr>
        <p:blipFill>
          <a:blip r:embed="rId2" cstate="print"/>
          <a:srcRect l="5406" t="18715" r="54991" b="58253"/>
          <a:stretch>
            <a:fillRect/>
          </a:stretch>
        </p:blipFill>
        <p:spPr bwMode="auto">
          <a:xfrm>
            <a:off x="1135063" y="3933825"/>
            <a:ext cx="7345362" cy="2670175"/>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AutoShape 2"/>
          <p:cNvSpPr>
            <a:spLocks noGrp="1" noChangeArrowheads="1"/>
          </p:cNvSpPr>
          <p:nvPr>
            <p:ph type="title"/>
          </p:nvPr>
        </p:nvSpPr>
        <p:spPr/>
        <p:txBody>
          <a:bodyPr/>
          <a:lstStyle/>
          <a:p>
            <a:r>
              <a:rPr lang="tr-TR" sz="2800"/>
              <a:t>Fonksiyon Tanımlama :Return() deyimi</a:t>
            </a:r>
          </a:p>
        </p:txBody>
      </p:sp>
      <p:sp>
        <p:nvSpPr>
          <p:cNvPr id="50179" name="Text Box 3"/>
          <p:cNvSpPr txBox="1">
            <a:spLocks noChangeArrowheads="1"/>
          </p:cNvSpPr>
          <p:nvPr/>
        </p:nvSpPr>
        <p:spPr bwMode="auto">
          <a:xfrm>
            <a:off x="1042988" y="2420938"/>
            <a:ext cx="7921625" cy="1465262"/>
          </a:xfrm>
          <a:prstGeom prst="rect">
            <a:avLst/>
          </a:prstGeom>
          <a:noFill/>
          <a:ln w="9525" algn="ctr">
            <a:noFill/>
            <a:miter lim="800000"/>
            <a:headEnd/>
            <a:tailEnd/>
          </a:ln>
          <a:effectLst/>
        </p:spPr>
        <p:txBody>
          <a:bodyPr>
            <a:spAutoFit/>
          </a:bodyPr>
          <a:lstStyle/>
          <a:p>
            <a:pPr algn="l"/>
            <a:r>
              <a:rPr lang="tr-TR"/>
              <a:t>Örneğimizde santigrat olarak verilen bir derecenin fahrenhayt  karşılığını bulan bir fonksiyon tanımladık. Bunun az önceki örneklerden farkı dönüş değeri olarak return() ifadesinin kullanılmış olmasıdır. Biz return() deyimi ile fonksiyondan dönen değeri bir değişkene atarak programın diğer bölümlerinde de kullanabiliriz.</a:t>
            </a:r>
          </a:p>
        </p:txBody>
      </p:sp>
      <p:pic>
        <p:nvPicPr>
          <p:cNvPr id="50180" name="Picture 4"/>
          <p:cNvPicPr>
            <a:picLocks noChangeAspect="1" noChangeArrowheads="1"/>
          </p:cNvPicPr>
          <p:nvPr/>
        </p:nvPicPr>
        <p:blipFill>
          <a:blip r:embed="rId2" cstate="print"/>
          <a:srcRect l="5406" t="18715" r="54991" b="58253"/>
          <a:stretch>
            <a:fillRect/>
          </a:stretch>
        </p:blipFill>
        <p:spPr bwMode="auto">
          <a:xfrm>
            <a:off x="1135063" y="3933825"/>
            <a:ext cx="7345362" cy="2670175"/>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AutoShape 2"/>
          <p:cNvSpPr>
            <a:spLocks noGrp="1" noChangeArrowheads="1"/>
          </p:cNvSpPr>
          <p:nvPr>
            <p:ph type="title"/>
          </p:nvPr>
        </p:nvSpPr>
        <p:spPr/>
        <p:txBody>
          <a:bodyPr/>
          <a:lstStyle/>
          <a:p>
            <a:r>
              <a:rPr lang="tr-TR"/>
              <a:t>Yineleme Nedir?</a:t>
            </a:r>
          </a:p>
        </p:txBody>
      </p:sp>
      <p:sp>
        <p:nvSpPr>
          <p:cNvPr id="20485" name="Text Box 5"/>
          <p:cNvSpPr txBox="1">
            <a:spLocks noChangeArrowheads="1"/>
          </p:cNvSpPr>
          <p:nvPr/>
        </p:nvSpPr>
        <p:spPr bwMode="auto">
          <a:xfrm>
            <a:off x="900113" y="2492375"/>
            <a:ext cx="7921625" cy="3113088"/>
          </a:xfrm>
          <a:prstGeom prst="rect">
            <a:avLst/>
          </a:prstGeom>
          <a:noFill/>
          <a:ln w="9525">
            <a:noFill/>
            <a:miter lim="800000"/>
            <a:headEnd/>
            <a:tailEnd/>
          </a:ln>
          <a:effectLst/>
        </p:spPr>
        <p:txBody>
          <a:bodyPr>
            <a:spAutoFit/>
          </a:bodyPr>
          <a:lstStyle/>
          <a:p>
            <a:pPr algn="l"/>
            <a:r>
              <a:rPr lang="tr-TR"/>
              <a:t>Bir önceki dersimizden hatırladığımız yineleme, bir cümle kümesinin yinelemeli (tekrarlı) olarak yürütülmesi işlemine verilen isimdi.</a:t>
            </a:r>
          </a:p>
          <a:p>
            <a:pPr algn="l"/>
            <a:endParaRPr lang="tr-TR"/>
          </a:p>
          <a:p>
            <a:pPr algn="l"/>
            <a:r>
              <a:rPr lang="tr-TR"/>
              <a:t>Bu bölümde ise yinelemeye ait döngü tiplerini tekrar hatırlayacağız ve birkaç örnek ile konuyu pekiştirmeye çalışacağız. Python’da kullanılan döngü tiplerini sayacak olursak :</a:t>
            </a:r>
          </a:p>
          <a:p>
            <a:pPr algn="l"/>
            <a:endParaRPr lang="tr-TR"/>
          </a:p>
          <a:p>
            <a:pPr lvl="2" algn="l">
              <a:buFontTx/>
              <a:buChar char="•"/>
            </a:pPr>
            <a:r>
              <a:rPr lang="tr-TR"/>
              <a:t>  While Döngüsü (while loop)</a:t>
            </a:r>
          </a:p>
          <a:p>
            <a:pPr lvl="2" algn="l">
              <a:buFontTx/>
              <a:buChar char="•"/>
            </a:pPr>
            <a:r>
              <a:rPr lang="tr-TR"/>
              <a:t>  For Döngüsü (for loop) </a:t>
            </a:r>
          </a:p>
          <a:p>
            <a:pPr lvl="2" algn="l"/>
            <a:endParaRPr lang="tr-TR"/>
          </a:p>
          <a:p>
            <a:pPr lvl="2" algn="l"/>
            <a:r>
              <a:rPr lang="tr-TR"/>
              <a:t>döngülerinden bahsedebiliriz. </a:t>
            </a: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AutoShape 2"/>
          <p:cNvSpPr>
            <a:spLocks noGrp="1" noChangeArrowheads="1"/>
          </p:cNvSpPr>
          <p:nvPr>
            <p:ph type="title"/>
          </p:nvPr>
        </p:nvSpPr>
        <p:spPr/>
        <p:txBody>
          <a:bodyPr/>
          <a:lstStyle/>
          <a:p>
            <a:r>
              <a:rPr lang="tr-TR"/>
              <a:t>Yineleme Nedir?</a:t>
            </a:r>
          </a:p>
        </p:txBody>
      </p:sp>
      <p:sp>
        <p:nvSpPr>
          <p:cNvPr id="51203" name="Text Box 3"/>
          <p:cNvSpPr txBox="1">
            <a:spLocks noChangeArrowheads="1"/>
          </p:cNvSpPr>
          <p:nvPr/>
        </p:nvSpPr>
        <p:spPr bwMode="auto">
          <a:xfrm>
            <a:off x="900113" y="2492375"/>
            <a:ext cx="7921625" cy="3662363"/>
          </a:xfrm>
          <a:prstGeom prst="rect">
            <a:avLst/>
          </a:prstGeom>
          <a:noFill/>
          <a:ln w="9525">
            <a:noFill/>
            <a:miter lim="800000"/>
            <a:headEnd/>
            <a:tailEnd/>
          </a:ln>
          <a:effectLst/>
        </p:spPr>
        <p:txBody>
          <a:bodyPr>
            <a:spAutoFit/>
          </a:bodyPr>
          <a:lstStyle/>
          <a:p>
            <a:pPr algn="l"/>
            <a:r>
              <a:rPr lang="tr-TR"/>
              <a:t>Bir önceki dersimizden hatırladığımız yineleme, bir cümle kümesinin yinelemeli (tekrarlı) olarak yürütülmesi işlemine verilen isimdi.</a:t>
            </a:r>
          </a:p>
          <a:p>
            <a:pPr algn="l"/>
            <a:endParaRPr lang="tr-TR"/>
          </a:p>
          <a:p>
            <a:pPr algn="l"/>
            <a:r>
              <a:rPr lang="tr-TR"/>
              <a:t>Bu bölümde ise yinelemeye ait döngü tiplerini tekrar hatırlayacağız ve birkaç örnek ile konuyu pekiştirmeye çalışacağız. Python’da kullanılan döngü tiplerini sayacak olursak :</a:t>
            </a:r>
          </a:p>
          <a:p>
            <a:pPr algn="l"/>
            <a:endParaRPr lang="tr-TR"/>
          </a:p>
          <a:p>
            <a:pPr lvl="2" algn="l">
              <a:buFontTx/>
              <a:buChar char="•"/>
            </a:pPr>
            <a:r>
              <a:rPr lang="tr-TR"/>
              <a:t>  While Döngüsü (while loop)</a:t>
            </a:r>
          </a:p>
          <a:p>
            <a:pPr lvl="2" algn="l">
              <a:buFontTx/>
              <a:buChar char="•"/>
            </a:pPr>
            <a:r>
              <a:rPr lang="tr-TR"/>
              <a:t>  For Döngüsü (for loop) </a:t>
            </a:r>
          </a:p>
          <a:p>
            <a:pPr lvl="2" algn="l"/>
            <a:endParaRPr lang="tr-TR"/>
          </a:p>
          <a:p>
            <a:pPr lvl="2" algn="l"/>
            <a:r>
              <a:rPr lang="tr-TR"/>
              <a:t>döngülerinden bahsedebiliriz. Ancak döngüler için bir çok kolaylık sağlayacak olan range() fonksiyonunu da bu bölümde detaylı bir şekilde göreceğiz.</a:t>
            </a: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AutoShape 2"/>
          <p:cNvSpPr>
            <a:spLocks noGrp="1" noChangeArrowheads="1"/>
          </p:cNvSpPr>
          <p:nvPr>
            <p:ph type="title"/>
          </p:nvPr>
        </p:nvSpPr>
        <p:spPr/>
        <p:txBody>
          <a:bodyPr/>
          <a:lstStyle/>
          <a:p>
            <a:r>
              <a:rPr lang="tr-TR"/>
              <a:t>While Cümlesi</a:t>
            </a:r>
          </a:p>
        </p:txBody>
      </p:sp>
      <p:sp>
        <p:nvSpPr>
          <p:cNvPr id="23556" name="Text Box 4"/>
          <p:cNvSpPr txBox="1">
            <a:spLocks noChangeArrowheads="1"/>
          </p:cNvSpPr>
          <p:nvPr/>
        </p:nvSpPr>
        <p:spPr bwMode="auto">
          <a:xfrm>
            <a:off x="827088" y="2420938"/>
            <a:ext cx="8013700" cy="4211637"/>
          </a:xfrm>
          <a:prstGeom prst="rect">
            <a:avLst/>
          </a:prstGeom>
          <a:noFill/>
          <a:ln w="9525">
            <a:noFill/>
            <a:miter lim="800000"/>
            <a:headEnd/>
            <a:tailEnd/>
          </a:ln>
          <a:effectLst/>
        </p:spPr>
        <p:txBody>
          <a:bodyPr>
            <a:spAutoFit/>
          </a:bodyPr>
          <a:lstStyle/>
          <a:p>
            <a:pPr algn="l"/>
            <a:r>
              <a:rPr lang="tr-TR"/>
              <a:t>İngilizce bir kelime olan “while”, Türkçe’de ”... iken, ... olduğu sürece” gibi anlamlara gelir.</a:t>
            </a:r>
          </a:p>
          <a:p>
            <a:pPr algn="l"/>
            <a:endParaRPr lang="tr-TR"/>
          </a:p>
          <a:p>
            <a:pPr algn="l"/>
            <a:r>
              <a:rPr lang="tr-TR"/>
              <a:t>Bir önceki bölümde söylediğimiz gibi, döngüler sayesinde programlarımızın sürekli olarak çalışmasını sağlayabiliriz. </a:t>
            </a:r>
          </a:p>
          <a:p>
            <a:pPr algn="l"/>
            <a:endParaRPr lang="tr-TR"/>
          </a:p>
          <a:p>
            <a:pPr algn="l"/>
            <a:r>
              <a:rPr lang="tr-TR"/>
              <a:t>Öncelikle while döngüsünün temellerini kavrayarak işe başlayalım.</a:t>
            </a:r>
          </a:p>
          <a:p>
            <a:pPr algn="l"/>
            <a:endParaRPr lang="tr-TR"/>
          </a:p>
          <a:p>
            <a:pPr algn="l"/>
            <a:r>
              <a:rPr lang="tr-TR"/>
              <a:t>Basit bir while döngüsü kabaca şuna benzer:</a:t>
            </a:r>
          </a:p>
          <a:p>
            <a:pPr algn="l"/>
            <a:endParaRPr lang="tr-TR"/>
          </a:p>
          <a:p>
            <a:pPr lvl="2" algn="l">
              <a:buFont typeface="Wingdings" pitchFamily="2" charset="2"/>
              <a:buChar char="Ø"/>
            </a:pPr>
            <a:r>
              <a:rPr lang="tr-TR"/>
              <a:t> a = 1 </a:t>
            </a:r>
          </a:p>
          <a:p>
            <a:pPr lvl="2" algn="l">
              <a:buFont typeface="Wingdings" pitchFamily="2" charset="2"/>
              <a:buChar char="Ø"/>
            </a:pPr>
            <a:r>
              <a:rPr lang="tr-TR"/>
              <a:t> while a == 1: </a:t>
            </a:r>
          </a:p>
          <a:p>
            <a:pPr algn="l">
              <a:buFont typeface="Wingdings" pitchFamily="2" charset="2"/>
              <a:buNone/>
            </a:pPr>
            <a:endParaRPr lang="tr-TR"/>
          </a:p>
          <a:p>
            <a:pPr algn="l">
              <a:buFont typeface="Wingdings" pitchFamily="2" charset="2"/>
              <a:buNone/>
            </a:pPr>
            <a:r>
              <a:rPr lang="tr-TR" i="1"/>
              <a:t>a değişkeninin değeri “1” olduğu sürece anlamına gelen bu ifade henüz tamamlanmamış bir döngünün ilk adımlarıdır..</a:t>
            </a:r>
            <a:r>
              <a:rPr lang="tr-TR"/>
              <a:t> </a:t>
            </a: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AutoShape 2"/>
          <p:cNvSpPr>
            <a:spLocks noGrp="1" noChangeArrowheads="1"/>
          </p:cNvSpPr>
          <p:nvPr>
            <p:ph type="title"/>
          </p:nvPr>
        </p:nvSpPr>
        <p:spPr/>
        <p:txBody>
          <a:bodyPr/>
          <a:lstStyle/>
          <a:p>
            <a:r>
              <a:rPr lang="tr-TR"/>
              <a:t>While Cümlesi</a:t>
            </a:r>
          </a:p>
        </p:txBody>
      </p:sp>
      <p:sp>
        <p:nvSpPr>
          <p:cNvPr id="52227" name="Text Box 3"/>
          <p:cNvSpPr txBox="1">
            <a:spLocks noChangeArrowheads="1"/>
          </p:cNvSpPr>
          <p:nvPr/>
        </p:nvSpPr>
        <p:spPr bwMode="auto">
          <a:xfrm>
            <a:off x="827088" y="2276475"/>
            <a:ext cx="8013700" cy="4486275"/>
          </a:xfrm>
          <a:prstGeom prst="rect">
            <a:avLst/>
          </a:prstGeom>
          <a:noFill/>
          <a:ln w="9525">
            <a:noFill/>
            <a:miter lim="800000"/>
            <a:headEnd/>
            <a:tailEnd/>
          </a:ln>
          <a:effectLst/>
        </p:spPr>
        <p:txBody>
          <a:bodyPr>
            <a:spAutoFit/>
          </a:bodyPr>
          <a:lstStyle/>
          <a:p>
            <a:pPr algn="l"/>
            <a:r>
              <a:rPr lang="tr-TR"/>
              <a:t>Gördüğünüz gibi cümlemiz henüz eksik. Yani belli ki bunun bir de devamı olacak. Ayrıca while ifadesinin sonundaki ”:” işaretinden anladığımız gibi, bundan sonra gelecek satır girintili yazılacak. Devam edelim: </a:t>
            </a:r>
          </a:p>
          <a:p>
            <a:pPr algn="l"/>
            <a:endParaRPr lang="tr-TR"/>
          </a:p>
          <a:p>
            <a:pPr lvl="2" algn="l">
              <a:buFont typeface="Wingdings" pitchFamily="2" charset="2"/>
              <a:buChar char="Ø"/>
            </a:pPr>
            <a:r>
              <a:rPr lang="tr-TR"/>
              <a:t> a = 1 </a:t>
            </a:r>
          </a:p>
          <a:p>
            <a:pPr lvl="2" algn="l">
              <a:buFont typeface="Wingdings" pitchFamily="2" charset="2"/>
              <a:buChar char="Ø"/>
            </a:pPr>
            <a:r>
              <a:rPr lang="tr-TR"/>
              <a:t> while a == 1: </a:t>
            </a:r>
          </a:p>
          <a:p>
            <a:pPr lvl="2" algn="l">
              <a:buFont typeface="Wingdings" pitchFamily="2" charset="2"/>
              <a:buChar char="Ø"/>
            </a:pPr>
            <a:r>
              <a:rPr lang="tr-TR"/>
              <a:t>	print("bilgisayar çıldırdı!") </a:t>
            </a:r>
          </a:p>
          <a:p>
            <a:pPr lvl="2" algn="l">
              <a:buFont typeface="Wingdings" pitchFamily="2" charset="2"/>
              <a:buChar char="Ø"/>
            </a:pPr>
            <a:endParaRPr lang="tr-TR"/>
          </a:p>
          <a:p>
            <a:pPr algn="l">
              <a:buFont typeface="Wingdings" pitchFamily="2" charset="2"/>
              <a:buNone/>
            </a:pPr>
            <a:r>
              <a:rPr lang="tr-TR"/>
              <a:t>Bu programı çalıştırdığımızda Python verdiğimiz emre sadakatle uyacak ve a değişkeninin değeri “1” olduğu müddetçe de bilgisayarımızın ekranına “bilgisayar çıldırdı!” yazısını dökecektir. Programımızın içinde a değişkeninin değeri “1” olduğu ve bu değişkenin değerini değiştirecek herhangi bir şey bulunmadığı için Python hiç sıkılmadan ekrana “bilgisayar çıldırdı!” yazısını basmaya devam edecektir. Eğer siz durdurmazsanız bu durum sonsuza kadar devam edebilir. Bu çılgınlığa bir son vermek için klavyenizde CTRL+C veya CTRL+Z tuşlarına basarak programı durmaya zorlayabilirsiniz... </a:t>
            </a: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AutoShape 2"/>
          <p:cNvSpPr>
            <a:spLocks noGrp="1" noChangeArrowheads="1"/>
          </p:cNvSpPr>
          <p:nvPr>
            <p:ph type="title"/>
          </p:nvPr>
        </p:nvSpPr>
        <p:spPr/>
        <p:txBody>
          <a:bodyPr/>
          <a:lstStyle/>
          <a:p>
            <a:r>
              <a:rPr lang="tr-TR"/>
              <a:t>While Cümlesi</a:t>
            </a:r>
          </a:p>
        </p:txBody>
      </p:sp>
      <p:sp>
        <p:nvSpPr>
          <p:cNvPr id="53251" name="Text Box 3"/>
          <p:cNvSpPr txBox="1">
            <a:spLocks noChangeArrowheads="1"/>
          </p:cNvSpPr>
          <p:nvPr/>
        </p:nvSpPr>
        <p:spPr bwMode="auto">
          <a:xfrm>
            <a:off x="827088" y="2276475"/>
            <a:ext cx="8013700" cy="4486275"/>
          </a:xfrm>
          <a:prstGeom prst="rect">
            <a:avLst/>
          </a:prstGeom>
          <a:noFill/>
          <a:ln w="9525">
            <a:noFill/>
            <a:miter lim="800000"/>
            <a:headEnd/>
            <a:tailEnd/>
          </a:ln>
          <a:effectLst/>
        </p:spPr>
        <p:txBody>
          <a:bodyPr>
            <a:spAutoFit/>
          </a:bodyPr>
          <a:lstStyle/>
          <a:p>
            <a:pPr algn="l"/>
            <a:r>
              <a:rPr lang="tr-TR"/>
              <a:t>Burada programımızı sonsuz bir döngüye sokmuş olduk (infinite loop). Esasında sonsuz döngüler genellikle bir program hatasına işaret eder. Yani çoğu durumda programcının arzu ettiği şey bu değildir. O yüzden doğru yaklaşım, döngüye soktuğumuz programlarımızı durduracak bir ölçüt belirlemektir. Yani öyle bir kod yazmalıyız ki, “a” değişkeninin “1” olan değeri bir noktadan sonra artık “1” olmasın ve böylece o noktaya ulaşıldığında programımız dursun. Bu nedenle bir önceki örneği aşağıdaki biçimde kullanmak çok daha uygun olacaktır.</a:t>
            </a:r>
          </a:p>
          <a:p>
            <a:pPr algn="l"/>
            <a:endParaRPr lang="tr-TR"/>
          </a:p>
          <a:p>
            <a:pPr lvl="3" algn="l">
              <a:buFont typeface="Wingdings" pitchFamily="2" charset="2"/>
              <a:buChar char="Ø"/>
            </a:pPr>
            <a:r>
              <a:rPr lang="tr-TR"/>
              <a:t>a = 1 </a:t>
            </a:r>
          </a:p>
          <a:p>
            <a:pPr lvl="3" algn="l">
              <a:buFont typeface="Wingdings" pitchFamily="2" charset="2"/>
              <a:buChar char="Ø"/>
            </a:pPr>
            <a:r>
              <a:rPr lang="tr-TR"/>
              <a:t>while a &lt; 10: </a:t>
            </a:r>
          </a:p>
          <a:p>
            <a:pPr lvl="3" algn="l">
              <a:buFont typeface="Wingdings" pitchFamily="2" charset="2"/>
              <a:buChar char="Ø"/>
            </a:pPr>
            <a:r>
              <a:rPr lang="tr-TR"/>
              <a:t>           print(a) </a:t>
            </a:r>
          </a:p>
          <a:p>
            <a:pPr lvl="3" algn="l">
              <a:buFont typeface="Wingdings" pitchFamily="2" charset="2"/>
              <a:buChar char="Ø"/>
            </a:pPr>
            <a:r>
              <a:rPr lang="tr-TR"/>
              <a:t>           a=a+1</a:t>
            </a:r>
          </a:p>
          <a:p>
            <a:pPr lvl="3" algn="l">
              <a:buFont typeface="Wingdings" pitchFamily="2" charset="2"/>
              <a:buNone/>
            </a:pPr>
            <a:endParaRPr lang="tr-TR"/>
          </a:p>
          <a:p>
            <a:pPr algn="l"/>
            <a:r>
              <a:rPr lang="tr-TR"/>
              <a:t>Bu şekilde kullanıldığı takdirde programımız a değeri 10’dan küçük olduğu sürece çalışacak ve her çalışmasında ekrana a değerini yazdıracaktır.</a:t>
            </a:r>
          </a:p>
        </p:txBody>
      </p:sp>
      <p:pic>
        <p:nvPicPr>
          <p:cNvPr id="53252" name="Picture 4"/>
          <p:cNvPicPr>
            <a:picLocks noChangeAspect="1" noChangeArrowheads="1"/>
          </p:cNvPicPr>
          <p:nvPr/>
        </p:nvPicPr>
        <p:blipFill>
          <a:blip r:embed="rId2" cstate="print"/>
          <a:srcRect l="5347" t="25200" r="55440" b="40968"/>
          <a:stretch>
            <a:fillRect/>
          </a:stretch>
        </p:blipFill>
        <p:spPr bwMode="auto">
          <a:xfrm>
            <a:off x="1258888" y="2565400"/>
            <a:ext cx="7058025" cy="3805238"/>
          </a:xfrm>
          <a:prstGeom prst="rect">
            <a:avLst/>
          </a:prstGeom>
          <a:noFill/>
          <a:ln w="76200">
            <a:solidFill>
              <a:schemeClr val="bg2"/>
            </a:solidFill>
            <a:miter lim="800000"/>
            <a:headEnd/>
            <a:tailEnd/>
          </a:ln>
          <a:effec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53252"/>
                                        </p:tgtEl>
                                        <p:attrNameLst>
                                          <p:attrName>style.visibility</p:attrName>
                                        </p:attrNameLst>
                                      </p:cBhvr>
                                      <p:to>
                                        <p:strVal val="visible"/>
                                      </p:to>
                                    </p:set>
                                    <p:animEffect transition="in" filter="box(out)">
                                      <p:cBhvr>
                                        <p:cTn id="7" dur="500"/>
                                        <p:tgtEl>
                                          <p:spTgt spid="532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AutoShape 3"/>
          <p:cNvSpPr>
            <a:spLocks noGrp="1" noChangeArrowheads="1"/>
          </p:cNvSpPr>
          <p:nvPr>
            <p:ph type="title"/>
          </p:nvPr>
        </p:nvSpPr>
        <p:spPr/>
        <p:txBody>
          <a:bodyPr/>
          <a:lstStyle/>
          <a:p>
            <a:r>
              <a:rPr lang="tr-TR"/>
              <a:t>Yineleme : For Loop Cümlesi</a:t>
            </a:r>
          </a:p>
        </p:txBody>
      </p:sp>
      <p:sp>
        <p:nvSpPr>
          <p:cNvPr id="32774" name="Text Box 6"/>
          <p:cNvSpPr txBox="1">
            <a:spLocks noChangeArrowheads="1"/>
          </p:cNvSpPr>
          <p:nvPr/>
        </p:nvSpPr>
        <p:spPr bwMode="auto">
          <a:xfrm>
            <a:off x="900113" y="2349500"/>
            <a:ext cx="7921625" cy="3387725"/>
          </a:xfrm>
          <a:prstGeom prst="rect">
            <a:avLst/>
          </a:prstGeom>
          <a:noFill/>
          <a:ln w="9525" algn="ctr">
            <a:noFill/>
            <a:miter lim="800000"/>
            <a:headEnd/>
            <a:tailEnd/>
          </a:ln>
          <a:effectLst/>
        </p:spPr>
        <p:txBody>
          <a:bodyPr>
            <a:spAutoFit/>
          </a:bodyPr>
          <a:lstStyle/>
          <a:p>
            <a:pPr algn="l">
              <a:buFont typeface="Wingdings" pitchFamily="2" charset="2"/>
              <a:buNone/>
            </a:pPr>
            <a:r>
              <a:rPr lang="tr-TR"/>
              <a:t>Python’da işleyeceğimiz ikinci döngü, for döngüsüdür. </a:t>
            </a:r>
          </a:p>
          <a:p>
            <a:pPr algn="l">
              <a:buFont typeface="Wingdings" pitchFamily="2" charset="2"/>
              <a:buNone/>
            </a:pPr>
            <a:endParaRPr lang="tr-TR"/>
          </a:p>
          <a:p>
            <a:pPr algn="l">
              <a:buFont typeface="Wingdings" pitchFamily="2" charset="2"/>
              <a:buNone/>
            </a:pPr>
            <a:r>
              <a:rPr lang="tr-TR"/>
              <a:t>for döngüsü, Python’daki en sık kullanılan öğelerden biridir desek abartmış olmayız. Bu döngünün Python programlama dilinde oldukça geniş bir kullanım alanı vardır. Bu döngünün ne işe yaradığını ve nasıl kullanıldığını öğrendikten sonra, Python’da yapabildiklerimizin epey arttığını göreceksiniz. </a:t>
            </a:r>
          </a:p>
          <a:p>
            <a:pPr algn="l">
              <a:buFont typeface="Wingdings" pitchFamily="2" charset="2"/>
              <a:buNone/>
            </a:pPr>
            <a:endParaRPr lang="tr-TR"/>
          </a:p>
          <a:p>
            <a:pPr algn="l">
              <a:buFont typeface="Wingdings" pitchFamily="2" charset="2"/>
              <a:buNone/>
            </a:pPr>
            <a:r>
              <a:rPr lang="tr-TR"/>
              <a:t>Ayrıca bu bölümde for döngüsünü işlerken bir yandan da çok önemli bazı başka yeni araçlar da öğreneceğiz. </a:t>
            </a:r>
          </a:p>
          <a:p>
            <a:pPr algn="l">
              <a:buFont typeface="Wingdings" pitchFamily="2" charset="2"/>
              <a:buNone/>
            </a:pPr>
            <a:endParaRPr lang="tr-TR"/>
          </a:p>
          <a:p>
            <a:pPr algn="l">
              <a:buFont typeface="Wingdings" pitchFamily="2" charset="2"/>
              <a:buNone/>
            </a:pPr>
            <a:r>
              <a:rPr lang="tr-TR"/>
              <a:t>İsterseniz for döngüsünü doğrudan tarif etmeye çalışmak yerine, basit bir örnek yardımıyla bu döngüyü kavramaya çalışalım:</a:t>
            </a:r>
          </a:p>
        </p:txBody>
      </p:sp>
      <p:pic>
        <p:nvPicPr>
          <p:cNvPr id="32784" name="Picture 16"/>
          <p:cNvPicPr>
            <a:picLocks noChangeAspect="1" noChangeArrowheads="1"/>
          </p:cNvPicPr>
          <p:nvPr/>
        </p:nvPicPr>
        <p:blipFill>
          <a:blip r:embed="rId2" cstate="print"/>
          <a:srcRect r="38577" b="25723"/>
          <a:stretch>
            <a:fillRect/>
          </a:stretch>
        </p:blipFill>
        <p:spPr bwMode="auto">
          <a:xfrm>
            <a:off x="971550" y="2349500"/>
            <a:ext cx="5256213" cy="1624013"/>
          </a:xfrm>
          <a:prstGeom prst="rect">
            <a:avLst/>
          </a:prstGeom>
          <a:noFill/>
          <a:ln w="9525">
            <a:noFill/>
            <a:miter lim="800000"/>
            <a:headEnd/>
            <a:tailEnd/>
          </a:ln>
          <a:effectLst/>
        </p:spPr>
      </p:pic>
      <p:pic>
        <p:nvPicPr>
          <p:cNvPr id="32785" name="Picture 17"/>
          <p:cNvPicPr>
            <a:picLocks noChangeAspect="1" noChangeArrowheads="1"/>
          </p:cNvPicPr>
          <p:nvPr/>
        </p:nvPicPr>
        <p:blipFill>
          <a:blip r:embed="rId3" cstate="print"/>
          <a:srcRect r="41925"/>
          <a:stretch>
            <a:fillRect/>
          </a:stretch>
        </p:blipFill>
        <p:spPr bwMode="auto">
          <a:xfrm>
            <a:off x="3995738" y="2997200"/>
            <a:ext cx="4968875" cy="3790950"/>
          </a:xfrm>
          <a:prstGeom prst="rect">
            <a:avLst/>
          </a:prstGeom>
          <a:noFill/>
          <a:ln w="9525">
            <a:noFill/>
            <a:miter lim="800000"/>
            <a:headEnd/>
            <a:tailEnd/>
          </a:ln>
          <a:effectLst/>
        </p:spPr>
      </p:pic>
      <p:sp>
        <p:nvSpPr>
          <p:cNvPr id="32786" name="Text Box 18"/>
          <p:cNvSpPr txBox="1">
            <a:spLocks noChangeArrowheads="1"/>
          </p:cNvSpPr>
          <p:nvPr/>
        </p:nvSpPr>
        <p:spPr bwMode="auto">
          <a:xfrm>
            <a:off x="971550" y="4437063"/>
            <a:ext cx="7921625" cy="2343150"/>
          </a:xfrm>
          <a:prstGeom prst="rect">
            <a:avLst/>
          </a:prstGeom>
          <a:solidFill>
            <a:srgbClr val="CCFFFF"/>
          </a:solidFill>
          <a:ln w="50800" algn="ctr">
            <a:solidFill>
              <a:schemeClr val="tx1"/>
            </a:solidFill>
            <a:miter lim="800000"/>
            <a:headEnd/>
            <a:tailEnd/>
          </a:ln>
          <a:effectLst/>
        </p:spPr>
        <p:txBody>
          <a:bodyPr>
            <a:spAutoFit/>
          </a:bodyPr>
          <a:lstStyle/>
          <a:p>
            <a:pPr algn="l"/>
            <a:r>
              <a:rPr lang="tr-TR" sz="1600"/>
              <a:t>Burada, Python’a kabaca şöyle bir emir vermiş oluyoruz:</a:t>
            </a:r>
          </a:p>
          <a:p>
            <a:pPr algn="l"/>
            <a:endParaRPr lang="tr-TR" sz="1600" i="1"/>
          </a:p>
          <a:p>
            <a:pPr algn="l"/>
            <a:r>
              <a:rPr lang="tr-TR" sz="1600" i="1"/>
              <a:t>“isim” adlı değişkenin içindeki öğelerin her birini tek tek “harfler” olarak adlandır! Ardından da bu “harfler” değişkenini ekrana bas!</a:t>
            </a:r>
            <a:r>
              <a:rPr lang="tr-TR" sz="1600"/>
              <a:t> </a:t>
            </a:r>
          </a:p>
          <a:p>
            <a:pPr algn="l"/>
            <a:endParaRPr lang="tr-TR" sz="1600"/>
          </a:p>
          <a:p>
            <a:pPr algn="l"/>
            <a:r>
              <a:rPr lang="tr-TR" sz="1600"/>
              <a:t>Bu emrimizi duyan Python “ozgur aydin” adlı karakter dizisine şöyle bir bakacak, bu karakter dizisi içinde gördüğü bütün harfleri tek tek tarayacak, bu harflerin her birine “harfler” adını verecek ve “harfler” olarak adlandırdığı bu öğeleri tek tek ekrana basacaktır...</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32784"/>
                                        </p:tgtEl>
                                        <p:attrNameLst>
                                          <p:attrName>style.visibility</p:attrName>
                                        </p:attrNameLst>
                                      </p:cBhvr>
                                      <p:to>
                                        <p:strVal val="visible"/>
                                      </p:to>
                                    </p:set>
                                    <p:animEffect transition="in" filter="box(out)">
                                      <p:cBhvr>
                                        <p:cTn id="7" dur="500"/>
                                        <p:tgtEl>
                                          <p:spTgt spid="32784"/>
                                        </p:tgtEl>
                                      </p:cBhvr>
                                    </p:animEffect>
                                  </p:childTnLst>
                                </p:cTn>
                              </p:par>
                            </p:childTnLst>
                          </p:cTn>
                        </p:par>
                        <p:par>
                          <p:cTn id="8" fill="hold">
                            <p:stCondLst>
                              <p:cond delay="500"/>
                            </p:stCondLst>
                            <p:childTnLst>
                              <p:par>
                                <p:cTn id="9" presetID="4" presetClass="entr" presetSubtype="32" fill="hold" nodeType="afterEffect">
                                  <p:stCondLst>
                                    <p:cond delay="0"/>
                                  </p:stCondLst>
                                  <p:childTnLst>
                                    <p:set>
                                      <p:cBhvr>
                                        <p:cTn id="10" dur="1" fill="hold">
                                          <p:stCondLst>
                                            <p:cond delay="0"/>
                                          </p:stCondLst>
                                        </p:cTn>
                                        <p:tgtEl>
                                          <p:spTgt spid="32785"/>
                                        </p:tgtEl>
                                        <p:attrNameLst>
                                          <p:attrName>style.visibility</p:attrName>
                                        </p:attrNameLst>
                                      </p:cBhvr>
                                      <p:to>
                                        <p:strVal val="visible"/>
                                      </p:to>
                                    </p:set>
                                    <p:animEffect transition="in" filter="box(out)">
                                      <p:cBhvr>
                                        <p:cTn id="11" dur="500"/>
                                        <p:tgtEl>
                                          <p:spTgt spid="32785"/>
                                        </p:tgtEl>
                                      </p:cBhvr>
                                    </p:animEffect>
                                  </p:childTnLst>
                                </p:cTn>
                              </p:par>
                            </p:childTnLst>
                          </p:cTn>
                        </p:par>
                      </p:childTnLst>
                    </p:cTn>
                  </p:par>
                  <p:par>
                    <p:cTn id="12" fill="hold">
                      <p:stCondLst>
                        <p:cond delay="indefinite"/>
                      </p:stCondLst>
                      <p:childTnLst>
                        <p:par>
                          <p:cTn id="13" fill="hold">
                            <p:stCondLst>
                              <p:cond delay="0"/>
                            </p:stCondLst>
                            <p:childTnLst>
                              <p:par>
                                <p:cTn id="14" presetID="4" presetClass="entr" presetSubtype="32" fill="hold" grpId="0" nodeType="clickEffect">
                                  <p:stCondLst>
                                    <p:cond delay="0"/>
                                  </p:stCondLst>
                                  <p:childTnLst>
                                    <p:set>
                                      <p:cBhvr>
                                        <p:cTn id="15" dur="1" fill="hold">
                                          <p:stCondLst>
                                            <p:cond delay="0"/>
                                          </p:stCondLst>
                                        </p:cTn>
                                        <p:tgtEl>
                                          <p:spTgt spid="32786"/>
                                        </p:tgtEl>
                                        <p:attrNameLst>
                                          <p:attrName>style.visibility</p:attrName>
                                        </p:attrNameLst>
                                      </p:cBhvr>
                                      <p:to>
                                        <p:strVal val="visible"/>
                                      </p:to>
                                    </p:set>
                                    <p:animEffect transition="in" filter="box(out)">
                                      <p:cBhvr>
                                        <p:cTn id="16" dur="500"/>
                                        <p:tgtEl>
                                          <p:spTgt spid="327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8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AutoShape 2"/>
          <p:cNvSpPr>
            <a:spLocks noGrp="1" noChangeArrowheads="1"/>
          </p:cNvSpPr>
          <p:nvPr>
            <p:ph type="title"/>
          </p:nvPr>
        </p:nvSpPr>
        <p:spPr/>
        <p:txBody>
          <a:bodyPr/>
          <a:lstStyle/>
          <a:p>
            <a:r>
              <a:rPr lang="tr-TR"/>
              <a:t>For loop Cümlesi</a:t>
            </a:r>
          </a:p>
        </p:txBody>
      </p:sp>
      <p:sp>
        <p:nvSpPr>
          <p:cNvPr id="54275" name="Text Box 3"/>
          <p:cNvSpPr txBox="1">
            <a:spLocks noChangeArrowheads="1"/>
          </p:cNvSpPr>
          <p:nvPr/>
        </p:nvSpPr>
        <p:spPr bwMode="auto">
          <a:xfrm>
            <a:off x="827088" y="2276475"/>
            <a:ext cx="8013700" cy="4760913"/>
          </a:xfrm>
          <a:prstGeom prst="rect">
            <a:avLst/>
          </a:prstGeom>
          <a:noFill/>
          <a:ln w="9525">
            <a:noFill/>
            <a:miter lim="800000"/>
            <a:headEnd/>
            <a:tailEnd/>
          </a:ln>
          <a:effectLst/>
        </p:spPr>
        <p:txBody>
          <a:bodyPr>
            <a:spAutoFit/>
          </a:bodyPr>
          <a:lstStyle/>
          <a:p>
            <a:pPr algn="l"/>
            <a:r>
              <a:rPr lang="tr-TR"/>
              <a:t>Bir önceki örnekte gördüğümüz gibi kodları çalıştırdığımızda da “ozgur aydin” adlı karakter dizisinin bütün harfleri tek tek ekrana basılmıştı. Bu örnekte, karakter dizimizi, önce bir değişkene atamak zorunda kalmadan doğrudan for döngüsü içine de yerleştirebiliyoruz.</a:t>
            </a:r>
          </a:p>
          <a:p>
            <a:pPr algn="l"/>
            <a:endParaRPr lang="tr-TR"/>
          </a:p>
          <a:p>
            <a:pPr algn="l"/>
            <a:r>
              <a:rPr lang="tr-TR"/>
              <a:t>Hatırlarsanız, bir önceki bölümde while döngüsünü işlerken şuna benzer bir örnek vermiştik:</a:t>
            </a:r>
          </a:p>
          <a:p>
            <a:pPr algn="l"/>
            <a:endParaRPr lang="tr-TR"/>
          </a:p>
          <a:p>
            <a:pPr lvl="4" algn="l">
              <a:buFont typeface="Wingdings" pitchFamily="2" charset="2"/>
              <a:buChar char="Ø"/>
            </a:pPr>
            <a:r>
              <a:rPr lang="tr-TR"/>
              <a:t> a = 1 </a:t>
            </a:r>
          </a:p>
          <a:p>
            <a:pPr lvl="4" algn="l">
              <a:buFont typeface="Wingdings" pitchFamily="2" charset="2"/>
              <a:buChar char="Ø"/>
            </a:pPr>
            <a:r>
              <a:rPr lang="tr-TR"/>
              <a:t> while a &lt; 10: </a:t>
            </a:r>
          </a:p>
          <a:p>
            <a:pPr lvl="4" algn="l">
              <a:buFont typeface="Wingdings" pitchFamily="2" charset="2"/>
              <a:buChar char="Ø"/>
            </a:pPr>
            <a:r>
              <a:rPr lang="tr-TR"/>
              <a:t> 	print(a) </a:t>
            </a:r>
          </a:p>
          <a:p>
            <a:pPr lvl="4" algn="l">
              <a:buFont typeface="Wingdings" pitchFamily="2" charset="2"/>
              <a:buChar char="Ø"/>
            </a:pPr>
            <a:r>
              <a:rPr lang="tr-TR"/>
              <a:t> 	a=a+1</a:t>
            </a:r>
          </a:p>
          <a:p>
            <a:pPr lvl="4" algn="l">
              <a:buFont typeface="Wingdings" pitchFamily="2" charset="2"/>
              <a:buChar char="Ø"/>
            </a:pPr>
            <a:endParaRPr lang="tr-TR"/>
          </a:p>
          <a:p>
            <a:pPr lvl="4" algn="l">
              <a:buFont typeface="Wingdings" pitchFamily="2" charset="2"/>
              <a:buNone/>
            </a:pPr>
            <a:r>
              <a:rPr lang="tr-TR"/>
              <a:t>Bu kodları çalıştırdığımız zaman, 1’den 10’a kadar olan sayıların ekrana basıldığını görürüz. Böyle bir şeyi for döngüsünü kullanarak, daha kolay bir şekilde yapabiliriz: </a:t>
            </a:r>
          </a:p>
          <a:p>
            <a:pPr algn="l"/>
            <a:endParaRPr lang="tr-TR"/>
          </a:p>
        </p:txBody>
      </p:sp>
      <p:pic>
        <p:nvPicPr>
          <p:cNvPr id="54276" name="Picture 4"/>
          <p:cNvPicPr>
            <a:picLocks noChangeAspect="1" noChangeArrowheads="1"/>
          </p:cNvPicPr>
          <p:nvPr/>
        </p:nvPicPr>
        <p:blipFill>
          <a:blip r:embed="rId2" cstate="print"/>
          <a:srcRect l="4050" t="15840" r="53212" b="49608"/>
          <a:stretch>
            <a:fillRect/>
          </a:stretch>
        </p:blipFill>
        <p:spPr bwMode="auto">
          <a:xfrm>
            <a:off x="1331913" y="2708275"/>
            <a:ext cx="6838950" cy="3455988"/>
          </a:xfrm>
          <a:prstGeom prst="rect">
            <a:avLst/>
          </a:prstGeom>
          <a:noFill/>
          <a:ln w="76200">
            <a:solidFill>
              <a:schemeClr val="bg2"/>
            </a:solidFill>
            <a:miter lim="800000"/>
            <a:headEnd/>
            <a:tailEnd/>
          </a:ln>
          <a:effectLst/>
        </p:spPr>
      </p:pic>
      <p:sp>
        <p:nvSpPr>
          <p:cNvPr id="54277" name="Text Box 5"/>
          <p:cNvSpPr txBox="1">
            <a:spLocks noChangeArrowheads="1"/>
          </p:cNvSpPr>
          <p:nvPr/>
        </p:nvSpPr>
        <p:spPr bwMode="auto">
          <a:xfrm>
            <a:off x="2987675" y="4724400"/>
            <a:ext cx="4752975" cy="1120775"/>
          </a:xfrm>
          <a:prstGeom prst="rect">
            <a:avLst/>
          </a:prstGeom>
          <a:solidFill>
            <a:srgbClr val="CCFFFF"/>
          </a:solidFill>
          <a:ln w="50800" algn="ctr">
            <a:solidFill>
              <a:schemeClr val="tx1"/>
            </a:solidFill>
            <a:miter lim="800000"/>
            <a:headEnd/>
            <a:tailEnd/>
          </a:ln>
          <a:effectLst/>
        </p:spPr>
        <p:txBody>
          <a:bodyPr>
            <a:spAutoFit/>
          </a:bodyPr>
          <a:lstStyle/>
          <a:p>
            <a:pPr algn="l"/>
            <a:r>
              <a:rPr lang="tr-TR" sz="1600"/>
              <a:t>Burada farkettiğiniz gibi bir önceki dersimizde kullandığımız range() fonksiyonu ile sıralı bir liste oluşturduk ve bu liste içerisinde ki sayıları yazdırdık.</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54276"/>
                                        </p:tgtEl>
                                        <p:attrNameLst>
                                          <p:attrName>style.visibility</p:attrName>
                                        </p:attrNameLst>
                                      </p:cBhvr>
                                      <p:to>
                                        <p:strVal val="visible"/>
                                      </p:to>
                                    </p:set>
                                    <p:animEffect transition="in" filter="box(out)">
                                      <p:cBhvr>
                                        <p:cTn id="7" dur="500"/>
                                        <p:tgtEl>
                                          <p:spTgt spid="54276"/>
                                        </p:tgtEl>
                                      </p:cBhvr>
                                    </p:animEffect>
                                  </p:childTnLst>
                                </p:cTn>
                              </p:par>
                            </p:childTnLst>
                          </p:cTn>
                        </p:par>
                        <p:par>
                          <p:cTn id="8" fill="hold">
                            <p:stCondLst>
                              <p:cond delay="500"/>
                            </p:stCondLst>
                            <p:childTnLst>
                              <p:par>
                                <p:cTn id="9" presetID="4" presetClass="entr" presetSubtype="32" fill="hold" grpId="0" nodeType="afterEffect">
                                  <p:stCondLst>
                                    <p:cond delay="0"/>
                                  </p:stCondLst>
                                  <p:childTnLst>
                                    <p:set>
                                      <p:cBhvr>
                                        <p:cTn id="10" dur="1" fill="hold">
                                          <p:stCondLst>
                                            <p:cond delay="0"/>
                                          </p:stCondLst>
                                        </p:cTn>
                                        <p:tgtEl>
                                          <p:spTgt spid="54277"/>
                                        </p:tgtEl>
                                        <p:attrNameLst>
                                          <p:attrName>style.visibility</p:attrName>
                                        </p:attrNameLst>
                                      </p:cBhvr>
                                      <p:to>
                                        <p:strVal val="visible"/>
                                      </p:to>
                                    </p:set>
                                    <p:animEffect transition="in" filter="box(out)">
                                      <p:cBhvr>
                                        <p:cTn id="11" dur="500"/>
                                        <p:tgtEl>
                                          <p:spTgt spid="542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AutoShape 2"/>
          <p:cNvSpPr>
            <a:spLocks noGrp="1" noChangeArrowheads="1"/>
          </p:cNvSpPr>
          <p:nvPr>
            <p:ph type="title"/>
          </p:nvPr>
        </p:nvSpPr>
        <p:spPr/>
        <p:txBody>
          <a:bodyPr/>
          <a:lstStyle/>
          <a:p>
            <a:r>
              <a:rPr lang="tr-TR"/>
              <a:t>Konu Başlıkları</a:t>
            </a:r>
          </a:p>
        </p:txBody>
      </p:sp>
      <p:sp>
        <p:nvSpPr>
          <p:cNvPr id="19460" name="Text Box 4"/>
          <p:cNvSpPr txBox="1">
            <a:spLocks noChangeArrowheads="1"/>
          </p:cNvSpPr>
          <p:nvPr/>
        </p:nvSpPr>
        <p:spPr bwMode="auto">
          <a:xfrm>
            <a:off x="1042988" y="2420938"/>
            <a:ext cx="7777162" cy="3838575"/>
          </a:xfrm>
          <a:prstGeom prst="rect">
            <a:avLst/>
          </a:prstGeom>
          <a:noFill/>
          <a:ln w="9525">
            <a:noFill/>
            <a:miter lim="800000"/>
            <a:headEnd/>
            <a:tailEnd/>
          </a:ln>
          <a:effectLst/>
        </p:spPr>
        <p:txBody>
          <a:bodyPr>
            <a:spAutoFit/>
          </a:bodyPr>
          <a:lstStyle/>
          <a:p>
            <a:pPr marL="342900" indent="-342900" algn="l">
              <a:spcBef>
                <a:spcPct val="50000"/>
              </a:spcBef>
              <a:buFontTx/>
              <a:buAutoNum type="arabicPeriod"/>
            </a:pPr>
            <a:r>
              <a:rPr lang="tr-TR" sz="2400"/>
              <a:t>Fonksiyonlar</a:t>
            </a:r>
          </a:p>
          <a:p>
            <a:pPr marL="800100" lvl="1" indent="-342900" algn="l">
              <a:spcBef>
                <a:spcPct val="50000"/>
              </a:spcBef>
              <a:buFontTx/>
              <a:buAutoNum type="alphaLcPeriod"/>
            </a:pPr>
            <a:r>
              <a:rPr lang="tr-TR" sz="2000"/>
              <a:t>Fonksiyon nedir?</a:t>
            </a:r>
          </a:p>
          <a:p>
            <a:pPr marL="800100" lvl="1" indent="-342900" algn="l">
              <a:spcBef>
                <a:spcPct val="50000"/>
              </a:spcBef>
              <a:buFontTx/>
              <a:buAutoNum type="alphaLcPeriod"/>
            </a:pPr>
            <a:r>
              <a:rPr lang="tr-TR" sz="2000"/>
              <a:t>Parametre nasıl tanımlanır?</a:t>
            </a:r>
          </a:p>
          <a:p>
            <a:pPr marL="800100" lvl="1" indent="-342900" algn="l">
              <a:spcBef>
                <a:spcPct val="50000"/>
              </a:spcBef>
              <a:buFontTx/>
              <a:buAutoNum type="alphaLcPeriod"/>
            </a:pPr>
            <a:r>
              <a:rPr lang="tr-TR" sz="2000"/>
              <a:t>Return deyimi</a:t>
            </a:r>
          </a:p>
          <a:p>
            <a:pPr marL="342900" indent="-342900" algn="l">
              <a:spcBef>
                <a:spcPct val="50000"/>
              </a:spcBef>
              <a:buFontTx/>
              <a:buAutoNum type="arabicPeriod"/>
            </a:pPr>
            <a:r>
              <a:rPr lang="tr-TR" sz="2400"/>
              <a:t>Tekrarlama</a:t>
            </a:r>
          </a:p>
          <a:p>
            <a:pPr marL="800100" lvl="1" indent="-342900" algn="l">
              <a:spcBef>
                <a:spcPct val="50000"/>
              </a:spcBef>
              <a:buFontTx/>
              <a:buAutoNum type="alphaLcPeriod"/>
            </a:pPr>
            <a:r>
              <a:rPr lang="tr-TR" sz="2000"/>
              <a:t>Tekrarlama Nedir?</a:t>
            </a:r>
          </a:p>
          <a:p>
            <a:pPr marL="800100" lvl="1" indent="-342900" algn="l">
              <a:spcBef>
                <a:spcPct val="50000"/>
              </a:spcBef>
              <a:buFontTx/>
              <a:buAutoNum type="alphaLcPeriod"/>
            </a:pPr>
            <a:r>
              <a:rPr lang="tr-TR" sz="2000"/>
              <a:t>Tekrarlama Tipleri</a:t>
            </a:r>
          </a:p>
          <a:p>
            <a:pPr marL="342900" indent="-342900" algn="l">
              <a:spcBef>
                <a:spcPct val="50000"/>
              </a:spcBef>
              <a:buFontTx/>
              <a:buAutoNum type="arabicPeriod"/>
            </a:pPr>
            <a:r>
              <a:rPr lang="tr-TR" sz="2400"/>
              <a:t>Örnekler</a:t>
            </a: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AutoShape 2"/>
          <p:cNvSpPr>
            <a:spLocks noGrp="1" noChangeArrowheads="1"/>
          </p:cNvSpPr>
          <p:nvPr>
            <p:ph type="title"/>
          </p:nvPr>
        </p:nvSpPr>
        <p:spPr/>
        <p:txBody>
          <a:bodyPr/>
          <a:lstStyle/>
          <a:p>
            <a:r>
              <a:rPr lang="tr-TR"/>
              <a:t>Örnek 1</a:t>
            </a:r>
          </a:p>
        </p:txBody>
      </p:sp>
      <p:pic>
        <p:nvPicPr>
          <p:cNvPr id="55302" name="Picture 6"/>
          <p:cNvPicPr>
            <a:picLocks noChangeAspect="1" noChangeArrowheads="1"/>
          </p:cNvPicPr>
          <p:nvPr/>
        </p:nvPicPr>
        <p:blipFill>
          <a:blip r:embed="rId2" cstate="print"/>
          <a:srcRect r="40761"/>
          <a:stretch>
            <a:fillRect/>
          </a:stretch>
        </p:blipFill>
        <p:spPr bwMode="auto">
          <a:xfrm>
            <a:off x="1042988" y="2420938"/>
            <a:ext cx="7200900" cy="3421062"/>
          </a:xfrm>
          <a:prstGeom prst="rect">
            <a:avLst/>
          </a:prstGeom>
          <a:noFill/>
          <a:ln w="9525">
            <a:noFill/>
            <a:miter lim="800000"/>
            <a:headEnd/>
            <a:tailEnd/>
          </a:ln>
          <a:effectLst/>
        </p:spPr>
      </p:pic>
      <p:sp>
        <p:nvSpPr>
          <p:cNvPr id="55303" name="Text Box 7"/>
          <p:cNvSpPr txBox="1">
            <a:spLocks noChangeArrowheads="1"/>
          </p:cNvSpPr>
          <p:nvPr/>
        </p:nvSpPr>
        <p:spPr bwMode="auto">
          <a:xfrm>
            <a:off x="1042988" y="5949950"/>
            <a:ext cx="2447925" cy="387350"/>
          </a:xfrm>
          <a:prstGeom prst="rect">
            <a:avLst/>
          </a:prstGeom>
          <a:solidFill>
            <a:srgbClr val="CCFFFF"/>
          </a:solidFill>
          <a:ln w="50800" algn="ctr">
            <a:solidFill>
              <a:schemeClr val="tx1"/>
            </a:solidFill>
            <a:miter lim="800000"/>
            <a:headEnd/>
            <a:tailEnd/>
          </a:ln>
          <a:effectLst/>
        </p:spPr>
        <p:txBody>
          <a:bodyPr>
            <a:spAutoFit/>
          </a:bodyPr>
          <a:lstStyle/>
          <a:p>
            <a:pPr algn="l"/>
            <a:r>
              <a:rPr lang="tr-TR" sz="1600"/>
              <a:t>Sayı tahmin oyunu…</a:t>
            </a:r>
          </a:p>
        </p:txBody>
      </p:sp>
      <p:pic>
        <p:nvPicPr>
          <p:cNvPr id="55304" name="Picture 8"/>
          <p:cNvPicPr>
            <a:picLocks noChangeAspect="1" noChangeArrowheads="1"/>
          </p:cNvPicPr>
          <p:nvPr/>
        </p:nvPicPr>
        <p:blipFill>
          <a:blip r:embed="rId3" cstate="print"/>
          <a:srcRect r="49294"/>
          <a:stretch>
            <a:fillRect/>
          </a:stretch>
        </p:blipFill>
        <p:spPr bwMode="auto">
          <a:xfrm>
            <a:off x="3708400" y="3492500"/>
            <a:ext cx="5292725" cy="3186113"/>
          </a:xfrm>
          <a:prstGeom prst="rect">
            <a:avLst/>
          </a:prstGeom>
          <a:noFill/>
          <a:ln w="9525">
            <a:noFill/>
            <a:miter lim="800000"/>
            <a:headEnd/>
            <a:tailEnd/>
          </a:ln>
          <a:effec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55304"/>
                                        </p:tgtEl>
                                        <p:attrNameLst>
                                          <p:attrName>style.visibility</p:attrName>
                                        </p:attrNameLst>
                                      </p:cBhvr>
                                      <p:to>
                                        <p:strVal val="visible"/>
                                      </p:to>
                                    </p:set>
                                    <p:animEffect transition="in" filter="box(out)">
                                      <p:cBhvr>
                                        <p:cTn id="7" dur="500"/>
                                        <p:tgtEl>
                                          <p:spTgt spid="553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AutoShape 2"/>
          <p:cNvSpPr>
            <a:spLocks noGrp="1" noChangeArrowheads="1"/>
          </p:cNvSpPr>
          <p:nvPr>
            <p:ph type="title"/>
          </p:nvPr>
        </p:nvSpPr>
        <p:spPr/>
        <p:txBody>
          <a:bodyPr/>
          <a:lstStyle/>
          <a:p>
            <a:r>
              <a:rPr lang="tr-TR"/>
              <a:t>Örnek 2</a:t>
            </a:r>
          </a:p>
        </p:txBody>
      </p:sp>
      <p:pic>
        <p:nvPicPr>
          <p:cNvPr id="56327" name="Picture 7"/>
          <p:cNvPicPr>
            <a:picLocks noChangeAspect="1" noChangeArrowheads="1"/>
          </p:cNvPicPr>
          <p:nvPr/>
        </p:nvPicPr>
        <p:blipFill>
          <a:blip r:embed="rId2" cstate="print"/>
          <a:srcRect/>
          <a:stretch>
            <a:fillRect/>
          </a:stretch>
        </p:blipFill>
        <p:spPr bwMode="auto">
          <a:xfrm>
            <a:off x="971550" y="2409825"/>
            <a:ext cx="7488238" cy="2819400"/>
          </a:xfrm>
          <a:prstGeom prst="rect">
            <a:avLst/>
          </a:prstGeom>
          <a:noFill/>
          <a:ln w="9525">
            <a:noFill/>
            <a:miter lim="800000"/>
            <a:headEnd/>
            <a:tailEnd/>
          </a:ln>
          <a:effectLst/>
        </p:spPr>
      </p:pic>
      <p:pic>
        <p:nvPicPr>
          <p:cNvPr id="56328" name="Picture 8"/>
          <p:cNvPicPr>
            <a:picLocks noChangeAspect="1" noChangeArrowheads="1"/>
          </p:cNvPicPr>
          <p:nvPr/>
        </p:nvPicPr>
        <p:blipFill>
          <a:blip r:embed="rId3" cstate="print"/>
          <a:srcRect r="28455"/>
          <a:stretch>
            <a:fillRect/>
          </a:stretch>
        </p:blipFill>
        <p:spPr bwMode="auto">
          <a:xfrm>
            <a:off x="2700338" y="3357563"/>
            <a:ext cx="6215062" cy="3314700"/>
          </a:xfrm>
          <a:prstGeom prst="rect">
            <a:avLst/>
          </a:prstGeom>
          <a:noFill/>
          <a:ln w="9525">
            <a:noFill/>
            <a:miter lim="800000"/>
            <a:headEnd/>
            <a:tailEnd/>
          </a:ln>
          <a:effec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56328"/>
                                        </p:tgtEl>
                                        <p:attrNameLst>
                                          <p:attrName>style.visibility</p:attrName>
                                        </p:attrNameLst>
                                      </p:cBhvr>
                                      <p:to>
                                        <p:strVal val="visible"/>
                                      </p:to>
                                    </p:set>
                                    <p:animEffect transition="in" filter="box(out)">
                                      <p:cBhvr>
                                        <p:cTn id="7" dur="500"/>
                                        <p:tgtEl>
                                          <p:spTgt spid="563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AutoShape 2"/>
          <p:cNvSpPr>
            <a:spLocks noGrp="1" noChangeArrowheads="1"/>
          </p:cNvSpPr>
          <p:nvPr>
            <p:ph type="title"/>
          </p:nvPr>
        </p:nvSpPr>
        <p:spPr/>
        <p:txBody>
          <a:bodyPr/>
          <a:lstStyle/>
          <a:p>
            <a:r>
              <a:rPr lang="tr-TR"/>
              <a:t>KAYNAKLAR</a:t>
            </a:r>
          </a:p>
        </p:txBody>
      </p:sp>
      <p:sp>
        <p:nvSpPr>
          <p:cNvPr id="14339" name="Rectangle 3"/>
          <p:cNvSpPr>
            <a:spLocks noGrp="1" noChangeArrowheads="1"/>
          </p:cNvSpPr>
          <p:nvPr>
            <p:ph type="body" idx="1"/>
          </p:nvPr>
        </p:nvSpPr>
        <p:spPr>
          <a:xfrm>
            <a:off x="838200" y="2362200"/>
            <a:ext cx="7693025" cy="4306888"/>
          </a:xfrm>
        </p:spPr>
        <p:txBody>
          <a:bodyPr/>
          <a:lstStyle/>
          <a:p>
            <a:pPr>
              <a:spcBef>
                <a:spcPct val="50000"/>
              </a:spcBef>
              <a:spcAft>
                <a:spcPct val="50000"/>
              </a:spcAft>
            </a:pPr>
            <a:r>
              <a:rPr lang="tr-TR" sz="1800"/>
              <a:t>http://ocw.mit.edu/courses/electrical-engineering-and-computer-science/6-00-introduction-to-computer-science-and-programming-fall-2008/lecture-videos/embed04/</a:t>
            </a:r>
          </a:p>
          <a:p>
            <a:pPr>
              <a:spcBef>
                <a:spcPct val="50000"/>
              </a:spcBef>
              <a:spcAft>
                <a:spcPct val="50000"/>
              </a:spcAft>
            </a:pPr>
            <a:r>
              <a:rPr lang="tr-TR" sz="1800"/>
              <a:t>http://www.istihza.com/py3/dongu.html</a:t>
            </a:r>
          </a:p>
          <a:p>
            <a:pPr>
              <a:spcBef>
                <a:spcPct val="50000"/>
              </a:spcBef>
              <a:spcAft>
                <a:spcPct val="50000"/>
              </a:spcAft>
            </a:pPr>
            <a:r>
              <a:rPr lang="tr-TR" sz="1800"/>
              <a:t>http://www.tutorialspoint.com/python/python_while_loop.htm</a:t>
            </a:r>
          </a:p>
          <a:p>
            <a:pPr>
              <a:spcBef>
                <a:spcPct val="50000"/>
              </a:spcBef>
              <a:spcAft>
                <a:spcPct val="50000"/>
              </a:spcAft>
            </a:pPr>
            <a:r>
              <a:rPr lang="tr-TR" sz="1800"/>
              <a:t>http://www.tutorialspoint.com/python/python_for_loop.htm</a:t>
            </a:r>
          </a:p>
          <a:p>
            <a:pPr>
              <a:spcBef>
                <a:spcPct val="50000"/>
              </a:spcBef>
              <a:spcAft>
                <a:spcPct val="50000"/>
              </a:spcAft>
            </a:pPr>
            <a:r>
              <a:rPr lang="tr-TR" sz="1800"/>
              <a:t>http://www.tutorialspoint.com/python/python_loop_control.htm</a:t>
            </a:r>
          </a:p>
          <a:p>
            <a:pPr>
              <a:spcBef>
                <a:spcPct val="50000"/>
              </a:spcBef>
              <a:spcAft>
                <a:spcPct val="50000"/>
              </a:spcAft>
            </a:pPr>
            <a:endParaRPr lang="tr-TR" sz="1800"/>
          </a:p>
          <a:p>
            <a:pPr>
              <a:lnSpc>
                <a:spcPct val="80000"/>
              </a:lnSpc>
            </a:pPr>
            <a:endParaRPr lang="tr-TR" sz="1800"/>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AutoShape 2"/>
          <p:cNvSpPr>
            <a:spLocks noGrp="1" noChangeArrowheads="1"/>
          </p:cNvSpPr>
          <p:nvPr>
            <p:ph type="title"/>
          </p:nvPr>
        </p:nvSpPr>
        <p:spPr/>
        <p:txBody>
          <a:bodyPr/>
          <a:lstStyle/>
          <a:p>
            <a:r>
              <a:rPr lang="tr-TR"/>
              <a:t>Fonksiyonlar</a:t>
            </a:r>
          </a:p>
        </p:txBody>
      </p:sp>
      <p:sp>
        <p:nvSpPr>
          <p:cNvPr id="30723" name="Text Box 3"/>
          <p:cNvSpPr txBox="1">
            <a:spLocks noChangeArrowheads="1"/>
          </p:cNvSpPr>
          <p:nvPr/>
        </p:nvSpPr>
        <p:spPr bwMode="auto">
          <a:xfrm>
            <a:off x="1042988" y="2420938"/>
            <a:ext cx="7777162" cy="3976687"/>
          </a:xfrm>
          <a:prstGeom prst="rect">
            <a:avLst/>
          </a:prstGeom>
          <a:noFill/>
          <a:ln w="9525" algn="ctr">
            <a:noFill/>
            <a:miter lim="800000"/>
            <a:headEnd/>
            <a:tailEnd/>
          </a:ln>
          <a:effectLst/>
        </p:spPr>
        <p:txBody>
          <a:bodyPr>
            <a:spAutoFit/>
          </a:bodyPr>
          <a:lstStyle/>
          <a:p>
            <a:pPr algn="l">
              <a:spcBef>
                <a:spcPct val="20000"/>
              </a:spcBef>
              <a:buClr>
                <a:schemeClr val="tx1"/>
              </a:buClr>
              <a:buSzPct val="75000"/>
              <a:buFont typeface="Wingdings" pitchFamily="2" charset="2"/>
              <a:buNone/>
            </a:pPr>
            <a:r>
              <a:rPr lang="tr-TR" sz="2200"/>
              <a:t>En basit tanımıyla fonksiyon, birbiriyle ilişkili deyimleri, kod parçalarını bir araya toplamamızı sağlayan bir “kod bloğu”dur. </a:t>
            </a:r>
          </a:p>
          <a:p>
            <a:pPr algn="l">
              <a:spcBef>
                <a:spcPct val="20000"/>
              </a:spcBef>
              <a:buClr>
                <a:schemeClr val="tx1"/>
              </a:buClr>
              <a:buSzPct val="75000"/>
              <a:buFont typeface="Wingdings" pitchFamily="2" charset="2"/>
              <a:buNone/>
            </a:pPr>
            <a:endParaRPr lang="tr-TR" sz="2200"/>
          </a:p>
          <a:p>
            <a:pPr algn="l">
              <a:spcBef>
                <a:spcPct val="20000"/>
              </a:spcBef>
              <a:buClr>
                <a:schemeClr val="tx1"/>
              </a:buClr>
              <a:buSzPct val="75000"/>
              <a:buFont typeface="Wingdings" pitchFamily="2" charset="2"/>
              <a:buNone/>
            </a:pPr>
            <a:r>
              <a:rPr lang="tr-TR" sz="2200"/>
              <a:t>Python’daki fonksiyonlar bize işlerimizi otomatikleştirme imkanı sağlar. Fonksiyonların bu otomatikleştirme işini nasıl yerine getirdiğini bu bölümde inceleyeceğiz. </a:t>
            </a:r>
            <a:br>
              <a:rPr lang="tr-TR" sz="2200"/>
            </a:br>
            <a:endParaRPr lang="tr-TR" sz="2200"/>
          </a:p>
          <a:p>
            <a:pPr algn="l">
              <a:spcBef>
                <a:spcPct val="20000"/>
              </a:spcBef>
              <a:buClr>
                <a:schemeClr val="tx1"/>
              </a:buClr>
              <a:buSzPct val="75000"/>
              <a:buFont typeface="Wingdings" pitchFamily="2" charset="2"/>
              <a:buNone/>
            </a:pPr>
            <a:r>
              <a:rPr lang="tr-TR" sz="2200"/>
              <a:t>Bu bölümü bitirip fonksiyonlar konusunu öğrendiğimizde, Python’da ileriye doğru çok önemli ve büyük bir adım atmış olacağız... </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AutoShape 2"/>
          <p:cNvSpPr>
            <a:spLocks noGrp="1" noChangeArrowheads="1"/>
          </p:cNvSpPr>
          <p:nvPr>
            <p:ph type="title"/>
          </p:nvPr>
        </p:nvSpPr>
        <p:spPr/>
        <p:txBody>
          <a:bodyPr/>
          <a:lstStyle/>
          <a:p>
            <a:r>
              <a:rPr lang="tr-TR"/>
              <a:t>Fonksiyonlar</a:t>
            </a:r>
          </a:p>
        </p:txBody>
      </p:sp>
      <p:sp>
        <p:nvSpPr>
          <p:cNvPr id="41987" name="Text Box 3"/>
          <p:cNvSpPr txBox="1">
            <a:spLocks noChangeArrowheads="1"/>
          </p:cNvSpPr>
          <p:nvPr/>
        </p:nvSpPr>
        <p:spPr bwMode="auto">
          <a:xfrm>
            <a:off x="1042988" y="2420938"/>
            <a:ext cx="7777162" cy="3910012"/>
          </a:xfrm>
          <a:prstGeom prst="rect">
            <a:avLst/>
          </a:prstGeom>
          <a:noFill/>
          <a:ln w="9525" algn="ctr">
            <a:noFill/>
            <a:miter lim="800000"/>
            <a:headEnd/>
            <a:tailEnd/>
          </a:ln>
          <a:effectLst/>
        </p:spPr>
        <p:txBody>
          <a:bodyPr>
            <a:spAutoFit/>
          </a:bodyPr>
          <a:lstStyle/>
          <a:p>
            <a:pPr algn="l">
              <a:spcBef>
                <a:spcPct val="20000"/>
              </a:spcBef>
              <a:buClr>
                <a:schemeClr val="tx1"/>
              </a:buClr>
              <a:buSzPct val="75000"/>
              <a:buFont typeface="Wingdings" pitchFamily="2" charset="2"/>
              <a:buNone/>
            </a:pPr>
            <a:r>
              <a:rPr lang="tr-TR" sz="2200"/>
              <a:t>Aslında fonksiyonlar bizim yabancısı olduğumuz bir kavram değil. Şimdiye kadar Python’da pek çok fonksiyon gördük ve kullandık.</a:t>
            </a:r>
          </a:p>
          <a:p>
            <a:pPr algn="l">
              <a:spcBef>
                <a:spcPct val="20000"/>
              </a:spcBef>
              <a:buClr>
                <a:schemeClr val="tx1"/>
              </a:buClr>
              <a:buSzPct val="75000"/>
              <a:buFont typeface="Wingdings" pitchFamily="2" charset="2"/>
              <a:buNone/>
            </a:pPr>
            <a:r>
              <a:rPr lang="tr-TR" sz="2200"/>
              <a:t> </a:t>
            </a:r>
          </a:p>
          <a:p>
            <a:pPr algn="l">
              <a:spcBef>
                <a:spcPct val="20000"/>
              </a:spcBef>
              <a:buClr>
                <a:schemeClr val="tx1"/>
              </a:buClr>
              <a:buSzPct val="75000"/>
              <a:buFont typeface="Wingdings" pitchFamily="2" charset="2"/>
              <a:buNone/>
            </a:pPr>
            <a:r>
              <a:rPr lang="tr-TR" sz="2200"/>
              <a:t>Örneğin, print() komutunun bir fonksiyon olduğunu ilk sunularımızda en başta söylemiştik. Aynı şekilde, daha önceki derslerimizde gördüğümüz ve işlerimizi bir hayli kolaylaştırmış olan range(), len(), round(), str(), int(), list(), dict(), tuple() vb. komutların birer fonksiyon olduğunu biliyoruz. Biz bu bölümde buna benzer fonksiyonları nasıl oluşturabileceğimizi öğreneceğiz. </a:t>
            </a: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AutoShape 2"/>
          <p:cNvSpPr>
            <a:spLocks noGrp="1" noChangeArrowheads="1"/>
          </p:cNvSpPr>
          <p:nvPr>
            <p:ph type="title"/>
          </p:nvPr>
        </p:nvSpPr>
        <p:spPr/>
        <p:txBody>
          <a:bodyPr/>
          <a:lstStyle/>
          <a:p>
            <a:r>
              <a:rPr lang="tr-TR"/>
              <a:t>Fonksiyon Tanımlamak</a:t>
            </a:r>
          </a:p>
        </p:txBody>
      </p:sp>
      <p:sp>
        <p:nvSpPr>
          <p:cNvPr id="43011" name="Text Box 3"/>
          <p:cNvSpPr txBox="1">
            <a:spLocks noChangeArrowheads="1"/>
          </p:cNvSpPr>
          <p:nvPr/>
        </p:nvSpPr>
        <p:spPr bwMode="auto">
          <a:xfrm>
            <a:off x="1042988" y="2420938"/>
            <a:ext cx="7921625" cy="4111625"/>
          </a:xfrm>
          <a:prstGeom prst="rect">
            <a:avLst/>
          </a:prstGeom>
          <a:noFill/>
          <a:ln w="9525" algn="ctr">
            <a:noFill/>
            <a:miter lim="800000"/>
            <a:headEnd/>
            <a:tailEnd/>
          </a:ln>
          <a:effectLst/>
        </p:spPr>
        <p:txBody>
          <a:bodyPr>
            <a:spAutoFit/>
          </a:bodyPr>
          <a:lstStyle/>
          <a:p>
            <a:pPr algn="l">
              <a:spcBef>
                <a:spcPct val="20000"/>
              </a:spcBef>
              <a:buClr>
                <a:schemeClr val="tx1"/>
              </a:buClr>
              <a:buSzPct val="75000"/>
              <a:buFont typeface="Wingdings" pitchFamily="2" charset="2"/>
              <a:buNone/>
            </a:pPr>
            <a:r>
              <a:rPr lang="tr-TR" sz="2000"/>
              <a:t>Giriş kısmında söylediğimiz gibi, fonksiyonlar işlerimizi otomatikleştirmemizi sağlar. Örneğin, sum() adlı fonksiyonumuzu inceleyelim. Bu fonksiyon bize, bir liste içindeki bütün sayıların toplamını vermektedir.</a:t>
            </a:r>
          </a:p>
          <a:p>
            <a:pPr algn="l">
              <a:spcBef>
                <a:spcPct val="20000"/>
              </a:spcBef>
              <a:buClr>
                <a:schemeClr val="tx1"/>
              </a:buClr>
              <a:buSzPct val="75000"/>
              <a:buFont typeface="Wingdings" pitchFamily="2" charset="2"/>
              <a:buNone/>
            </a:pPr>
            <a:endParaRPr lang="tr-TR" sz="2000"/>
          </a:p>
          <a:p>
            <a:pPr algn="l">
              <a:spcBef>
                <a:spcPct val="20000"/>
              </a:spcBef>
              <a:buClr>
                <a:schemeClr val="tx1"/>
              </a:buClr>
              <a:buSzPct val="75000"/>
              <a:buFont typeface="Wingdings" pitchFamily="2" charset="2"/>
              <a:buNone/>
            </a:pPr>
            <a:endParaRPr lang="tr-TR" sz="2000"/>
          </a:p>
          <a:p>
            <a:pPr algn="l">
              <a:spcBef>
                <a:spcPct val="20000"/>
              </a:spcBef>
              <a:buClr>
                <a:schemeClr val="tx1"/>
              </a:buClr>
              <a:buSzPct val="75000"/>
              <a:buFont typeface="Wingdings" pitchFamily="2" charset="2"/>
              <a:buNone/>
            </a:pPr>
            <a:endParaRPr lang="tr-TR" sz="2000"/>
          </a:p>
          <a:p>
            <a:pPr algn="l">
              <a:spcBef>
                <a:spcPct val="20000"/>
              </a:spcBef>
              <a:buClr>
                <a:schemeClr val="tx1"/>
              </a:buClr>
              <a:buSzPct val="75000"/>
              <a:buFont typeface="Wingdings" pitchFamily="2" charset="2"/>
              <a:buNone/>
            </a:pPr>
            <a:endParaRPr lang="tr-TR" sz="2000"/>
          </a:p>
          <a:p>
            <a:pPr algn="l">
              <a:spcBef>
                <a:spcPct val="20000"/>
              </a:spcBef>
              <a:buClr>
                <a:schemeClr val="tx1"/>
              </a:buClr>
              <a:buSzPct val="75000"/>
              <a:buFont typeface="Wingdings" pitchFamily="2" charset="2"/>
              <a:buNone/>
            </a:pPr>
            <a:endParaRPr lang="tr-TR" sz="2000"/>
          </a:p>
          <a:p>
            <a:pPr algn="l">
              <a:spcBef>
                <a:spcPct val="20000"/>
              </a:spcBef>
              <a:buClr>
                <a:schemeClr val="tx1"/>
              </a:buClr>
              <a:buSzPct val="75000"/>
              <a:buFont typeface="Wingdings" pitchFamily="2" charset="2"/>
              <a:buNone/>
            </a:pPr>
            <a:endParaRPr lang="tr-TR" sz="2000"/>
          </a:p>
          <a:p>
            <a:pPr algn="l"/>
            <a:r>
              <a:rPr lang="tr-TR" sz="2000"/>
              <a:t>Peki bu fonksiyon nasıl oluyor da işlerimizi otomatikleştirmemizi sağlıyor?</a:t>
            </a:r>
          </a:p>
        </p:txBody>
      </p:sp>
      <p:pic>
        <p:nvPicPr>
          <p:cNvPr id="43013" name="Picture 5"/>
          <p:cNvPicPr>
            <a:picLocks noChangeAspect="1" noChangeArrowheads="1"/>
          </p:cNvPicPr>
          <p:nvPr/>
        </p:nvPicPr>
        <p:blipFill>
          <a:blip r:embed="rId2" cstate="print"/>
          <a:srcRect t="1811" r="15955" b="62802"/>
          <a:stretch>
            <a:fillRect/>
          </a:stretch>
        </p:blipFill>
        <p:spPr bwMode="auto">
          <a:xfrm>
            <a:off x="1116013" y="4049713"/>
            <a:ext cx="6932612" cy="1395412"/>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AutoShape 2"/>
          <p:cNvSpPr>
            <a:spLocks noGrp="1" noChangeArrowheads="1"/>
          </p:cNvSpPr>
          <p:nvPr>
            <p:ph type="title"/>
          </p:nvPr>
        </p:nvSpPr>
        <p:spPr/>
        <p:txBody>
          <a:bodyPr/>
          <a:lstStyle/>
          <a:p>
            <a:r>
              <a:rPr lang="tr-TR"/>
              <a:t>Fonksiyon Tanımlamak</a:t>
            </a:r>
          </a:p>
        </p:txBody>
      </p:sp>
      <p:sp>
        <p:nvSpPr>
          <p:cNvPr id="44035" name="Text Box 3"/>
          <p:cNvSpPr txBox="1">
            <a:spLocks noChangeArrowheads="1"/>
          </p:cNvSpPr>
          <p:nvPr/>
        </p:nvSpPr>
        <p:spPr bwMode="auto">
          <a:xfrm>
            <a:off x="1042988" y="2420938"/>
            <a:ext cx="7921625" cy="1006475"/>
          </a:xfrm>
          <a:prstGeom prst="rect">
            <a:avLst/>
          </a:prstGeom>
          <a:noFill/>
          <a:ln w="9525" algn="ctr">
            <a:noFill/>
            <a:miter lim="800000"/>
            <a:headEnd/>
            <a:tailEnd/>
          </a:ln>
          <a:effectLst/>
        </p:spPr>
        <p:txBody>
          <a:bodyPr>
            <a:spAutoFit/>
          </a:bodyPr>
          <a:lstStyle/>
          <a:p>
            <a:pPr algn="l">
              <a:spcBef>
                <a:spcPct val="20000"/>
              </a:spcBef>
              <a:buClr>
                <a:schemeClr val="tx1"/>
              </a:buClr>
              <a:buSzPct val="75000"/>
              <a:buFont typeface="Wingdings" pitchFamily="2" charset="2"/>
              <a:buNone/>
            </a:pPr>
            <a:r>
              <a:rPr lang="tr-TR" sz="2000"/>
              <a:t>Bir an için Python’da fonksiyon diye bir şeyin olmadığını varsayalım. Yukarıdaki gibi, bir liste içindeki bütün sayıları toplamak istediğimizde şöyle bir şey yazmamız gerekecekti:</a:t>
            </a:r>
          </a:p>
        </p:txBody>
      </p:sp>
      <p:pic>
        <p:nvPicPr>
          <p:cNvPr id="44037" name="Picture 5"/>
          <p:cNvPicPr>
            <a:picLocks noChangeAspect="1" noChangeArrowheads="1"/>
          </p:cNvPicPr>
          <p:nvPr/>
        </p:nvPicPr>
        <p:blipFill>
          <a:blip r:embed="rId2" cstate="print"/>
          <a:srcRect l="223" t="22894" r="53931" b="45781"/>
          <a:stretch>
            <a:fillRect/>
          </a:stretch>
        </p:blipFill>
        <p:spPr bwMode="auto">
          <a:xfrm>
            <a:off x="1177925" y="3549650"/>
            <a:ext cx="6057900" cy="2824163"/>
          </a:xfrm>
          <a:prstGeom prst="rect">
            <a:avLst/>
          </a:prstGeom>
          <a:noFill/>
          <a:ln w="9525">
            <a:noFill/>
            <a:miter lim="800000"/>
            <a:headEnd/>
            <a:tailEnd/>
          </a:ln>
          <a:effectLst/>
        </p:spPr>
      </p:pic>
      <p:sp>
        <p:nvSpPr>
          <p:cNvPr id="44038" name="Text Box 6"/>
          <p:cNvSpPr txBox="1">
            <a:spLocks noChangeArrowheads="1"/>
          </p:cNvSpPr>
          <p:nvPr/>
        </p:nvSpPr>
        <p:spPr bwMode="auto">
          <a:xfrm>
            <a:off x="3924300" y="5516563"/>
            <a:ext cx="4968875" cy="915987"/>
          </a:xfrm>
          <a:prstGeom prst="rect">
            <a:avLst/>
          </a:prstGeom>
          <a:noFill/>
          <a:ln w="9525" algn="ctr">
            <a:noFill/>
            <a:miter lim="800000"/>
            <a:headEnd/>
            <a:tailEnd/>
          </a:ln>
          <a:effectLst/>
        </p:spPr>
        <p:txBody>
          <a:bodyPr>
            <a:spAutoFit/>
          </a:bodyPr>
          <a:lstStyle/>
          <a:p>
            <a:pPr algn="l">
              <a:spcBef>
                <a:spcPct val="20000"/>
              </a:spcBef>
              <a:buClr>
                <a:schemeClr val="tx1"/>
              </a:buClr>
              <a:buSzPct val="75000"/>
              <a:buFont typeface="Wingdings" pitchFamily="2" charset="2"/>
              <a:buNone/>
            </a:pPr>
            <a:r>
              <a:rPr lang="tr-TR"/>
              <a:t>Başka bir grup sayıyı toplamak istediğimizde ise bu kodları en baştan tekrar yazmak zorunda kalacaktık:</a:t>
            </a: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AutoShape 2"/>
          <p:cNvSpPr>
            <a:spLocks noGrp="1" noChangeArrowheads="1"/>
          </p:cNvSpPr>
          <p:nvPr>
            <p:ph type="title"/>
          </p:nvPr>
        </p:nvSpPr>
        <p:spPr/>
        <p:txBody>
          <a:bodyPr/>
          <a:lstStyle/>
          <a:p>
            <a:r>
              <a:rPr lang="tr-TR"/>
              <a:t>Fonksiyon Tanımlamak</a:t>
            </a:r>
          </a:p>
        </p:txBody>
      </p:sp>
      <p:sp>
        <p:nvSpPr>
          <p:cNvPr id="45059" name="Text Box 3"/>
          <p:cNvSpPr txBox="1">
            <a:spLocks noChangeArrowheads="1"/>
          </p:cNvSpPr>
          <p:nvPr/>
        </p:nvSpPr>
        <p:spPr bwMode="auto">
          <a:xfrm>
            <a:off x="1042988" y="2420938"/>
            <a:ext cx="7921625" cy="4106862"/>
          </a:xfrm>
          <a:prstGeom prst="rect">
            <a:avLst/>
          </a:prstGeom>
          <a:noFill/>
          <a:ln w="9525" algn="ctr">
            <a:noFill/>
            <a:miter lim="800000"/>
            <a:headEnd/>
            <a:tailEnd/>
          </a:ln>
          <a:effectLst/>
        </p:spPr>
        <p:txBody>
          <a:bodyPr>
            <a:spAutoFit/>
          </a:bodyPr>
          <a:lstStyle/>
          <a:p>
            <a:pPr algn="l">
              <a:spcBef>
                <a:spcPct val="20000"/>
              </a:spcBef>
              <a:buClr>
                <a:schemeClr val="tx1"/>
              </a:buClr>
              <a:buSzPct val="75000"/>
              <a:buFont typeface="Wingdings" pitchFamily="2" charset="2"/>
              <a:buNone/>
            </a:pPr>
            <a:r>
              <a:rPr lang="tr-TR"/>
              <a:t>Python’da bir fonksiyonu kullanabilmek için öncelikle o fonksiyonu tanımlamamız gerekir. Bu tanımlama işini def adlı bir parçacık yardımıyla yapıyoruz. Python’da bir fonksiyon şöyle tanımlanır :</a:t>
            </a:r>
          </a:p>
          <a:p>
            <a:pPr algn="l">
              <a:spcBef>
                <a:spcPct val="20000"/>
              </a:spcBef>
              <a:buClr>
                <a:schemeClr val="tx1"/>
              </a:buClr>
              <a:buSzPct val="75000"/>
              <a:buFont typeface="Wingdings" pitchFamily="2" charset="2"/>
              <a:buNone/>
            </a:pPr>
            <a:endParaRPr lang="tr-TR"/>
          </a:p>
          <a:p>
            <a:pPr lvl="3" algn="l">
              <a:spcBef>
                <a:spcPct val="20000"/>
              </a:spcBef>
              <a:buClr>
                <a:schemeClr val="tx1"/>
              </a:buClr>
              <a:buSzPct val="75000"/>
              <a:buFont typeface="Wingdings" pitchFamily="2" charset="2"/>
              <a:buNone/>
            </a:pPr>
            <a:r>
              <a:rPr lang="tr-TR" b="1"/>
              <a:t>def</a:t>
            </a:r>
            <a:r>
              <a:rPr lang="tr-TR"/>
              <a:t> fonksiyon_adı(): </a:t>
            </a:r>
          </a:p>
          <a:p>
            <a:pPr lvl="3" algn="l">
              <a:spcBef>
                <a:spcPct val="20000"/>
              </a:spcBef>
              <a:buClr>
                <a:schemeClr val="tx1"/>
              </a:buClr>
              <a:buSzPct val="75000"/>
              <a:buFont typeface="Wingdings" pitchFamily="2" charset="2"/>
              <a:buNone/>
            </a:pPr>
            <a:endParaRPr lang="tr-TR"/>
          </a:p>
          <a:p>
            <a:pPr lvl="3" algn="l">
              <a:spcBef>
                <a:spcPct val="20000"/>
              </a:spcBef>
              <a:buClr>
                <a:schemeClr val="tx1"/>
              </a:buClr>
              <a:buSzPct val="75000"/>
              <a:buFont typeface="Wingdings" pitchFamily="2" charset="2"/>
              <a:buNone/>
            </a:pPr>
            <a:r>
              <a:rPr lang="tr-TR"/>
              <a:t>Örnek:  </a:t>
            </a:r>
            <a:r>
              <a:rPr lang="tr-TR" b="1"/>
              <a:t>def</a:t>
            </a:r>
            <a:r>
              <a:rPr lang="tr-TR"/>
              <a:t> carp():</a:t>
            </a:r>
          </a:p>
          <a:p>
            <a:pPr algn="l">
              <a:spcBef>
                <a:spcPct val="20000"/>
              </a:spcBef>
              <a:buClr>
                <a:schemeClr val="tx1"/>
              </a:buClr>
              <a:buSzPct val="75000"/>
              <a:buFont typeface="Wingdings" pitchFamily="2" charset="2"/>
              <a:buNone/>
            </a:pPr>
            <a:endParaRPr lang="tr-TR"/>
          </a:p>
          <a:p>
            <a:pPr algn="l">
              <a:spcBef>
                <a:spcPct val="20000"/>
              </a:spcBef>
              <a:buClr>
                <a:schemeClr val="tx1"/>
              </a:buClr>
              <a:buSzPct val="75000"/>
              <a:buFont typeface="Wingdings" pitchFamily="2" charset="2"/>
              <a:buNone/>
            </a:pPr>
            <a:r>
              <a:rPr lang="tr-TR"/>
              <a:t>Burada </a:t>
            </a:r>
            <a:r>
              <a:rPr lang="tr-TR" b="1"/>
              <a:t>def</a:t>
            </a:r>
            <a:r>
              <a:rPr lang="tr-TR"/>
              <a:t> parçacığı fonksiyonumuzu tanımlamamızı sağlıyor. “carp()” ise fonksiyonumuzun adı... </a:t>
            </a:r>
          </a:p>
          <a:p>
            <a:pPr algn="l">
              <a:spcBef>
                <a:spcPct val="20000"/>
              </a:spcBef>
              <a:buClr>
                <a:schemeClr val="tx1"/>
              </a:buClr>
              <a:buSzPct val="75000"/>
              <a:buFont typeface="Wingdings" pitchFamily="2" charset="2"/>
              <a:buNone/>
            </a:pPr>
            <a:endParaRPr lang="tr-TR"/>
          </a:p>
          <a:p>
            <a:pPr algn="l">
              <a:spcBef>
                <a:spcPct val="20000"/>
              </a:spcBef>
              <a:buClr>
                <a:schemeClr val="tx1"/>
              </a:buClr>
              <a:buSzPct val="75000"/>
              <a:buFont typeface="Wingdings" pitchFamily="2" charset="2"/>
              <a:buNone/>
            </a:pPr>
            <a:r>
              <a:rPr lang="tr-TR"/>
              <a:t>Bu arada “carp” kelimesinin sonuna “()” işaretini ve ardından da iki nokta üst üsteyi koymayı asla unutmuyoruz. </a:t>
            </a: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AutoShape 2"/>
          <p:cNvSpPr>
            <a:spLocks noGrp="1" noChangeArrowheads="1"/>
          </p:cNvSpPr>
          <p:nvPr>
            <p:ph type="title"/>
          </p:nvPr>
        </p:nvSpPr>
        <p:spPr/>
        <p:txBody>
          <a:bodyPr/>
          <a:lstStyle/>
          <a:p>
            <a:r>
              <a:rPr lang="tr-TR"/>
              <a:t>Fonksiyon Tanımlamak</a:t>
            </a:r>
          </a:p>
        </p:txBody>
      </p:sp>
      <p:sp>
        <p:nvSpPr>
          <p:cNvPr id="46083" name="Text Box 3"/>
          <p:cNvSpPr txBox="1">
            <a:spLocks noChangeArrowheads="1"/>
          </p:cNvSpPr>
          <p:nvPr/>
        </p:nvSpPr>
        <p:spPr bwMode="auto">
          <a:xfrm>
            <a:off x="1042988" y="2420938"/>
            <a:ext cx="7921625" cy="366712"/>
          </a:xfrm>
          <a:prstGeom prst="rect">
            <a:avLst/>
          </a:prstGeom>
          <a:noFill/>
          <a:ln w="9525" algn="ctr">
            <a:noFill/>
            <a:miter lim="800000"/>
            <a:headEnd/>
            <a:tailEnd/>
          </a:ln>
          <a:effectLst/>
        </p:spPr>
        <p:txBody>
          <a:bodyPr>
            <a:spAutoFit/>
          </a:bodyPr>
          <a:lstStyle/>
          <a:p>
            <a:pPr algn="l">
              <a:spcBef>
                <a:spcPct val="20000"/>
              </a:spcBef>
              <a:buClr>
                <a:schemeClr val="tx1"/>
              </a:buClr>
              <a:buSzPct val="75000"/>
              <a:buFont typeface="Wingdings" pitchFamily="2" charset="2"/>
              <a:buNone/>
            </a:pPr>
            <a:r>
              <a:rPr lang="tr-TR"/>
              <a:t>Şimdi yapmamız gereken şey fonksiyonumuzun içeriğini yazmak olacak: </a:t>
            </a:r>
          </a:p>
        </p:txBody>
      </p:sp>
      <p:pic>
        <p:nvPicPr>
          <p:cNvPr id="46084" name="Picture 4"/>
          <p:cNvPicPr>
            <a:picLocks noChangeAspect="1" noChangeArrowheads="1"/>
          </p:cNvPicPr>
          <p:nvPr/>
        </p:nvPicPr>
        <p:blipFill>
          <a:blip r:embed="rId2" cstate="print"/>
          <a:srcRect l="10347" t="22333" r="51788" b="48143"/>
          <a:stretch>
            <a:fillRect/>
          </a:stretch>
        </p:blipFill>
        <p:spPr bwMode="auto">
          <a:xfrm>
            <a:off x="1187450" y="2852738"/>
            <a:ext cx="4968875" cy="2422525"/>
          </a:xfrm>
          <a:prstGeom prst="rect">
            <a:avLst/>
          </a:prstGeom>
          <a:noFill/>
          <a:ln w="9525">
            <a:noFill/>
            <a:miter lim="800000"/>
            <a:headEnd/>
            <a:tailEnd/>
          </a:ln>
          <a:effectLst/>
        </p:spPr>
      </p:pic>
      <p:sp>
        <p:nvSpPr>
          <p:cNvPr id="46085" name="Text Box 5"/>
          <p:cNvSpPr txBox="1">
            <a:spLocks noChangeArrowheads="1"/>
          </p:cNvSpPr>
          <p:nvPr/>
        </p:nvSpPr>
        <p:spPr bwMode="auto">
          <a:xfrm>
            <a:off x="1114425" y="5300663"/>
            <a:ext cx="7921625" cy="1246187"/>
          </a:xfrm>
          <a:prstGeom prst="rect">
            <a:avLst/>
          </a:prstGeom>
          <a:noFill/>
          <a:ln w="9525" algn="ctr">
            <a:noFill/>
            <a:miter lim="800000"/>
            <a:headEnd/>
            <a:tailEnd/>
          </a:ln>
          <a:effectLst/>
        </p:spPr>
        <p:txBody>
          <a:bodyPr>
            <a:spAutoFit/>
          </a:bodyPr>
          <a:lstStyle/>
          <a:p>
            <a:pPr algn="l">
              <a:spcBef>
                <a:spcPct val="20000"/>
              </a:spcBef>
              <a:buClr>
                <a:schemeClr val="tx1"/>
              </a:buClr>
              <a:buSzPct val="75000"/>
              <a:buFont typeface="Wingdings" pitchFamily="2" charset="2"/>
              <a:buNone/>
            </a:pPr>
            <a:r>
              <a:rPr lang="tr-TR"/>
              <a:t>Yalnız dikkat ederseniz, burada yazdığımız fonksiyonlar kısıtlı. Bu fonksiyonlar sadece “2”, “3” ve “4” sayıları üzerinde işlem yapabiliyor. </a:t>
            </a:r>
          </a:p>
          <a:p>
            <a:pPr algn="l">
              <a:spcBef>
                <a:spcPct val="20000"/>
              </a:spcBef>
              <a:buClr>
                <a:schemeClr val="tx1"/>
              </a:buClr>
              <a:buSzPct val="75000"/>
              <a:buFont typeface="Wingdings" pitchFamily="2" charset="2"/>
              <a:buNone/>
            </a:pPr>
            <a:r>
              <a:rPr lang="tr-TR"/>
              <a:t>Bunun nedeni bizim bu üç sayıyı fonksiyon içinde doğrudan tanımlamış olmamız... </a:t>
            </a: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AutoShape 2"/>
          <p:cNvSpPr>
            <a:spLocks noGrp="1" noChangeArrowheads="1"/>
          </p:cNvSpPr>
          <p:nvPr>
            <p:ph type="title"/>
          </p:nvPr>
        </p:nvSpPr>
        <p:spPr/>
        <p:txBody>
          <a:bodyPr/>
          <a:lstStyle/>
          <a:p>
            <a:r>
              <a:rPr lang="tr-TR" sz="2800"/>
              <a:t>Fonksiyon Tanımlama :Parametre Gönderme</a:t>
            </a:r>
          </a:p>
        </p:txBody>
      </p:sp>
      <p:sp>
        <p:nvSpPr>
          <p:cNvPr id="47107" name="Text Box 3"/>
          <p:cNvSpPr txBox="1">
            <a:spLocks noChangeArrowheads="1"/>
          </p:cNvSpPr>
          <p:nvPr/>
        </p:nvSpPr>
        <p:spPr bwMode="auto">
          <a:xfrm>
            <a:off x="1042988" y="2420938"/>
            <a:ext cx="7921625" cy="641350"/>
          </a:xfrm>
          <a:prstGeom prst="rect">
            <a:avLst/>
          </a:prstGeom>
          <a:noFill/>
          <a:ln w="9525" algn="ctr">
            <a:noFill/>
            <a:miter lim="800000"/>
            <a:headEnd/>
            <a:tailEnd/>
          </a:ln>
          <a:effectLst/>
        </p:spPr>
        <p:txBody>
          <a:bodyPr>
            <a:spAutoFit/>
          </a:bodyPr>
          <a:lstStyle/>
          <a:p>
            <a:pPr algn="l">
              <a:spcBef>
                <a:spcPct val="20000"/>
              </a:spcBef>
              <a:buClr>
                <a:schemeClr val="tx1"/>
              </a:buClr>
              <a:buSzPct val="75000"/>
              <a:buFont typeface="Wingdings" pitchFamily="2" charset="2"/>
              <a:buNone/>
            </a:pPr>
            <a:r>
              <a:rPr lang="tr-TR"/>
              <a:t>Eğer fonksiyonumuzu daha esnek bir hale getirmek istersek, örneğin carp() fonksiyonunu şu şekilde yazmamız gerekir: </a:t>
            </a:r>
          </a:p>
        </p:txBody>
      </p:sp>
      <p:sp>
        <p:nvSpPr>
          <p:cNvPr id="47109" name="Text Box 5"/>
          <p:cNvSpPr txBox="1">
            <a:spLocks noChangeArrowheads="1"/>
          </p:cNvSpPr>
          <p:nvPr/>
        </p:nvSpPr>
        <p:spPr bwMode="auto">
          <a:xfrm>
            <a:off x="1071563" y="5662613"/>
            <a:ext cx="7921625" cy="915987"/>
          </a:xfrm>
          <a:prstGeom prst="rect">
            <a:avLst/>
          </a:prstGeom>
          <a:noFill/>
          <a:ln w="9525" algn="ctr">
            <a:noFill/>
            <a:miter lim="800000"/>
            <a:headEnd/>
            <a:tailEnd/>
          </a:ln>
          <a:effectLst/>
        </p:spPr>
        <p:txBody>
          <a:bodyPr>
            <a:spAutoFit/>
          </a:bodyPr>
          <a:lstStyle/>
          <a:p>
            <a:pPr algn="l">
              <a:spcBef>
                <a:spcPct val="20000"/>
              </a:spcBef>
              <a:buClr>
                <a:schemeClr val="tx1"/>
              </a:buClr>
              <a:buSzPct val="75000"/>
              <a:buFont typeface="Wingdings" pitchFamily="2" charset="2"/>
              <a:buNone/>
            </a:pPr>
            <a:r>
              <a:rPr lang="tr-TR"/>
              <a:t>Bu örneğimizde ise </a:t>
            </a:r>
            <a:r>
              <a:rPr lang="tr-TR" b="1"/>
              <a:t>carp</a:t>
            </a:r>
            <a:r>
              <a:rPr lang="tr-TR"/>
              <a:t> fonksiyonu için çağırıldığı yerde bir arguman/parametre gönderilmesini istedik ve bu gönderilen değerlerin çağrılmasını sağladık.</a:t>
            </a:r>
          </a:p>
        </p:txBody>
      </p:sp>
      <p:pic>
        <p:nvPicPr>
          <p:cNvPr id="47110" name="Picture 6"/>
          <p:cNvPicPr>
            <a:picLocks noChangeAspect="1" noChangeArrowheads="1"/>
          </p:cNvPicPr>
          <p:nvPr/>
        </p:nvPicPr>
        <p:blipFill>
          <a:blip r:embed="rId2" cstate="print"/>
          <a:srcRect l="25198" t="17285" r="37004" b="53191"/>
          <a:stretch>
            <a:fillRect/>
          </a:stretch>
        </p:blipFill>
        <p:spPr bwMode="auto">
          <a:xfrm>
            <a:off x="1144588" y="3059113"/>
            <a:ext cx="5329237" cy="2601912"/>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Kapsüller">
  <a:themeElements>
    <a:clrScheme name="Kapsüller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fontScheme name="Kapsüller">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tr-TR"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tr-TR" sz="1800" b="0" i="0" u="none" strike="noStrike" cap="none" normalizeH="0" baseline="0" smtClean="0">
            <a:ln>
              <a:noFill/>
            </a:ln>
            <a:solidFill>
              <a:schemeClr val="tx1"/>
            </a:solidFill>
            <a:effectLst/>
            <a:latin typeface="Arial" charset="0"/>
          </a:defRPr>
        </a:defPPr>
      </a:lstStyle>
    </a:lnDef>
  </a:objectDefaults>
  <a:extraClrSchemeLst>
    <a:extraClrScheme>
      <a:clrScheme name="Kapsüller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clrMap bg1="lt1" tx1="dk1" bg2="lt2" tx2="dk2" accent1="accent1" accent2="accent2" accent3="accent3" accent4="accent4" accent5="accent5" accent6="accent6" hlink="hlink" folHlink="folHlink"/>
    </a:extraClrScheme>
    <a:extraClrScheme>
      <a:clrScheme name="Kapsüller 2">
        <a:dk1>
          <a:srgbClr val="000000"/>
        </a:dk1>
        <a:lt1>
          <a:srgbClr val="FFFFFF"/>
        </a:lt1>
        <a:dk2>
          <a:srgbClr val="000000"/>
        </a:dk2>
        <a:lt2>
          <a:srgbClr val="808000"/>
        </a:lt2>
        <a:accent1>
          <a:srgbClr val="FFCC99"/>
        </a:accent1>
        <a:accent2>
          <a:srgbClr val="99CC00"/>
        </a:accent2>
        <a:accent3>
          <a:srgbClr val="FFFFFF"/>
        </a:accent3>
        <a:accent4>
          <a:srgbClr val="000000"/>
        </a:accent4>
        <a:accent5>
          <a:srgbClr val="FFE2CA"/>
        </a:accent5>
        <a:accent6>
          <a:srgbClr val="8AB900"/>
        </a:accent6>
        <a:hlink>
          <a:srgbClr val="336600"/>
        </a:hlink>
        <a:folHlink>
          <a:srgbClr val="FFCC00"/>
        </a:folHlink>
      </a:clrScheme>
      <a:clrMap bg1="lt1" tx1="dk1" bg2="lt2" tx2="dk2" accent1="accent1" accent2="accent2" accent3="accent3" accent4="accent4" accent5="accent5" accent6="accent6" hlink="hlink" folHlink="folHlink"/>
    </a:extraClrScheme>
    <a:extraClrScheme>
      <a:clrScheme name="Kapsüller 3">
        <a:dk1>
          <a:srgbClr val="006699"/>
        </a:dk1>
        <a:lt1>
          <a:srgbClr val="FFFFFF"/>
        </a:lt1>
        <a:dk2>
          <a:srgbClr val="6699FF"/>
        </a:dk2>
        <a:lt2>
          <a:srgbClr val="FFFFFF"/>
        </a:lt2>
        <a:accent1>
          <a:srgbClr val="33CCCC"/>
        </a:accent1>
        <a:accent2>
          <a:srgbClr val="006699"/>
        </a:accent2>
        <a:accent3>
          <a:srgbClr val="B8CAFF"/>
        </a:accent3>
        <a:accent4>
          <a:srgbClr val="DADADA"/>
        </a:accent4>
        <a:accent5>
          <a:srgbClr val="ADE2E2"/>
        </a:accent5>
        <a:accent6>
          <a:srgbClr val="005C8A"/>
        </a:accent6>
        <a:hlink>
          <a:srgbClr val="99CC00"/>
        </a:hlink>
        <a:folHlink>
          <a:srgbClr val="FFFFCC"/>
        </a:folHlink>
      </a:clrScheme>
      <a:clrMap bg1="dk2" tx1="lt1" bg2="dk1" tx2="lt2" accent1="accent1" accent2="accent2" accent3="accent3" accent4="accent4" accent5="accent5" accent6="accent6" hlink="hlink" folHlink="folHlink"/>
    </a:extraClrScheme>
    <a:extraClrScheme>
      <a:clrScheme name="Kapsüller 4">
        <a:dk1>
          <a:srgbClr val="000000"/>
        </a:dk1>
        <a:lt1>
          <a:srgbClr val="FFFFFF"/>
        </a:lt1>
        <a:dk2>
          <a:srgbClr val="9900CC"/>
        </a:dk2>
        <a:lt2>
          <a:srgbClr val="006600"/>
        </a:lt2>
        <a:accent1>
          <a:srgbClr val="33CC33"/>
        </a:accent1>
        <a:accent2>
          <a:srgbClr val="FFCC66"/>
        </a:accent2>
        <a:accent3>
          <a:srgbClr val="FFFFFF"/>
        </a:accent3>
        <a:accent4>
          <a:srgbClr val="000000"/>
        </a:accent4>
        <a:accent5>
          <a:srgbClr val="ADE2AD"/>
        </a:accent5>
        <a:accent6>
          <a:srgbClr val="E7B95C"/>
        </a:accent6>
        <a:hlink>
          <a:srgbClr val="0033CC"/>
        </a:hlink>
        <a:folHlink>
          <a:srgbClr val="CC0066"/>
        </a:folHlink>
      </a:clrScheme>
      <a:clrMap bg1="lt1" tx1="dk1" bg2="lt2" tx2="dk2" accent1="accent1" accent2="accent2" accent3="accent3" accent4="accent4" accent5="accent5" accent6="accent6" hlink="hlink" folHlink="folHlink"/>
    </a:extraClrScheme>
    <a:extraClrScheme>
      <a:clrScheme name="Kapsüller 5">
        <a:dk1>
          <a:srgbClr val="000066"/>
        </a:dk1>
        <a:lt1>
          <a:srgbClr val="FFFFFF"/>
        </a:lt1>
        <a:dk2>
          <a:srgbClr val="336699"/>
        </a:dk2>
        <a:lt2>
          <a:srgbClr val="FFFFEB"/>
        </a:lt2>
        <a:accent1>
          <a:srgbClr val="99CCFF"/>
        </a:accent1>
        <a:accent2>
          <a:srgbClr val="9999FF"/>
        </a:accent2>
        <a:accent3>
          <a:srgbClr val="ADB8CA"/>
        </a:accent3>
        <a:accent4>
          <a:srgbClr val="DADADA"/>
        </a:accent4>
        <a:accent5>
          <a:srgbClr val="CAE2FF"/>
        </a:accent5>
        <a:accent6>
          <a:srgbClr val="8A8A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Kapsüller 6">
        <a:dk1>
          <a:srgbClr val="808000"/>
        </a:dk1>
        <a:lt1>
          <a:srgbClr val="FFFFFF"/>
        </a:lt1>
        <a:dk2>
          <a:srgbClr val="006666"/>
        </a:dk2>
        <a:lt2>
          <a:srgbClr val="FFFFFF"/>
        </a:lt2>
        <a:accent1>
          <a:srgbClr val="FFCC66"/>
        </a:accent1>
        <a:accent2>
          <a:srgbClr val="00ACA8"/>
        </a:accent2>
        <a:accent3>
          <a:srgbClr val="AAB8B8"/>
        </a:accent3>
        <a:accent4>
          <a:srgbClr val="DADADA"/>
        </a:accent4>
        <a:accent5>
          <a:srgbClr val="FFE2B8"/>
        </a:accent5>
        <a:accent6>
          <a:srgbClr val="009B98"/>
        </a:accent6>
        <a:hlink>
          <a:srgbClr val="CCCC00"/>
        </a:hlink>
        <a:folHlink>
          <a:srgbClr val="33CCCC"/>
        </a:folHlink>
      </a:clrScheme>
      <a:clrMap bg1="dk2" tx1="lt1" bg2="dk1" tx2="lt2" accent1="accent1" accent2="accent2" accent3="accent3" accent4="accent4" accent5="accent5" accent6="accent6" hlink="hlink" folHlink="folHlink"/>
    </a:extraClrScheme>
    <a:extraClrScheme>
      <a:clrScheme name="Kapsüller 7">
        <a:dk1>
          <a:srgbClr val="FFFFCC"/>
        </a:dk1>
        <a:lt1>
          <a:srgbClr val="FFFFFF"/>
        </a:lt1>
        <a:dk2>
          <a:srgbClr val="660033"/>
        </a:dk2>
        <a:lt2>
          <a:srgbClr val="FFFFFF"/>
        </a:lt2>
        <a:accent1>
          <a:srgbClr val="FF9900"/>
        </a:accent1>
        <a:accent2>
          <a:srgbClr val="CC3300"/>
        </a:accent2>
        <a:accent3>
          <a:srgbClr val="B8AAAD"/>
        </a:accent3>
        <a:accent4>
          <a:srgbClr val="DADADA"/>
        </a:accent4>
        <a:accent5>
          <a:srgbClr val="FFCAAA"/>
        </a:accent5>
        <a:accent6>
          <a:srgbClr val="B92D00"/>
        </a:accent6>
        <a:hlink>
          <a:srgbClr val="FFCC00"/>
        </a:hlink>
        <a:folHlink>
          <a:srgbClr val="FFCC99"/>
        </a:folHlink>
      </a:clrScheme>
      <a:clrMap bg1="dk2" tx1="lt1" bg2="dk1" tx2="lt2" accent1="accent1" accent2="accent2" accent3="accent3" accent4="accent4" accent5="accent5" accent6="accent6" hlink="hlink" folHlink="folHlink"/>
    </a:extraClrScheme>
    <a:extraClrScheme>
      <a:clrScheme name="Kapsüller 8">
        <a:dk1>
          <a:srgbClr val="FF0000"/>
        </a:dk1>
        <a:lt1>
          <a:srgbClr val="FFFFFF"/>
        </a:lt1>
        <a:dk2>
          <a:srgbClr val="000000"/>
        </a:dk2>
        <a:lt2>
          <a:srgbClr val="FFFFFF"/>
        </a:lt2>
        <a:accent1>
          <a:srgbClr val="FFCC00"/>
        </a:accent1>
        <a:accent2>
          <a:srgbClr val="CC3300"/>
        </a:accent2>
        <a:accent3>
          <a:srgbClr val="AAAAAA"/>
        </a:accent3>
        <a:accent4>
          <a:srgbClr val="DADADA"/>
        </a:accent4>
        <a:accent5>
          <a:srgbClr val="FFE2AA"/>
        </a:accent5>
        <a:accent6>
          <a:srgbClr val="B92D00"/>
        </a:accent6>
        <a:hlink>
          <a:srgbClr val="FF6600"/>
        </a:hlink>
        <a:folHlink>
          <a:srgbClr val="FF7C8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Capsules</Template>
  <TotalTime>1058</TotalTime>
  <Words>1341</Words>
  <PresentationFormat>Ekran Gösterisi (4:3)</PresentationFormat>
  <Paragraphs>146</Paragraphs>
  <Slides>22</Slides>
  <Notes>0</Notes>
  <HiddenSlides>0</HiddenSlides>
  <MMClips>0</MMClips>
  <ScaleCrop>false</ScaleCrop>
  <HeadingPairs>
    <vt:vector size="4" baseType="variant">
      <vt:variant>
        <vt:lpstr>Tema</vt:lpstr>
      </vt:variant>
      <vt:variant>
        <vt:i4>1</vt:i4>
      </vt:variant>
      <vt:variant>
        <vt:lpstr>Slayt Başlıkları</vt:lpstr>
      </vt:variant>
      <vt:variant>
        <vt:i4>22</vt:i4>
      </vt:variant>
    </vt:vector>
  </HeadingPairs>
  <TitlesOfParts>
    <vt:vector size="23" baseType="lpstr">
      <vt:lpstr>Kapsüller</vt:lpstr>
      <vt:lpstr>PowerPoint Sunusu</vt:lpstr>
      <vt:lpstr>Konu Başlıkları</vt:lpstr>
      <vt:lpstr>Fonksiyonlar</vt:lpstr>
      <vt:lpstr>Fonksiyonlar</vt:lpstr>
      <vt:lpstr>Fonksiyon Tanımlamak</vt:lpstr>
      <vt:lpstr>Fonksiyon Tanımlamak</vt:lpstr>
      <vt:lpstr>Fonksiyon Tanımlamak</vt:lpstr>
      <vt:lpstr>Fonksiyon Tanımlamak</vt:lpstr>
      <vt:lpstr>Fonksiyon Tanımlama :Parametre Gönderme</vt:lpstr>
      <vt:lpstr>Fonksiyon Tanımlama: Parametre Gönderme</vt:lpstr>
      <vt:lpstr>Fonksiyon Tanımlama :Return() deyimi</vt:lpstr>
      <vt:lpstr>Fonksiyon Tanımlama :Return() deyimi</vt:lpstr>
      <vt:lpstr>Yineleme Nedir?</vt:lpstr>
      <vt:lpstr>Yineleme Nedir?</vt:lpstr>
      <vt:lpstr>While Cümlesi</vt:lpstr>
      <vt:lpstr>While Cümlesi</vt:lpstr>
      <vt:lpstr>While Cümlesi</vt:lpstr>
      <vt:lpstr>Yineleme : For Loop Cümlesi</vt:lpstr>
      <vt:lpstr>For loop Cümlesi</vt:lpstr>
      <vt:lpstr>Örnek 1</vt:lpstr>
      <vt:lpstr>Örnek 2</vt:lpstr>
      <vt:lpstr>KAYNAKLAR</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2010-10-04T07:31:59Z</dcterms:created>
  <dcterms:modified xsi:type="dcterms:W3CDTF">2013-07-05T15:29:08Z</dcterms:modified>
</cp:coreProperties>
</file>