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sldIdLst>
    <p:sldId id="302" r:id="rId2"/>
    <p:sldId id="268" r:id="rId3"/>
    <p:sldId id="273" r:id="rId4"/>
    <p:sldId id="269" r:id="rId5"/>
    <p:sldId id="283" r:id="rId6"/>
    <p:sldId id="284" r:id="rId7"/>
    <p:sldId id="285" r:id="rId8"/>
    <p:sldId id="286" r:id="rId9"/>
    <p:sldId id="287" r:id="rId10"/>
    <p:sldId id="288" r:id="rId11"/>
    <p:sldId id="289" r:id="rId12"/>
    <p:sldId id="290" r:id="rId13"/>
    <p:sldId id="298" r:id="rId14"/>
    <p:sldId id="291" r:id="rId15"/>
    <p:sldId id="292" r:id="rId16"/>
    <p:sldId id="293" r:id="rId17"/>
    <p:sldId id="294" r:id="rId18"/>
    <p:sldId id="295" r:id="rId19"/>
    <p:sldId id="296" r:id="rId20"/>
    <p:sldId id="297" r:id="rId21"/>
    <p:sldId id="299" r:id="rId22"/>
    <p:sldId id="300" r:id="rId23"/>
    <p:sldId id="301" r:id="rId24"/>
    <p:sldId id="263" r:id="rId25"/>
  </p:sldIdLst>
  <p:sldSz cx="9144000" cy="6858000" type="screen4x3"/>
  <p:notesSz cx="6858000" cy="9144000"/>
  <p:defaultTextStyle>
    <a:defPPr>
      <a:defRPr lang="tr-TR"/>
    </a:defPPr>
    <a:lvl1pPr algn="ctr" rtl="0" fontAlgn="base">
      <a:spcBef>
        <a:spcPct val="0"/>
      </a:spcBef>
      <a:spcAft>
        <a:spcPct val="0"/>
      </a:spcAft>
      <a:defRPr kern="1200">
        <a:solidFill>
          <a:schemeClr val="tx1"/>
        </a:solidFill>
        <a:latin typeface="Arial" charset="0"/>
        <a:ea typeface="+mn-ea"/>
        <a:cs typeface="+mn-cs"/>
      </a:defRPr>
    </a:lvl1pPr>
    <a:lvl2pPr marL="457200" algn="ctr" rtl="0" fontAlgn="base">
      <a:spcBef>
        <a:spcPct val="0"/>
      </a:spcBef>
      <a:spcAft>
        <a:spcPct val="0"/>
      </a:spcAft>
      <a:defRPr kern="1200">
        <a:solidFill>
          <a:schemeClr val="tx1"/>
        </a:solidFill>
        <a:latin typeface="Arial" charset="0"/>
        <a:ea typeface="+mn-ea"/>
        <a:cs typeface="+mn-cs"/>
      </a:defRPr>
    </a:lvl2pPr>
    <a:lvl3pPr marL="914400" algn="ctr" rtl="0" fontAlgn="base">
      <a:spcBef>
        <a:spcPct val="0"/>
      </a:spcBef>
      <a:spcAft>
        <a:spcPct val="0"/>
      </a:spcAft>
      <a:defRPr kern="1200">
        <a:solidFill>
          <a:schemeClr val="tx1"/>
        </a:solidFill>
        <a:latin typeface="Arial" charset="0"/>
        <a:ea typeface="+mn-ea"/>
        <a:cs typeface="+mn-cs"/>
      </a:defRPr>
    </a:lvl3pPr>
    <a:lvl4pPr marL="1371600" algn="ctr" rtl="0" fontAlgn="base">
      <a:spcBef>
        <a:spcPct val="0"/>
      </a:spcBef>
      <a:spcAft>
        <a:spcPct val="0"/>
      </a:spcAft>
      <a:defRPr kern="1200">
        <a:solidFill>
          <a:schemeClr val="tx1"/>
        </a:solidFill>
        <a:latin typeface="Arial" charset="0"/>
        <a:ea typeface="+mn-ea"/>
        <a:cs typeface="+mn-cs"/>
      </a:defRPr>
    </a:lvl4pPr>
    <a:lvl5pPr marL="1828800" algn="ctr"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22838BEF-8BB2-4498-84A7-C5851F593DF1}" styleName="Orta Stil 4 - Vurgu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5940675A-B579-460E-94D1-54222C63F5DA}" styleName="Stil Yok, Tablo Kılavuzu">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17292A2E-F333-43FB-9621-5CBBE7FDCDCB}" styleName="Açık Stil 2 - Vurgu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265" autoAdjust="0"/>
    <p:restoredTop sz="94660"/>
  </p:normalViewPr>
  <p:slideViewPr>
    <p:cSldViewPr>
      <p:cViewPr varScale="1">
        <p:scale>
          <a:sx n="69" d="100"/>
          <a:sy n="69" d="100"/>
        </p:scale>
        <p:origin x="-1266" y="-9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5867400" cy="6858000"/>
            <a:chOff x="0" y="0"/>
            <a:chExt cx="3696" cy="4320"/>
          </a:xfrm>
        </p:grpSpPr>
        <p:sp>
          <p:nvSpPr>
            <p:cNvPr id="5" name="Rectangle 3"/>
            <p:cNvSpPr>
              <a:spLocks noChangeArrowheads="1"/>
            </p:cNvSpPr>
            <p:nvPr/>
          </p:nvSpPr>
          <p:spPr bwMode="auto">
            <a:xfrm>
              <a:off x="0" y="0"/>
              <a:ext cx="2880" cy="4320"/>
            </a:xfrm>
            <a:prstGeom prst="rect">
              <a:avLst/>
            </a:prstGeom>
            <a:solidFill>
              <a:schemeClr val="accent2"/>
            </a:solidFill>
            <a:ln w="9525">
              <a:noFill/>
              <a:miter lim="800000"/>
              <a:headEnd/>
              <a:tailEnd/>
            </a:ln>
            <a:effectLst/>
          </p:spPr>
          <p:txBody>
            <a:bodyPr wrap="none" anchor="ctr"/>
            <a:lstStyle/>
            <a:p>
              <a:pPr>
                <a:defRPr/>
              </a:pPr>
              <a:endParaRPr kumimoji="1" lang="tr-TR" sz="2400">
                <a:latin typeface="Times New Roman" pitchFamily="18" charset="0"/>
              </a:endParaRPr>
            </a:p>
          </p:txBody>
        </p:sp>
        <p:sp>
          <p:nvSpPr>
            <p:cNvPr id="6" name="AutoShape 4"/>
            <p:cNvSpPr>
              <a:spLocks noChangeArrowheads="1"/>
            </p:cNvSpPr>
            <p:nvPr/>
          </p:nvSpPr>
          <p:spPr bwMode="white">
            <a:xfrm>
              <a:off x="432" y="624"/>
              <a:ext cx="3264" cy="1200"/>
            </a:xfrm>
            <a:prstGeom prst="roundRect">
              <a:avLst>
                <a:gd name="adj" fmla="val 50000"/>
              </a:avLst>
            </a:prstGeom>
            <a:solidFill>
              <a:schemeClr val="bg1"/>
            </a:solidFill>
            <a:ln w="9525">
              <a:noFill/>
              <a:round/>
              <a:headEnd/>
              <a:tailEnd/>
            </a:ln>
            <a:effectLst/>
          </p:spPr>
          <p:txBody>
            <a:bodyPr wrap="none" anchor="ctr"/>
            <a:lstStyle/>
            <a:p>
              <a:pPr>
                <a:defRPr/>
              </a:pPr>
              <a:endParaRPr kumimoji="1" lang="tr-TR" sz="2400">
                <a:latin typeface="Times New Roman" pitchFamily="18" charset="0"/>
              </a:endParaRPr>
            </a:p>
          </p:txBody>
        </p:sp>
      </p:grpSp>
      <p:grpSp>
        <p:nvGrpSpPr>
          <p:cNvPr id="7" name="Group 5"/>
          <p:cNvGrpSpPr>
            <a:grpSpLocks/>
          </p:cNvGrpSpPr>
          <p:nvPr/>
        </p:nvGrpSpPr>
        <p:grpSpPr bwMode="auto">
          <a:xfrm>
            <a:off x="3632200" y="4889500"/>
            <a:ext cx="4876800" cy="319088"/>
            <a:chOff x="2288" y="3080"/>
            <a:chExt cx="3072" cy="201"/>
          </a:xfrm>
        </p:grpSpPr>
        <p:sp>
          <p:nvSpPr>
            <p:cNvPr id="8" name="AutoShape 6"/>
            <p:cNvSpPr>
              <a:spLocks noChangeArrowheads="1"/>
            </p:cNvSpPr>
            <p:nvPr/>
          </p:nvSpPr>
          <p:spPr bwMode="auto">
            <a:xfrm flipH="1">
              <a:off x="2288" y="3080"/>
              <a:ext cx="2914" cy="200"/>
            </a:xfrm>
            <a:prstGeom prst="roundRect">
              <a:avLst>
                <a:gd name="adj" fmla="val 0"/>
              </a:avLst>
            </a:prstGeom>
            <a:solidFill>
              <a:schemeClr val="hlink"/>
            </a:solidFill>
            <a:ln w="9525">
              <a:noFill/>
              <a:round/>
              <a:headEnd/>
              <a:tailEnd/>
            </a:ln>
            <a:effectLst/>
          </p:spPr>
          <p:txBody>
            <a:bodyPr wrap="none" anchor="ctr"/>
            <a:lstStyle/>
            <a:p>
              <a:pPr>
                <a:defRPr/>
              </a:pPr>
              <a:endParaRPr lang="tr-TR"/>
            </a:p>
          </p:txBody>
        </p:sp>
        <p:sp>
          <p:nvSpPr>
            <p:cNvPr id="9" name="AutoShape 7"/>
            <p:cNvSpPr>
              <a:spLocks noChangeArrowheads="1"/>
            </p:cNvSpPr>
            <p:nvPr/>
          </p:nvSpPr>
          <p:spPr bwMode="auto">
            <a:xfrm>
              <a:off x="5196" y="3080"/>
              <a:ext cx="164" cy="201"/>
            </a:xfrm>
            <a:prstGeom prst="flowChartDelay">
              <a:avLst/>
            </a:prstGeom>
            <a:solidFill>
              <a:schemeClr val="hlink"/>
            </a:solidFill>
            <a:ln w="9525">
              <a:noFill/>
              <a:miter lim="800000"/>
              <a:headEnd/>
              <a:tailEnd/>
            </a:ln>
            <a:effectLst/>
          </p:spPr>
          <p:txBody>
            <a:bodyPr wrap="none" anchor="ctr"/>
            <a:lstStyle/>
            <a:p>
              <a:pPr>
                <a:defRPr/>
              </a:pPr>
              <a:endParaRPr lang="tr-TR"/>
            </a:p>
          </p:txBody>
        </p:sp>
      </p:grpSp>
      <p:sp>
        <p:nvSpPr>
          <p:cNvPr id="5128" name="Rectangle 8"/>
          <p:cNvSpPr>
            <a:spLocks noGrp="1" noChangeArrowheads="1"/>
          </p:cNvSpPr>
          <p:nvPr>
            <p:ph type="subTitle" idx="1"/>
          </p:nvPr>
        </p:nvSpPr>
        <p:spPr>
          <a:xfrm>
            <a:off x="4673600" y="2927350"/>
            <a:ext cx="4013200" cy="1822450"/>
          </a:xfrm>
        </p:spPr>
        <p:txBody>
          <a:bodyPr anchor="b"/>
          <a:lstStyle>
            <a:lvl1pPr marL="0" indent="0">
              <a:buFont typeface="Wingdings" pitchFamily="2" charset="2"/>
              <a:buNone/>
              <a:defRPr>
                <a:solidFill>
                  <a:schemeClr val="tx2"/>
                </a:solidFill>
              </a:defRPr>
            </a:lvl1pPr>
          </a:lstStyle>
          <a:p>
            <a:r>
              <a:rPr lang="tr-TR"/>
              <a:t>Asıl alt başlık stilini düzenlemek için tıklatın</a:t>
            </a:r>
          </a:p>
        </p:txBody>
      </p:sp>
      <p:sp>
        <p:nvSpPr>
          <p:cNvPr id="5132" name="AutoShape 12"/>
          <p:cNvSpPr>
            <a:spLocks noGrp="1" noChangeArrowheads="1"/>
          </p:cNvSpPr>
          <p:nvPr>
            <p:ph type="ctrTitle" sz="quarter"/>
          </p:nvPr>
        </p:nvSpPr>
        <p:spPr>
          <a:xfrm>
            <a:off x="685800" y="990600"/>
            <a:ext cx="8229600" cy="1905000"/>
          </a:xfrm>
          <a:prstGeom prst="roundRect">
            <a:avLst>
              <a:gd name="adj" fmla="val 50000"/>
            </a:avLst>
          </a:prstGeom>
        </p:spPr>
        <p:txBody>
          <a:bodyPr anchor="ctr"/>
          <a:lstStyle>
            <a:lvl1pPr algn="ctr">
              <a:defRPr>
                <a:solidFill>
                  <a:schemeClr val="tx1"/>
                </a:solidFill>
              </a:defRPr>
            </a:lvl1pPr>
          </a:lstStyle>
          <a:p>
            <a:r>
              <a:rPr lang="tr-TR"/>
              <a:t>Asıl başlık stili için tıklatın</a:t>
            </a:r>
          </a:p>
        </p:txBody>
      </p:sp>
      <p:sp>
        <p:nvSpPr>
          <p:cNvPr id="10" name="Rectangle 9"/>
          <p:cNvSpPr>
            <a:spLocks noGrp="1" noChangeArrowheads="1"/>
          </p:cNvSpPr>
          <p:nvPr>
            <p:ph type="dt" sz="quarter" idx="10"/>
          </p:nvPr>
        </p:nvSpPr>
        <p:spPr/>
        <p:txBody>
          <a:bodyPr/>
          <a:lstStyle>
            <a:lvl1pPr>
              <a:defRPr>
                <a:solidFill>
                  <a:schemeClr val="bg1"/>
                </a:solidFill>
              </a:defRPr>
            </a:lvl1pPr>
          </a:lstStyle>
          <a:p>
            <a:pPr>
              <a:defRPr/>
            </a:pPr>
            <a:endParaRPr lang="tr-TR"/>
          </a:p>
        </p:txBody>
      </p:sp>
      <p:sp>
        <p:nvSpPr>
          <p:cNvPr id="11" name="Rectangle 10"/>
          <p:cNvSpPr>
            <a:spLocks noGrp="1" noChangeArrowheads="1"/>
          </p:cNvSpPr>
          <p:nvPr>
            <p:ph type="ftr" sz="quarter" idx="11"/>
          </p:nvPr>
        </p:nvSpPr>
        <p:spPr/>
        <p:txBody>
          <a:bodyPr/>
          <a:lstStyle>
            <a:lvl1pPr algn="r">
              <a:defRPr/>
            </a:lvl1pPr>
          </a:lstStyle>
          <a:p>
            <a:pPr>
              <a:defRPr/>
            </a:pPr>
            <a:endParaRPr lang="tr-TR"/>
          </a:p>
        </p:txBody>
      </p:sp>
      <p:sp>
        <p:nvSpPr>
          <p:cNvPr id="12" name="Rectangle 11"/>
          <p:cNvSpPr>
            <a:spLocks noGrp="1" noChangeArrowheads="1"/>
          </p:cNvSpPr>
          <p:nvPr>
            <p:ph type="sldNum" sz="quarter" idx="12"/>
          </p:nvPr>
        </p:nvSpPr>
        <p:spPr>
          <a:xfrm>
            <a:off x="76200" y="6248400"/>
            <a:ext cx="587375" cy="488950"/>
          </a:xfrm>
        </p:spPr>
        <p:txBody>
          <a:bodyPr anchorCtr="0"/>
          <a:lstStyle>
            <a:lvl1pPr>
              <a:defRPr/>
            </a:lvl1pPr>
          </a:lstStyle>
          <a:p>
            <a:pPr>
              <a:defRPr/>
            </a:pPr>
            <a:fld id="{89147F4F-3DC3-4A61-9E66-A85C2CD3FAD6}" type="slidenum">
              <a:rPr lang="tr-TR"/>
              <a:pPr>
                <a:defRPr/>
              </a:pPr>
              <a:t>‹#›</a:t>
            </a:fld>
            <a:endParaRPr lang="tr-TR"/>
          </a:p>
        </p:txBody>
      </p:sp>
    </p:spTree>
  </p:cSld>
  <p:clrMapOvr>
    <a:masterClrMapping/>
  </p:clrMapOvr>
  <p:transition>
    <p:strips dir="rd"/>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Dikey Metin Yer Tutucusu"/>
          <p:cNvSpPr>
            <a:spLocks noGrp="1"/>
          </p:cNvSpPr>
          <p:nvPr>
            <p:ph type="body" orient="vert" idx="1"/>
          </p:nvPr>
        </p:nvSpPr>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Rectangle 11"/>
          <p:cNvSpPr>
            <a:spLocks noGrp="1" noChangeArrowheads="1"/>
          </p:cNvSpPr>
          <p:nvPr>
            <p:ph type="dt" sz="half" idx="10"/>
          </p:nvPr>
        </p:nvSpPr>
        <p:spPr>
          <a:ln/>
        </p:spPr>
        <p:txBody>
          <a:bodyPr/>
          <a:lstStyle>
            <a:lvl1pPr>
              <a:defRPr/>
            </a:lvl1pPr>
          </a:lstStyle>
          <a:p>
            <a:pPr>
              <a:defRPr/>
            </a:pPr>
            <a:endParaRPr lang="tr-TR"/>
          </a:p>
        </p:txBody>
      </p:sp>
      <p:sp>
        <p:nvSpPr>
          <p:cNvPr id="5" name="Rectangle 12"/>
          <p:cNvSpPr>
            <a:spLocks noGrp="1" noChangeArrowheads="1"/>
          </p:cNvSpPr>
          <p:nvPr>
            <p:ph type="ftr" sz="quarter" idx="11"/>
          </p:nvPr>
        </p:nvSpPr>
        <p:spPr>
          <a:ln/>
        </p:spPr>
        <p:txBody>
          <a:bodyPr/>
          <a:lstStyle>
            <a:lvl1pPr>
              <a:defRPr/>
            </a:lvl1pPr>
          </a:lstStyle>
          <a:p>
            <a:pPr>
              <a:defRPr/>
            </a:pPr>
            <a:endParaRPr lang="tr-TR"/>
          </a:p>
        </p:txBody>
      </p:sp>
      <p:sp>
        <p:nvSpPr>
          <p:cNvPr id="6" name="Rectangle 13"/>
          <p:cNvSpPr>
            <a:spLocks noGrp="1" noChangeArrowheads="1"/>
          </p:cNvSpPr>
          <p:nvPr>
            <p:ph type="sldNum" sz="quarter" idx="12"/>
          </p:nvPr>
        </p:nvSpPr>
        <p:spPr>
          <a:ln/>
        </p:spPr>
        <p:txBody>
          <a:bodyPr/>
          <a:lstStyle>
            <a:lvl1pPr>
              <a:defRPr/>
            </a:lvl1pPr>
          </a:lstStyle>
          <a:p>
            <a:pPr>
              <a:defRPr/>
            </a:pPr>
            <a:fld id="{2E46853A-0C6C-4424-BD91-8CC7106BDB49}" type="slidenum">
              <a:rPr lang="tr-TR"/>
              <a:pPr>
                <a:defRPr/>
              </a:pPr>
              <a:t>‹#›</a:t>
            </a:fld>
            <a:endParaRPr lang="tr-TR"/>
          </a:p>
        </p:txBody>
      </p:sp>
    </p:spTree>
  </p:cSld>
  <p:clrMapOvr>
    <a:masterClrMapping/>
  </p:clrMapOvr>
  <p:transition>
    <p:strips dir="rd"/>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1 Dikey Başlık"/>
          <p:cNvSpPr>
            <a:spLocks noGrp="1"/>
          </p:cNvSpPr>
          <p:nvPr>
            <p:ph type="title" orient="vert"/>
          </p:nvPr>
        </p:nvSpPr>
        <p:spPr>
          <a:xfrm>
            <a:off x="6705600" y="762000"/>
            <a:ext cx="1981200" cy="5324475"/>
          </a:xfrm>
        </p:spPr>
        <p:txBody>
          <a:bodyPr vert="eaVert"/>
          <a:lstStyle/>
          <a:p>
            <a:r>
              <a:rPr lang="tr-TR" smtClean="0"/>
              <a:t>Asıl başlık stili için tıklatın</a:t>
            </a:r>
            <a:endParaRPr lang="tr-TR"/>
          </a:p>
        </p:txBody>
      </p:sp>
      <p:sp>
        <p:nvSpPr>
          <p:cNvPr id="3" name="2 Dikey Metin Yer Tutucusu"/>
          <p:cNvSpPr>
            <a:spLocks noGrp="1"/>
          </p:cNvSpPr>
          <p:nvPr>
            <p:ph type="body" orient="vert" idx="1"/>
          </p:nvPr>
        </p:nvSpPr>
        <p:spPr>
          <a:xfrm>
            <a:off x="762000" y="762000"/>
            <a:ext cx="5791200" cy="5324475"/>
          </a:xfrm>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Rectangle 11"/>
          <p:cNvSpPr>
            <a:spLocks noGrp="1" noChangeArrowheads="1"/>
          </p:cNvSpPr>
          <p:nvPr>
            <p:ph type="dt" sz="half" idx="10"/>
          </p:nvPr>
        </p:nvSpPr>
        <p:spPr>
          <a:ln/>
        </p:spPr>
        <p:txBody>
          <a:bodyPr/>
          <a:lstStyle>
            <a:lvl1pPr>
              <a:defRPr/>
            </a:lvl1pPr>
          </a:lstStyle>
          <a:p>
            <a:pPr>
              <a:defRPr/>
            </a:pPr>
            <a:endParaRPr lang="tr-TR"/>
          </a:p>
        </p:txBody>
      </p:sp>
      <p:sp>
        <p:nvSpPr>
          <p:cNvPr id="5" name="Rectangle 12"/>
          <p:cNvSpPr>
            <a:spLocks noGrp="1" noChangeArrowheads="1"/>
          </p:cNvSpPr>
          <p:nvPr>
            <p:ph type="ftr" sz="quarter" idx="11"/>
          </p:nvPr>
        </p:nvSpPr>
        <p:spPr>
          <a:ln/>
        </p:spPr>
        <p:txBody>
          <a:bodyPr/>
          <a:lstStyle>
            <a:lvl1pPr>
              <a:defRPr/>
            </a:lvl1pPr>
          </a:lstStyle>
          <a:p>
            <a:pPr>
              <a:defRPr/>
            </a:pPr>
            <a:endParaRPr lang="tr-TR"/>
          </a:p>
        </p:txBody>
      </p:sp>
      <p:sp>
        <p:nvSpPr>
          <p:cNvPr id="6" name="Rectangle 13"/>
          <p:cNvSpPr>
            <a:spLocks noGrp="1" noChangeArrowheads="1"/>
          </p:cNvSpPr>
          <p:nvPr>
            <p:ph type="sldNum" sz="quarter" idx="12"/>
          </p:nvPr>
        </p:nvSpPr>
        <p:spPr>
          <a:ln/>
        </p:spPr>
        <p:txBody>
          <a:bodyPr/>
          <a:lstStyle>
            <a:lvl1pPr>
              <a:defRPr/>
            </a:lvl1pPr>
          </a:lstStyle>
          <a:p>
            <a:pPr>
              <a:defRPr/>
            </a:pPr>
            <a:fld id="{1452ECCB-D4C1-446B-9E15-F5FAF113D2B5}" type="slidenum">
              <a:rPr lang="tr-TR"/>
              <a:pPr>
                <a:defRPr/>
              </a:pPr>
              <a:t>‹#›</a:t>
            </a:fld>
            <a:endParaRPr lang="tr-TR"/>
          </a:p>
        </p:txBody>
      </p:sp>
    </p:spTree>
  </p:cSld>
  <p:clrMapOvr>
    <a:masterClrMapping/>
  </p:clrMapOvr>
  <p:transition>
    <p:strips dir="rd"/>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İçerik Yer Tutucusu"/>
          <p:cNvSpPr>
            <a:spLocks noGrp="1"/>
          </p:cNvSpPr>
          <p:nvPr>
            <p:ph idx="1"/>
          </p:nvPr>
        </p:nvSpPr>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Rectangle 11"/>
          <p:cNvSpPr>
            <a:spLocks noGrp="1" noChangeArrowheads="1"/>
          </p:cNvSpPr>
          <p:nvPr>
            <p:ph type="dt" sz="half" idx="10"/>
          </p:nvPr>
        </p:nvSpPr>
        <p:spPr>
          <a:ln/>
        </p:spPr>
        <p:txBody>
          <a:bodyPr/>
          <a:lstStyle>
            <a:lvl1pPr>
              <a:defRPr/>
            </a:lvl1pPr>
          </a:lstStyle>
          <a:p>
            <a:pPr>
              <a:defRPr/>
            </a:pPr>
            <a:endParaRPr lang="tr-TR"/>
          </a:p>
        </p:txBody>
      </p:sp>
      <p:sp>
        <p:nvSpPr>
          <p:cNvPr id="5" name="Rectangle 12"/>
          <p:cNvSpPr>
            <a:spLocks noGrp="1" noChangeArrowheads="1"/>
          </p:cNvSpPr>
          <p:nvPr>
            <p:ph type="ftr" sz="quarter" idx="11"/>
          </p:nvPr>
        </p:nvSpPr>
        <p:spPr>
          <a:ln/>
        </p:spPr>
        <p:txBody>
          <a:bodyPr/>
          <a:lstStyle>
            <a:lvl1pPr>
              <a:defRPr/>
            </a:lvl1pPr>
          </a:lstStyle>
          <a:p>
            <a:pPr>
              <a:defRPr/>
            </a:pPr>
            <a:endParaRPr lang="tr-TR"/>
          </a:p>
        </p:txBody>
      </p:sp>
      <p:sp>
        <p:nvSpPr>
          <p:cNvPr id="6" name="Rectangle 13"/>
          <p:cNvSpPr>
            <a:spLocks noGrp="1" noChangeArrowheads="1"/>
          </p:cNvSpPr>
          <p:nvPr>
            <p:ph type="sldNum" sz="quarter" idx="12"/>
          </p:nvPr>
        </p:nvSpPr>
        <p:spPr>
          <a:ln/>
        </p:spPr>
        <p:txBody>
          <a:bodyPr/>
          <a:lstStyle>
            <a:lvl1pPr>
              <a:defRPr/>
            </a:lvl1pPr>
          </a:lstStyle>
          <a:p>
            <a:pPr>
              <a:defRPr/>
            </a:pPr>
            <a:fld id="{60F61F52-04B2-4BAD-97F6-E0BF89D32328}" type="slidenum">
              <a:rPr lang="tr-TR"/>
              <a:pPr>
                <a:defRPr/>
              </a:pPr>
              <a:t>‹#›</a:t>
            </a:fld>
            <a:endParaRPr lang="tr-TR"/>
          </a:p>
        </p:txBody>
      </p:sp>
    </p:spTree>
  </p:cSld>
  <p:clrMapOvr>
    <a:masterClrMapping/>
  </p:clrMapOvr>
  <p:transition>
    <p:strips dir="rd"/>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1 Başlık"/>
          <p:cNvSpPr>
            <a:spLocks noGrp="1"/>
          </p:cNvSpPr>
          <p:nvPr>
            <p:ph type="title"/>
          </p:nvPr>
        </p:nvSpPr>
        <p:spPr>
          <a:xfrm>
            <a:off x="722313" y="4406900"/>
            <a:ext cx="7772400" cy="1362075"/>
          </a:xfrm>
        </p:spPr>
        <p:txBody>
          <a:bodyPr anchor="t"/>
          <a:lstStyle>
            <a:lvl1pPr algn="l">
              <a:defRPr sz="4000" b="1" cap="all"/>
            </a:lvl1pPr>
          </a:lstStyle>
          <a:p>
            <a:r>
              <a:rPr lang="tr-TR" smtClean="0"/>
              <a:t>Asıl başlık stili için tıklatın</a:t>
            </a:r>
            <a:endParaRPr lang="tr-TR"/>
          </a:p>
        </p:txBody>
      </p:sp>
      <p:sp>
        <p:nvSpPr>
          <p:cNvPr id="3" name="2 Metin Yer Tutucusu"/>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tr-TR" smtClean="0"/>
              <a:t>Asıl metin stillerini düzenlemek için tıklatın</a:t>
            </a:r>
          </a:p>
        </p:txBody>
      </p:sp>
      <p:sp>
        <p:nvSpPr>
          <p:cNvPr id="4" name="Rectangle 11"/>
          <p:cNvSpPr>
            <a:spLocks noGrp="1" noChangeArrowheads="1"/>
          </p:cNvSpPr>
          <p:nvPr>
            <p:ph type="dt" sz="half" idx="10"/>
          </p:nvPr>
        </p:nvSpPr>
        <p:spPr>
          <a:ln/>
        </p:spPr>
        <p:txBody>
          <a:bodyPr/>
          <a:lstStyle>
            <a:lvl1pPr>
              <a:defRPr/>
            </a:lvl1pPr>
          </a:lstStyle>
          <a:p>
            <a:pPr>
              <a:defRPr/>
            </a:pPr>
            <a:endParaRPr lang="tr-TR"/>
          </a:p>
        </p:txBody>
      </p:sp>
      <p:sp>
        <p:nvSpPr>
          <p:cNvPr id="5" name="Rectangle 12"/>
          <p:cNvSpPr>
            <a:spLocks noGrp="1" noChangeArrowheads="1"/>
          </p:cNvSpPr>
          <p:nvPr>
            <p:ph type="ftr" sz="quarter" idx="11"/>
          </p:nvPr>
        </p:nvSpPr>
        <p:spPr>
          <a:ln/>
        </p:spPr>
        <p:txBody>
          <a:bodyPr/>
          <a:lstStyle>
            <a:lvl1pPr>
              <a:defRPr/>
            </a:lvl1pPr>
          </a:lstStyle>
          <a:p>
            <a:pPr>
              <a:defRPr/>
            </a:pPr>
            <a:endParaRPr lang="tr-TR"/>
          </a:p>
        </p:txBody>
      </p:sp>
      <p:sp>
        <p:nvSpPr>
          <p:cNvPr id="6" name="Rectangle 13"/>
          <p:cNvSpPr>
            <a:spLocks noGrp="1" noChangeArrowheads="1"/>
          </p:cNvSpPr>
          <p:nvPr>
            <p:ph type="sldNum" sz="quarter" idx="12"/>
          </p:nvPr>
        </p:nvSpPr>
        <p:spPr>
          <a:ln/>
        </p:spPr>
        <p:txBody>
          <a:bodyPr/>
          <a:lstStyle>
            <a:lvl1pPr>
              <a:defRPr/>
            </a:lvl1pPr>
          </a:lstStyle>
          <a:p>
            <a:pPr>
              <a:defRPr/>
            </a:pPr>
            <a:fld id="{F27C4EFE-694E-4D56-8BC9-0AD2098185FF}" type="slidenum">
              <a:rPr lang="tr-TR"/>
              <a:pPr>
                <a:defRPr/>
              </a:pPr>
              <a:t>‹#›</a:t>
            </a:fld>
            <a:endParaRPr lang="tr-TR"/>
          </a:p>
        </p:txBody>
      </p:sp>
    </p:spTree>
  </p:cSld>
  <p:clrMapOvr>
    <a:masterClrMapping/>
  </p:clrMapOvr>
  <p:transition>
    <p:strips dir="rd"/>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İçerik Yer Tutucusu"/>
          <p:cNvSpPr>
            <a:spLocks noGrp="1"/>
          </p:cNvSpPr>
          <p:nvPr>
            <p:ph sz="half" idx="1"/>
          </p:nvPr>
        </p:nvSpPr>
        <p:spPr>
          <a:xfrm>
            <a:off x="838200" y="2362200"/>
            <a:ext cx="3770313" cy="3724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İçerik Yer Tutucusu"/>
          <p:cNvSpPr>
            <a:spLocks noGrp="1"/>
          </p:cNvSpPr>
          <p:nvPr>
            <p:ph sz="half" idx="2"/>
          </p:nvPr>
        </p:nvSpPr>
        <p:spPr>
          <a:xfrm>
            <a:off x="4760913" y="2362200"/>
            <a:ext cx="3770312" cy="3724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Rectangle 11"/>
          <p:cNvSpPr>
            <a:spLocks noGrp="1" noChangeArrowheads="1"/>
          </p:cNvSpPr>
          <p:nvPr>
            <p:ph type="dt" sz="half" idx="10"/>
          </p:nvPr>
        </p:nvSpPr>
        <p:spPr>
          <a:ln/>
        </p:spPr>
        <p:txBody>
          <a:bodyPr/>
          <a:lstStyle>
            <a:lvl1pPr>
              <a:defRPr/>
            </a:lvl1pPr>
          </a:lstStyle>
          <a:p>
            <a:pPr>
              <a:defRPr/>
            </a:pPr>
            <a:endParaRPr lang="tr-TR"/>
          </a:p>
        </p:txBody>
      </p:sp>
      <p:sp>
        <p:nvSpPr>
          <p:cNvPr id="6" name="Rectangle 12"/>
          <p:cNvSpPr>
            <a:spLocks noGrp="1" noChangeArrowheads="1"/>
          </p:cNvSpPr>
          <p:nvPr>
            <p:ph type="ftr" sz="quarter" idx="11"/>
          </p:nvPr>
        </p:nvSpPr>
        <p:spPr>
          <a:ln/>
        </p:spPr>
        <p:txBody>
          <a:bodyPr/>
          <a:lstStyle>
            <a:lvl1pPr>
              <a:defRPr/>
            </a:lvl1pPr>
          </a:lstStyle>
          <a:p>
            <a:pPr>
              <a:defRPr/>
            </a:pPr>
            <a:endParaRPr lang="tr-TR"/>
          </a:p>
        </p:txBody>
      </p:sp>
      <p:sp>
        <p:nvSpPr>
          <p:cNvPr id="7" name="Rectangle 13"/>
          <p:cNvSpPr>
            <a:spLocks noGrp="1" noChangeArrowheads="1"/>
          </p:cNvSpPr>
          <p:nvPr>
            <p:ph type="sldNum" sz="quarter" idx="12"/>
          </p:nvPr>
        </p:nvSpPr>
        <p:spPr>
          <a:ln/>
        </p:spPr>
        <p:txBody>
          <a:bodyPr/>
          <a:lstStyle>
            <a:lvl1pPr>
              <a:defRPr/>
            </a:lvl1pPr>
          </a:lstStyle>
          <a:p>
            <a:pPr>
              <a:defRPr/>
            </a:pPr>
            <a:fld id="{F2CD3B87-9290-419F-B085-B77D24631FA2}" type="slidenum">
              <a:rPr lang="tr-TR"/>
              <a:pPr>
                <a:defRPr/>
              </a:pPr>
              <a:t>‹#›</a:t>
            </a:fld>
            <a:endParaRPr lang="tr-TR"/>
          </a:p>
        </p:txBody>
      </p:sp>
    </p:spTree>
  </p:cSld>
  <p:clrMapOvr>
    <a:masterClrMapping/>
  </p:clrMapOvr>
  <p:transition>
    <p:strips dir="rd"/>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4638"/>
            <a:ext cx="8229600" cy="1143000"/>
          </a:xfrm>
        </p:spPr>
        <p:txBody>
          <a:bodyPr/>
          <a:lstStyle>
            <a:lvl1pPr>
              <a:defRPr/>
            </a:lvl1pPr>
          </a:lstStyle>
          <a:p>
            <a:r>
              <a:rPr lang="tr-TR" smtClean="0"/>
              <a:t>Asıl başlık stili için tıklatın</a:t>
            </a:r>
            <a:endParaRPr lang="tr-TR"/>
          </a:p>
        </p:txBody>
      </p:sp>
      <p:sp>
        <p:nvSpPr>
          <p:cNvPr id="3" name="2 Metin Yer Tutucusu"/>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4" name="3 İçerik Yer Tutucusu"/>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4 Metin Yer Tutucusu"/>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6" name="5 İçerik Yer Tutucusu"/>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7" name="Rectangle 11"/>
          <p:cNvSpPr>
            <a:spLocks noGrp="1" noChangeArrowheads="1"/>
          </p:cNvSpPr>
          <p:nvPr>
            <p:ph type="dt" sz="half" idx="10"/>
          </p:nvPr>
        </p:nvSpPr>
        <p:spPr>
          <a:ln/>
        </p:spPr>
        <p:txBody>
          <a:bodyPr/>
          <a:lstStyle>
            <a:lvl1pPr>
              <a:defRPr/>
            </a:lvl1pPr>
          </a:lstStyle>
          <a:p>
            <a:pPr>
              <a:defRPr/>
            </a:pPr>
            <a:endParaRPr lang="tr-TR"/>
          </a:p>
        </p:txBody>
      </p:sp>
      <p:sp>
        <p:nvSpPr>
          <p:cNvPr id="8" name="Rectangle 12"/>
          <p:cNvSpPr>
            <a:spLocks noGrp="1" noChangeArrowheads="1"/>
          </p:cNvSpPr>
          <p:nvPr>
            <p:ph type="ftr" sz="quarter" idx="11"/>
          </p:nvPr>
        </p:nvSpPr>
        <p:spPr>
          <a:ln/>
        </p:spPr>
        <p:txBody>
          <a:bodyPr/>
          <a:lstStyle>
            <a:lvl1pPr>
              <a:defRPr/>
            </a:lvl1pPr>
          </a:lstStyle>
          <a:p>
            <a:pPr>
              <a:defRPr/>
            </a:pPr>
            <a:endParaRPr lang="tr-TR"/>
          </a:p>
        </p:txBody>
      </p:sp>
      <p:sp>
        <p:nvSpPr>
          <p:cNvPr id="9" name="Rectangle 13"/>
          <p:cNvSpPr>
            <a:spLocks noGrp="1" noChangeArrowheads="1"/>
          </p:cNvSpPr>
          <p:nvPr>
            <p:ph type="sldNum" sz="quarter" idx="12"/>
          </p:nvPr>
        </p:nvSpPr>
        <p:spPr>
          <a:ln/>
        </p:spPr>
        <p:txBody>
          <a:bodyPr/>
          <a:lstStyle>
            <a:lvl1pPr>
              <a:defRPr/>
            </a:lvl1pPr>
          </a:lstStyle>
          <a:p>
            <a:pPr>
              <a:defRPr/>
            </a:pPr>
            <a:fld id="{D3D5A072-18B5-460D-BC0D-2FEA361BAED2}" type="slidenum">
              <a:rPr lang="tr-TR"/>
              <a:pPr>
                <a:defRPr/>
              </a:pPr>
              <a:t>‹#›</a:t>
            </a:fld>
            <a:endParaRPr lang="tr-TR"/>
          </a:p>
        </p:txBody>
      </p:sp>
    </p:spTree>
  </p:cSld>
  <p:clrMapOvr>
    <a:masterClrMapping/>
  </p:clrMapOvr>
  <p:transition>
    <p:strips dir="rd"/>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Rectangle 11"/>
          <p:cNvSpPr>
            <a:spLocks noGrp="1" noChangeArrowheads="1"/>
          </p:cNvSpPr>
          <p:nvPr>
            <p:ph type="dt" sz="half" idx="10"/>
          </p:nvPr>
        </p:nvSpPr>
        <p:spPr>
          <a:ln/>
        </p:spPr>
        <p:txBody>
          <a:bodyPr/>
          <a:lstStyle>
            <a:lvl1pPr>
              <a:defRPr/>
            </a:lvl1pPr>
          </a:lstStyle>
          <a:p>
            <a:pPr>
              <a:defRPr/>
            </a:pPr>
            <a:endParaRPr lang="tr-TR"/>
          </a:p>
        </p:txBody>
      </p:sp>
      <p:sp>
        <p:nvSpPr>
          <p:cNvPr id="4" name="Rectangle 12"/>
          <p:cNvSpPr>
            <a:spLocks noGrp="1" noChangeArrowheads="1"/>
          </p:cNvSpPr>
          <p:nvPr>
            <p:ph type="ftr" sz="quarter" idx="11"/>
          </p:nvPr>
        </p:nvSpPr>
        <p:spPr>
          <a:ln/>
        </p:spPr>
        <p:txBody>
          <a:bodyPr/>
          <a:lstStyle>
            <a:lvl1pPr>
              <a:defRPr/>
            </a:lvl1pPr>
          </a:lstStyle>
          <a:p>
            <a:pPr>
              <a:defRPr/>
            </a:pPr>
            <a:endParaRPr lang="tr-TR"/>
          </a:p>
        </p:txBody>
      </p:sp>
      <p:sp>
        <p:nvSpPr>
          <p:cNvPr id="5" name="Rectangle 13"/>
          <p:cNvSpPr>
            <a:spLocks noGrp="1" noChangeArrowheads="1"/>
          </p:cNvSpPr>
          <p:nvPr>
            <p:ph type="sldNum" sz="quarter" idx="12"/>
          </p:nvPr>
        </p:nvSpPr>
        <p:spPr>
          <a:ln/>
        </p:spPr>
        <p:txBody>
          <a:bodyPr/>
          <a:lstStyle>
            <a:lvl1pPr>
              <a:defRPr/>
            </a:lvl1pPr>
          </a:lstStyle>
          <a:p>
            <a:pPr>
              <a:defRPr/>
            </a:pPr>
            <a:fld id="{9AC7992C-AEDF-4132-9DF9-717A1B86ADBE}" type="slidenum">
              <a:rPr lang="tr-TR"/>
              <a:pPr>
                <a:defRPr/>
              </a:pPr>
              <a:t>‹#›</a:t>
            </a:fld>
            <a:endParaRPr lang="tr-TR"/>
          </a:p>
        </p:txBody>
      </p:sp>
    </p:spTree>
  </p:cSld>
  <p:clrMapOvr>
    <a:masterClrMapping/>
  </p:clrMapOvr>
  <p:transition>
    <p:strips dir="rd"/>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a:ln/>
        </p:spPr>
        <p:txBody>
          <a:bodyPr/>
          <a:lstStyle>
            <a:lvl1pPr>
              <a:defRPr/>
            </a:lvl1pPr>
          </a:lstStyle>
          <a:p>
            <a:pPr>
              <a:defRPr/>
            </a:pPr>
            <a:endParaRPr lang="tr-TR"/>
          </a:p>
        </p:txBody>
      </p:sp>
      <p:sp>
        <p:nvSpPr>
          <p:cNvPr id="3" name="Rectangle 12"/>
          <p:cNvSpPr>
            <a:spLocks noGrp="1" noChangeArrowheads="1"/>
          </p:cNvSpPr>
          <p:nvPr>
            <p:ph type="ftr" sz="quarter" idx="11"/>
          </p:nvPr>
        </p:nvSpPr>
        <p:spPr>
          <a:ln/>
        </p:spPr>
        <p:txBody>
          <a:bodyPr/>
          <a:lstStyle>
            <a:lvl1pPr>
              <a:defRPr/>
            </a:lvl1pPr>
          </a:lstStyle>
          <a:p>
            <a:pPr>
              <a:defRPr/>
            </a:pPr>
            <a:endParaRPr lang="tr-TR"/>
          </a:p>
        </p:txBody>
      </p:sp>
      <p:sp>
        <p:nvSpPr>
          <p:cNvPr id="4" name="Rectangle 13"/>
          <p:cNvSpPr>
            <a:spLocks noGrp="1" noChangeArrowheads="1"/>
          </p:cNvSpPr>
          <p:nvPr>
            <p:ph type="sldNum" sz="quarter" idx="12"/>
          </p:nvPr>
        </p:nvSpPr>
        <p:spPr>
          <a:ln/>
        </p:spPr>
        <p:txBody>
          <a:bodyPr/>
          <a:lstStyle>
            <a:lvl1pPr>
              <a:defRPr/>
            </a:lvl1pPr>
          </a:lstStyle>
          <a:p>
            <a:pPr>
              <a:defRPr/>
            </a:pPr>
            <a:fld id="{6E81D812-9458-4007-86A4-3005DE4F770F}" type="slidenum">
              <a:rPr lang="tr-TR"/>
              <a:pPr>
                <a:defRPr/>
              </a:pPr>
              <a:t>‹#›</a:t>
            </a:fld>
            <a:endParaRPr lang="tr-TR"/>
          </a:p>
        </p:txBody>
      </p:sp>
    </p:spTree>
  </p:cSld>
  <p:clrMapOvr>
    <a:masterClrMapping/>
  </p:clrMapOvr>
  <p:transition>
    <p:strips dir="rd"/>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3050"/>
            <a:ext cx="3008313" cy="1162050"/>
          </a:xfrm>
        </p:spPr>
        <p:txBody>
          <a:bodyPr/>
          <a:lstStyle>
            <a:lvl1pPr algn="l">
              <a:defRPr sz="2000" b="1"/>
            </a:lvl1pPr>
          </a:lstStyle>
          <a:p>
            <a:r>
              <a:rPr lang="tr-TR" smtClean="0"/>
              <a:t>Asıl başlık stili için tıklatın</a:t>
            </a:r>
            <a:endParaRPr lang="tr-TR"/>
          </a:p>
        </p:txBody>
      </p:sp>
      <p:sp>
        <p:nvSpPr>
          <p:cNvPr id="3" name="2 İçerik Yer Tutucusu"/>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Metin Yer Tutucusu"/>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Rectangle 11"/>
          <p:cNvSpPr>
            <a:spLocks noGrp="1" noChangeArrowheads="1"/>
          </p:cNvSpPr>
          <p:nvPr>
            <p:ph type="dt" sz="half" idx="10"/>
          </p:nvPr>
        </p:nvSpPr>
        <p:spPr>
          <a:ln/>
        </p:spPr>
        <p:txBody>
          <a:bodyPr/>
          <a:lstStyle>
            <a:lvl1pPr>
              <a:defRPr/>
            </a:lvl1pPr>
          </a:lstStyle>
          <a:p>
            <a:pPr>
              <a:defRPr/>
            </a:pPr>
            <a:endParaRPr lang="tr-TR"/>
          </a:p>
        </p:txBody>
      </p:sp>
      <p:sp>
        <p:nvSpPr>
          <p:cNvPr id="6" name="Rectangle 12"/>
          <p:cNvSpPr>
            <a:spLocks noGrp="1" noChangeArrowheads="1"/>
          </p:cNvSpPr>
          <p:nvPr>
            <p:ph type="ftr" sz="quarter" idx="11"/>
          </p:nvPr>
        </p:nvSpPr>
        <p:spPr>
          <a:ln/>
        </p:spPr>
        <p:txBody>
          <a:bodyPr/>
          <a:lstStyle>
            <a:lvl1pPr>
              <a:defRPr/>
            </a:lvl1pPr>
          </a:lstStyle>
          <a:p>
            <a:pPr>
              <a:defRPr/>
            </a:pPr>
            <a:endParaRPr lang="tr-TR"/>
          </a:p>
        </p:txBody>
      </p:sp>
      <p:sp>
        <p:nvSpPr>
          <p:cNvPr id="7" name="Rectangle 13"/>
          <p:cNvSpPr>
            <a:spLocks noGrp="1" noChangeArrowheads="1"/>
          </p:cNvSpPr>
          <p:nvPr>
            <p:ph type="sldNum" sz="quarter" idx="12"/>
          </p:nvPr>
        </p:nvSpPr>
        <p:spPr>
          <a:ln/>
        </p:spPr>
        <p:txBody>
          <a:bodyPr/>
          <a:lstStyle>
            <a:lvl1pPr>
              <a:defRPr/>
            </a:lvl1pPr>
          </a:lstStyle>
          <a:p>
            <a:pPr>
              <a:defRPr/>
            </a:pPr>
            <a:fld id="{B3DE92EA-E5A8-45CB-92B5-4721A87AEE90}" type="slidenum">
              <a:rPr lang="tr-TR"/>
              <a:pPr>
                <a:defRPr/>
              </a:pPr>
              <a:t>‹#›</a:t>
            </a:fld>
            <a:endParaRPr lang="tr-TR"/>
          </a:p>
        </p:txBody>
      </p:sp>
    </p:spTree>
  </p:cSld>
  <p:clrMapOvr>
    <a:masterClrMapping/>
  </p:clrMapOvr>
  <p:transition>
    <p:strips dir="rd"/>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1 Başlık"/>
          <p:cNvSpPr>
            <a:spLocks noGrp="1"/>
          </p:cNvSpPr>
          <p:nvPr>
            <p:ph type="title"/>
          </p:nvPr>
        </p:nvSpPr>
        <p:spPr>
          <a:xfrm>
            <a:off x="1792288" y="4800600"/>
            <a:ext cx="5486400" cy="566738"/>
          </a:xfrm>
        </p:spPr>
        <p:txBody>
          <a:bodyPr/>
          <a:lstStyle>
            <a:lvl1pPr algn="l">
              <a:defRPr sz="2000" b="1"/>
            </a:lvl1pPr>
          </a:lstStyle>
          <a:p>
            <a:r>
              <a:rPr lang="tr-TR" smtClean="0"/>
              <a:t>Asıl başlık stili için tıklatın</a:t>
            </a:r>
            <a:endParaRPr lang="tr-TR"/>
          </a:p>
        </p:txBody>
      </p:sp>
      <p:sp>
        <p:nvSpPr>
          <p:cNvPr id="3" name="2 Resim Yer Tutucusu"/>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tr-TR" noProof="0" smtClean="0"/>
          </a:p>
        </p:txBody>
      </p:sp>
      <p:sp>
        <p:nvSpPr>
          <p:cNvPr id="4" name="3 Metin Yer Tutucusu"/>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Rectangle 11"/>
          <p:cNvSpPr>
            <a:spLocks noGrp="1" noChangeArrowheads="1"/>
          </p:cNvSpPr>
          <p:nvPr>
            <p:ph type="dt" sz="half" idx="10"/>
          </p:nvPr>
        </p:nvSpPr>
        <p:spPr>
          <a:ln/>
        </p:spPr>
        <p:txBody>
          <a:bodyPr/>
          <a:lstStyle>
            <a:lvl1pPr>
              <a:defRPr/>
            </a:lvl1pPr>
          </a:lstStyle>
          <a:p>
            <a:pPr>
              <a:defRPr/>
            </a:pPr>
            <a:endParaRPr lang="tr-TR"/>
          </a:p>
        </p:txBody>
      </p:sp>
      <p:sp>
        <p:nvSpPr>
          <p:cNvPr id="6" name="Rectangle 12"/>
          <p:cNvSpPr>
            <a:spLocks noGrp="1" noChangeArrowheads="1"/>
          </p:cNvSpPr>
          <p:nvPr>
            <p:ph type="ftr" sz="quarter" idx="11"/>
          </p:nvPr>
        </p:nvSpPr>
        <p:spPr>
          <a:ln/>
        </p:spPr>
        <p:txBody>
          <a:bodyPr/>
          <a:lstStyle>
            <a:lvl1pPr>
              <a:defRPr/>
            </a:lvl1pPr>
          </a:lstStyle>
          <a:p>
            <a:pPr>
              <a:defRPr/>
            </a:pPr>
            <a:endParaRPr lang="tr-TR"/>
          </a:p>
        </p:txBody>
      </p:sp>
      <p:sp>
        <p:nvSpPr>
          <p:cNvPr id="7" name="Rectangle 13"/>
          <p:cNvSpPr>
            <a:spLocks noGrp="1" noChangeArrowheads="1"/>
          </p:cNvSpPr>
          <p:nvPr>
            <p:ph type="sldNum" sz="quarter" idx="12"/>
          </p:nvPr>
        </p:nvSpPr>
        <p:spPr>
          <a:ln/>
        </p:spPr>
        <p:txBody>
          <a:bodyPr/>
          <a:lstStyle>
            <a:lvl1pPr>
              <a:defRPr/>
            </a:lvl1pPr>
          </a:lstStyle>
          <a:p>
            <a:pPr>
              <a:defRPr/>
            </a:pPr>
            <a:fld id="{6EA7C941-2DF6-4961-9A2D-FA711E0532F8}" type="slidenum">
              <a:rPr lang="tr-TR"/>
              <a:pPr>
                <a:defRPr/>
              </a:pPr>
              <a:t>‹#›</a:t>
            </a:fld>
            <a:endParaRPr lang="tr-TR"/>
          </a:p>
        </p:txBody>
      </p:sp>
    </p:spTree>
  </p:cSld>
  <p:clrMapOvr>
    <a:masterClrMapping/>
  </p:clrMapOvr>
  <p:transition>
    <p:strips dir="rd"/>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0" y="0"/>
            <a:ext cx="7620000" cy="6858000"/>
            <a:chOff x="0" y="0"/>
            <a:chExt cx="4800" cy="4320"/>
          </a:xfrm>
        </p:grpSpPr>
        <p:grpSp>
          <p:nvGrpSpPr>
            <p:cNvPr id="1032" name="Group 3"/>
            <p:cNvGrpSpPr>
              <a:grpSpLocks/>
            </p:cNvGrpSpPr>
            <p:nvPr userDrawn="1"/>
          </p:nvGrpSpPr>
          <p:grpSpPr bwMode="auto">
            <a:xfrm>
              <a:off x="0" y="0"/>
              <a:ext cx="2016" cy="4320"/>
              <a:chOff x="0" y="0"/>
              <a:chExt cx="2016" cy="4320"/>
            </a:xfrm>
          </p:grpSpPr>
          <p:sp>
            <p:nvSpPr>
              <p:cNvPr id="4100" name="Rectangle 4"/>
              <p:cNvSpPr>
                <a:spLocks noChangeArrowheads="1"/>
              </p:cNvSpPr>
              <p:nvPr userDrawn="1"/>
            </p:nvSpPr>
            <p:spPr bwMode="auto">
              <a:xfrm>
                <a:off x="0" y="0"/>
                <a:ext cx="480" cy="4320"/>
              </a:xfrm>
              <a:prstGeom prst="rect">
                <a:avLst/>
              </a:prstGeom>
              <a:solidFill>
                <a:schemeClr val="accent2"/>
              </a:solidFill>
              <a:ln w="9525">
                <a:noFill/>
                <a:miter lim="800000"/>
                <a:headEnd/>
                <a:tailEnd/>
              </a:ln>
              <a:effectLst/>
            </p:spPr>
            <p:txBody>
              <a:bodyPr wrap="none" anchor="ctr"/>
              <a:lstStyle/>
              <a:p>
                <a:pPr>
                  <a:defRPr/>
                </a:pPr>
                <a:endParaRPr lang="tr-TR"/>
              </a:p>
            </p:txBody>
          </p:sp>
          <p:sp>
            <p:nvSpPr>
              <p:cNvPr id="4101" name="Freeform 5"/>
              <p:cNvSpPr>
                <a:spLocks/>
              </p:cNvSpPr>
              <p:nvPr userDrawn="1"/>
            </p:nvSpPr>
            <p:spPr bwMode="auto">
              <a:xfrm>
                <a:off x="288" y="0"/>
                <a:ext cx="1728" cy="735"/>
              </a:xfrm>
              <a:custGeom>
                <a:avLst/>
                <a:gdLst/>
                <a:ahLst/>
                <a:cxnLst>
                  <a:cxn ang="0">
                    <a:pos x="1728" y="0"/>
                  </a:cxn>
                  <a:cxn ang="0">
                    <a:pos x="1728" y="480"/>
                  </a:cxn>
                  <a:cxn ang="0">
                    <a:pos x="380" y="482"/>
                  </a:cxn>
                  <a:cxn ang="0">
                    <a:pos x="354" y="480"/>
                  </a:cxn>
                  <a:cxn ang="0">
                    <a:pos x="308" y="489"/>
                  </a:cxn>
                  <a:cxn ang="0">
                    <a:pos x="246" y="531"/>
                  </a:cxn>
                  <a:cxn ang="0">
                    <a:pos x="206" y="597"/>
                  </a:cxn>
                  <a:cxn ang="0">
                    <a:pos x="192" y="666"/>
                  </a:cxn>
                  <a:cxn ang="0">
                    <a:pos x="192" y="735"/>
                  </a:cxn>
                  <a:cxn ang="0">
                    <a:pos x="0" y="735"/>
                  </a:cxn>
                  <a:cxn ang="0">
                    <a:pos x="0" y="480"/>
                  </a:cxn>
                  <a:cxn ang="0">
                    <a:pos x="0" y="0"/>
                  </a:cxn>
                  <a:cxn ang="0">
                    <a:pos x="1728" y="0"/>
                  </a:cxn>
                </a:cxnLst>
                <a:rect l="0" t="0" r="r" b="b"/>
                <a:pathLst>
                  <a:path w="1728" h="735">
                    <a:moveTo>
                      <a:pt x="1728" y="0"/>
                    </a:moveTo>
                    <a:lnTo>
                      <a:pt x="1728" y="480"/>
                    </a:lnTo>
                    <a:lnTo>
                      <a:pt x="380" y="482"/>
                    </a:lnTo>
                    <a:lnTo>
                      <a:pt x="354" y="480"/>
                    </a:lnTo>
                    <a:lnTo>
                      <a:pt x="308" y="489"/>
                    </a:lnTo>
                    <a:cubicBezTo>
                      <a:pt x="290" y="498"/>
                      <a:pt x="263" y="513"/>
                      <a:pt x="246" y="531"/>
                    </a:cubicBezTo>
                    <a:cubicBezTo>
                      <a:pt x="229" y="549"/>
                      <a:pt x="215" y="574"/>
                      <a:pt x="206" y="597"/>
                    </a:cubicBezTo>
                    <a:cubicBezTo>
                      <a:pt x="197" y="620"/>
                      <a:pt x="194" y="643"/>
                      <a:pt x="192" y="666"/>
                    </a:cubicBezTo>
                    <a:lnTo>
                      <a:pt x="192" y="735"/>
                    </a:lnTo>
                    <a:lnTo>
                      <a:pt x="0" y="735"/>
                    </a:lnTo>
                    <a:lnTo>
                      <a:pt x="0" y="480"/>
                    </a:lnTo>
                    <a:lnTo>
                      <a:pt x="0" y="0"/>
                    </a:lnTo>
                    <a:lnTo>
                      <a:pt x="1728" y="0"/>
                    </a:lnTo>
                    <a:close/>
                  </a:path>
                </a:pathLst>
              </a:custGeom>
              <a:solidFill>
                <a:schemeClr val="accent2"/>
              </a:solidFill>
              <a:ln w="9525" cap="flat" cmpd="sng">
                <a:noFill/>
                <a:prstDash val="solid"/>
                <a:miter lim="800000"/>
                <a:headEnd type="none" w="med" len="med"/>
                <a:tailEnd type="none" w="med" len="med"/>
              </a:ln>
              <a:effectLst/>
            </p:spPr>
            <p:txBody>
              <a:bodyPr wrap="none"/>
              <a:lstStyle/>
              <a:p>
                <a:pPr>
                  <a:defRPr/>
                </a:pPr>
                <a:endParaRPr lang="tr-TR"/>
              </a:p>
            </p:txBody>
          </p:sp>
        </p:grpSp>
        <p:grpSp>
          <p:nvGrpSpPr>
            <p:cNvPr id="1033" name="Group 6"/>
            <p:cNvGrpSpPr>
              <a:grpSpLocks/>
            </p:cNvGrpSpPr>
            <p:nvPr/>
          </p:nvGrpSpPr>
          <p:grpSpPr bwMode="auto">
            <a:xfrm>
              <a:off x="144" y="1248"/>
              <a:ext cx="4656" cy="201"/>
              <a:chOff x="144" y="1248"/>
              <a:chExt cx="4656" cy="201"/>
            </a:xfrm>
          </p:grpSpPr>
          <p:sp>
            <p:nvSpPr>
              <p:cNvPr id="4103" name="AutoShape 7"/>
              <p:cNvSpPr>
                <a:spLocks noChangeArrowheads="1"/>
              </p:cNvSpPr>
              <p:nvPr/>
            </p:nvSpPr>
            <p:spPr bwMode="auto">
              <a:xfrm>
                <a:off x="384" y="1248"/>
                <a:ext cx="4416" cy="200"/>
              </a:xfrm>
              <a:prstGeom prst="roundRect">
                <a:avLst>
                  <a:gd name="adj" fmla="val 0"/>
                </a:avLst>
              </a:prstGeom>
              <a:solidFill>
                <a:schemeClr val="hlink"/>
              </a:solidFill>
              <a:ln w="9525">
                <a:noFill/>
                <a:round/>
                <a:headEnd/>
                <a:tailEnd/>
              </a:ln>
              <a:effectLst/>
            </p:spPr>
            <p:txBody>
              <a:bodyPr wrap="none" anchor="ctr"/>
              <a:lstStyle/>
              <a:p>
                <a:pPr>
                  <a:defRPr/>
                </a:pPr>
                <a:endParaRPr lang="tr-TR"/>
              </a:p>
            </p:txBody>
          </p:sp>
          <p:sp>
            <p:nvSpPr>
              <p:cNvPr id="4104" name="AutoShape 8"/>
              <p:cNvSpPr>
                <a:spLocks noChangeArrowheads="1"/>
              </p:cNvSpPr>
              <p:nvPr/>
            </p:nvSpPr>
            <p:spPr bwMode="auto">
              <a:xfrm flipH="1">
                <a:off x="144" y="1248"/>
                <a:ext cx="248" cy="201"/>
              </a:xfrm>
              <a:prstGeom prst="flowChartDelay">
                <a:avLst/>
              </a:prstGeom>
              <a:solidFill>
                <a:schemeClr val="hlink"/>
              </a:solidFill>
              <a:ln w="9525">
                <a:noFill/>
                <a:miter lim="800000"/>
                <a:headEnd/>
                <a:tailEnd/>
              </a:ln>
              <a:effectLst/>
            </p:spPr>
            <p:txBody>
              <a:bodyPr wrap="none" anchor="ctr"/>
              <a:lstStyle/>
              <a:p>
                <a:pPr>
                  <a:defRPr/>
                </a:pPr>
                <a:endParaRPr lang="tr-TR"/>
              </a:p>
            </p:txBody>
          </p:sp>
        </p:grpSp>
      </p:grpSp>
      <p:sp>
        <p:nvSpPr>
          <p:cNvPr id="1027" name="AutoShape 9"/>
          <p:cNvSpPr>
            <a:spLocks noGrp="1" noChangeArrowheads="1"/>
          </p:cNvSpPr>
          <p:nvPr>
            <p:ph type="title"/>
          </p:nvPr>
        </p:nvSpPr>
        <p:spPr bwMode="auto">
          <a:xfrm>
            <a:off x="762000" y="762000"/>
            <a:ext cx="7924800" cy="1143000"/>
          </a:xfrm>
          <a:prstGeom prst="roundRect">
            <a:avLst>
              <a:gd name="adj" fmla="val 21667"/>
            </a:avLst>
          </a:prstGeom>
          <a:noFill/>
          <a:ln w="9525">
            <a:noFill/>
            <a:round/>
            <a:headEnd/>
            <a:tailEnd/>
          </a:ln>
        </p:spPr>
        <p:txBody>
          <a:bodyPr vert="horz" wrap="square" lIns="91440" tIns="45720" rIns="91440" bIns="45720" numCol="1" anchor="b" anchorCtr="0" compatLnSpc="1">
            <a:prstTxWarp prst="textNoShape">
              <a:avLst/>
            </a:prstTxWarp>
          </a:bodyPr>
          <a:lstStyle/>
          <a:p>
            <a:pPr lvl="0"/>
            <a:r>
              <a:rPr lang="tr-TR" smtClean="0"/>
              <a:t>Asıl başlık stili için tıklatın</a:t>
            </a:r>
          </a:p>
        </p:txBody>
      </p:sp>
      <p:sp>
        <p:nvSpPr>
          <p:cNvPr id="1028" name="Rectangle 10"/>
          <p:cNvSpPr>
            <a:spLocks noGrp="1" noChangeArrowheads="1"/>
          </p:cNvSpPr>
          <p:nvPr>
            <p:ph type="body" idx="1"/>
          </p:nvPr>
        </p:nvSpPr>
        <p:spPr bwMode="auto">
          <a:xfrm>
            <a:off x="838200" y="2362200"/>
            <a:ext cx="7693025" cy="37242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p>
        </p:txBody>
      </p:sp>
      <p:sp>
        <p:nvSpPr>
          <p:cNvPr id="4107" name="Rectangle 11"/>
          <p:cNvSpPr>
            <a:spLocks noGrp="1" noChangeArrowheads="1"/>
          </p:cNvSpPr>
          <p:nvPr>
            <p:ph type="dt" sz="half" idx="2"/>
          </p:nvPr>
        </p:nvSpPr>
        <p:spPr bwMode="auto">
          <a:xfrm>
            <a:off x="2438400" y="6248400"/>
            <a:ext cx="2130425" cy="47466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400"/>
            </a:lvl1pPr>
          </a:lstStyle>
          <a:p>
            <a:pPr>
              <a:defRPr/>
            </a:pPr>
            <a:endParaRPr lang="tr-TR"/>
          </a:p>
        </p:txBody>
      </p:sp>
      <p:sp>
        <p:nvSpPr>
          <p:cNvPr id="4108" name="Rectangle 12"/>
          <p:cNvSpPr>
            <a:spLocks noGrp="1" noChangeArrowheads="1"/>
          </p:cNvSpPr>
          <p:nvPr>
            <p:ph type="ftr" sz="quarter" idx="3"/>
          </p:nvPr>
        </p:nvSpPr>
        <p:spPr bwMode="auto">
          <a:xfrm>
            <a:off x="5791200" y="6248400"/>
            <a:ext cx="2897188" cy="47466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400"/>
            </a:lvl1pPr>
          </a:lstStyle>
          <a:p>
            <a:pPr>
              <a:defRPr/>
            </a:pPr>
            <a:endParaRPr lang="tr-TR"/>
          </a:p>
        </p:txBody>
      </p:sp>
      <p:sp>
        <p:nvSpPr>
          <p:cNvPr id="4109" name="Rectangle 13"/>
          <p:cNvSpPr>
            <a:spLocks noGrp="1" noChangeArrowheads="1"/>
          </p:cNvSpPr>
          <p:nvPr>
            <p:ph type="sldNum" sz="quarter" idx="4"/>
          </p:nvPr>
        </p:nvSpPr>
        <p:spPr bwMode="auto">
          <a:xfrm>
            <a:off x="84138" y="6242050"/>
            <a:ext cx="587375" cy="488950"/>
          </a:xfrm>
          <a:prstGeom prst="rect">
            <a:avLst/>
          </a:prstGeom>
          <a:noFill/>
          <a:ln w="9525">
            <a:noFill/>
            <a:miter lim="800000"/>
            <a:headEnd/>
            <a:tailEnd/>
          </a:ln>
          <a:effectLst/>
        </p:spPr>
        <p:txBody>
          <a:bodyPr vert="horz" wrap="square" lIns="91440" tIns="45720" rIns="91440" bIns="45720" numCol="1" anchor="b" anchorCtr="1" compatLnSpc="1">
            <a:prstTxWarp prst="textNoShape">
              <a:avLst/>
            </a:prstTxWarp>
          </a:bodyPr>
          <a:lstStyle>
            <a:lvl1pPr algn="l">
              <a:defRPr sz="2600" b="1">
                <a:solidFill>
                  <a:schemeClr val="bg1"/>
                </a:solidFill>
              </a:defRPr>
            </a:lvl1pPr>
          </a:lstStyle>
          <a:p>
            <a:pPr>
              <a:defRPr/>
            </a:pPr>
            <a:fld id="{420C7B90-28C4-45F1-BA00-2F0D89D4EF40}" type="slidenum">
              <a:rPr lang="tr-TR"/>
              <a:pPr>
                <a:defRPr/>
              </a:pPr>
              <a:t>‹#›</a:t>
            </a:fld>
            <a:endParaRPr lang="tr-TR"/>
          </a:p>
        </p:txBody>
      </p:sp>
    </p:spTree>
  </p:cSld>
  <p:clrMap bg1="lt1" tx1="dk1" bg2="lt2" tx2="dk2" accent1="accent1" accent2="accent2" accent3="accent3" accent4="accent4" accent5="accent5" accent6="accent6" hlink="hlink" folHlink="folHlink"/>
  <p:sldLayoutIdLst>
    <p:sldLayoutId id="2147483708"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ransition>
    <p:strips dir="rd"/>
  </p:transition>
  <p:timing>
    <p:tnLst>
      <p:par>
        <p:cTn id="1" dur="indefinite" restart="never" nodeType="tmRoot"/>
      </p:par>
    </p:tnLst>
  </p:timing>
  <p:txStyles>
    <p:titleStyle>
      <a:lvl1pPr algn="l" rtl="0" eaLnBrk="0" fontAlgn="base" hangingPunct="0">
        <a:lnSpc>
          <a:spcPct val="90000"/>
        </a:lnSpc>
        <a:spcBef>
          <a:spcPct val="0"/>
        </a:spcBef>
        <a:spcAft>
          <a:spcPct val="0"/>
        </a:spcAft>
        <a:defRPr sz="3600" b="1">
          <a:solidFill>
            <a:schemeClr val="tx2"/>
          </a:solidFill>
          <a:latin typeface="+mj-lt"/>
          <a:ea typeface="+mj-ea"/>
          <a:cs typeface="+mj-cs"/>
        </a:defRPr>
      </a:lvl1pPr>
      <a:lvl2pPr algn="l" rtl="0" eaLnBrk="0" fontAlgn="base" hangingPunct="0">
        <a:lnSpc>
          <a:spcPct val="90000"/>
        </a:lnSpc>
        <a:spcBef>
          <a:spcPct val="0"/>
        </a:spcBef>
        <a:spcAft>
          <a:spcPct val="0"/>
        </a:spcAft>
        <a:defRPr sz="3600" b="1">
          <a:solidFill>
            <a:schemeClr val="tx2"/>
          </a:solidFill>
          <a:latin typeface="Arial" charset="0"/>
        </a:defRPr>
      </a:lvl2pPr>
      <a:lvl3pPr algn="l" rtl="0" eaLnBrk="0" fontAlgn="base" hangingPunct="0">
        <a:lnSpc>
          <a:spcPct val="90000"/>
        </a:lnSpc>
        <a:spcBef>
          <a:spcPct val="0"/>
        </a:spcBef>
        <a:spcAft>
          <a:spcPct val="0"/>
        </a:spcAft>
        <a:defRPr sz="3600" b="1">
          <a:solidFill>
            <a:schemeClr val="tx2"/>
          </a:solidFill>
          <a:latin typeface="Arial" charset="0"/>
        </a:defRPr>
      </a:lvl3pPr>
      <a:lvl4pPr algn="l" rtl="0" eaLnBrk="0" fontAlgn="base" hangingPunct="0">
        <a:lnSpc>
          <a:spcPct val="90000"/>
        </a:lnSpc>
        <a:spcBef>
          <a:spcPct val="0"/>
        </a:spcBef>
        <a:spcAft>
          <a:spcPct val="0"/>
        </a:spcAft>
        <a:defRPr sz="3600" b="1">
          <a:solidFill>
            <a:schemeClr val="tx2"/>
          </a:solidFill>
          <a:latin typeface="Arial" charset="0"/>
        </a:defRPr>
      </a:lvl4pPr>
      <a:lvl5pPr algn="l" rtl="0" eaLnBrk="0" fontAlgn="base" hangingPunct="0">
        <a:lnSpc>
          <a:spcPct val="90000"/>
        </a:lnSpc>
        <a:spcBef>
          <a:spcPct val="0"/>
        </a:spcBef>
        <a:spcAft>
          <a:spcPct val="0"/>
        </a:spcAft>
        <a:defRPr sz="3600" b="1">
          <a:solidFill>
            <a:schemeClr val="tx2"/>
          </a:solidFill>
          <a:latin typeface="Arial" charset="0"/>
        </a:defRPr>
      </a:lvl5pPr>
      <a:lvl6pPr marL="457200" algn="l" rtl="0" fontAlgn="base">
        <a:lnSpc>
          <a:spcPct val="90000"/>
        </a:lnSpc>
        <a:spcBef>
          <a:spcPct val="0"/>
        </a:spcBef>
        <a:spcAft>
          <a:spcPct val="0"/>
        </a:spcAft>
        <a:defRPr sz="3600" b="1">
          <a:solidFill>
            <a:schemeClr val="tx2"/>
          </a:solidFill>
          <a:latin typeface="Arial" charset="0"/>
        </a:defRPr>
      </a:lvl6pPr>
      <a:lvl7pPr marL="914400" algn="l" rtl="0" fontAlgn="base">
        <a:lnSpc>
          <a:spcPct val="90000"/>
        </a:lnSpc>
        <a:spcBef>
          <a:spcPct val="0"/>
        </a:spcBef>
        <a:spcAft>
          <a:spcPct val="0"/>
        </a:spcAft>
        <a:defRPr sz="3600" b="1">
          <a:solidFill>
            <a:schemeClr val="tx2"/>
          </a:solidFill>
          <a:latin typeface="Arial" charset="0"/>
        </a:defRPr>
      </a:lvl7pPr>
      <a:lvl8pPr marL="1371600" algn="l" rtl="0" fontAlgn="base">
        <a:lnSpc>
          <a:spcPct val="90000"/>
        </a:lnSpc>
        <a:spcBef>
          <a:spcPct val="0"/>
        </a:spcBef>
        <a:spcAft>
          <a:spcPct val="0"/>
        </a:spcAft>
        <a:defRPr sz="3600" b="1">
          <a:solidFill>
            <a:schemeClr val="tx2"/>
          </a:solidFill>
          <a:latin typeface="Arial" charset="0"/>
        </a:defRPr>
      </a:lvl8pPr>
      <a:lvl9pPr marL="1828800" algn="l" rtl="0" fontAlgn="base">
        <a:lnSpc>
          <a:spcPct val="90000"/>
        </a:lnSpc>
        <a:spcBef>
          <a:spcPct val="0"/>
        </a:spcBef>
        <a:spcAft>
          <a:spcPct val="0"/>
        </a:spcAft>
        <a:defRPr sz="3600" b="1">
          <a:solidFill>
            <a:schemeClr val="tx2"/>
          </a:solidFill>
          <a:latin typeface="Arial" charset="0"/>
        </a:defRPr>
      </a:lvl9pPr>
    </p:titleStyle>
    <p:bodyStyle>
      <a:lvl1pPr marL="342900" indent="-342900" algn="l" rtl="0" eaLnBrk="0" fontAlgn="base" hangingPunct="0">
        <a:spcBef>
          <a:spcPct val="20000"/>
        </a:spcBef>
        <a:spcAft>
          <a:spcPct val="0"/>
        </a:spcAft>
        <a:buClr>
          <a:schemeClr val="tx1"/>
        </a:buClr>
        <a:buSzPct val="75000"/>
        <a:buFont typeface="Wingdings"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defRPr>
      </a:lvl2pPr>
      <a:lvl3pPr marL="1143000" indent="-228600" algn="l" rtl="0" eaLnBrk="0" fontAlgn="base" hangingPunct="0">
        <a:spcBef>
          <a:spcPct val="20000"/>
        </a:spcBef>
        <a:spcAft>
          <a:spcPct val="0"/>
        </a:spcAft>
        <a:buClr>
          <a:schemeClr val="tx1"/>
        </a:buClr>
        <a:buSzPct val="75000"/>
        <a:buFont typeface="Wingdings" pitchFamily="2" charset="2"/>
        <a:buChar char="l"/>
        <a:defRPr sz="2000">
          <a:solidFill>
            <a:schemeClr val="tx1"/>
          </a:solidFill>
          <a:latin typeface="+mn-lt"/>
        </a:defRPr>
      </a:lvl3pPr>
      <a:lvl4pPr marL="1600200" indent="-228600" algn="l" rtl="0" eaLnBrk="0" fontAlgn="base" hangingPunct="0">
        <a:spcBef>
          <a:spcPct val="20000"/>
        </a:spcBef>
        <a:spcAft>
          <a:spcPct val="0"/>
        </a:spcAft>
        <a:buClr>
          <a:schemeClr val="tx1"/>
        </a:buClr>
        <a:buSzPct val="80000"/>
        <a:buChar char="–"/>
        <a:defRPr>
          <a:solidFill>
            <a:schemeClr val="tx1"/>
          </a:solidFill>
          <a:latin typeface="+mn-lt"/>
        </a:defRPr>
      </a:lvl4pPr>
      <a:lvl5pPr marL="2057400" indent="-228600" algn="l" rtl="0" eaLnBrk="0" fontAlgn="base" hangingPunct="0">
        <a:spcBef>
          <a:spcPct val="20000"/>
        </a:spcBef>
        <a:spcAft>
          <a:spcPct val="0"/>
        </a:spcAft>
        <a:buClr>
          <a:schemeClr val="tx1"/>
        </a:buClr>
        <a:buSzPct val="65000"/>
        <a:buFont typeface="Wingdings" pitchFamily="2" charset="2"/>
        <a:buChar char="l"/>
        <a:defRPr>
          <a:solidFill>
            <a:schemeClr val="tx1"/>
          </a:solidFill>
          <a:latin typeface="+mn-lt"/>
        </a:defRPr>
      </a:lvl5pPr>
      <a:lvl6pPr marL="2514600" indent="-228600" algn="l" rtl="0" fontAlgn="base">
        <a:spcBef>
          <a:spcPct val="20000"/>
        </a:spcBef>
        <a:spcAft>
          <a:spcPct val="0"/>
        </a:spcAft>
        <a:buClr>
          <a:schemeClr val="tx1"/>
        </a:buClr>
        <a:buSzPct val="65000"/>
        <a:buFont typeface="Wingdings" pitchFamily="2" charset="2"/>
        <a:buChar char="l"/>
        <a:defRPr>
          <a:solidFill>
            <a:schemeClr val="tx1"/>
          </a:solidFill>
          <a:latin typeface="+mn-lt"/>
        </a:defRPr>
      </a:lvl6pPr>
      <a:lvl7pPr marL="2971800" indent="-228600" algn="l" rtl="0" fontAlgn="base">
        <a:spcBef>
          <a:spcPct val="20000"/>
        </a:spcBef>
        <a:spcAft>
          <a:spcPct val="0"/>
        </a:spcAft>
        <a:buClr>
          <a:schemeClr val="tx1"/>
        </a:buClr>
        <a:buSzPct val="65000"/>
        <a:buFont typeface="Wingdings" pitchFamily="2" charset="2"/>
        <a:buChar char="l"/>
        <a:defRPr>
          <a:solidFill>
            <a:schemeClr val="tx1"/>
          </a:solidFill>
          <a:latin typeface="+mn-lt"/>
        </a:defRPr>
      </a:lvl7pPr>
      <a:lvl8pPr marL="3429000" indent="-228600" algn="l" rtl="0" fontAlgn="base">
        <a:spcBef>
          <a:spcPct val="20000"/>
        </a:spcBef>
        <a:spcAft>
          <a:spcPct val="0"/>
        </a:spcAft>
        <a:buClr>
          <a:schemeClr val="tx1"/>
        </a:buClr>
        <a:buSzPct val="65000"/>
        <a:buFont typeface="Wingdings" pitchFamily="2" charset="2"/>
        <a:buChar char="l"/>
        <a:defRPr>
          <a:solidFill>
            <a:schemeClr val="tx1"/>
          </a:solidFill>
          <a:latin typeface="+mn-lt"/>
        </a:defRPr>
      </a:lvl8pPr>
      <a:lvl9pPr marL="3886200" indent="-228600" algn="l" rtl="0" fontAlgn="base">
        <a:spcBef>
          <a:spcPct val="20000"/>
        </a:spcBef>
        <a:spcAft>
          <a:spcPct val="0"/>
        </a:spcAft>
        <a:buClr>
          <a:schemeClr val="tx1"/>
        </a:buClr>
        <a:buSzPct val="65000"/>
        <a:buFont typeface="Wingdings" pitchFamily="2" charset="2"/>
        <a:buChar char="l"/>
        <a:defRPr>
          <a:solidFill>
            <a:schemeClr val="tx1"/>
          </a:solidFill>
          <a:latin typeface="+mn-lt"/>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Metin kutusu"/>
          <p:cNvSpPr txBox="1"/>
          <p:nvPr/>
        </p:nvSpPr>
        <p:spPr>
          <a:xfrm>
            <a:off x="3400679" y="1071546"/>
            <a:ext cx="3215047" cy="707886"/>
          </a:xfrm>
          <a:prstGeom prst="rect">
            <a:avLst/>
          </a:prstGeom>
          <a:noFill/>
        </p:spPr>
        <p:txBody>
          <a:bodyPr wrap="none" rtlCol="0">
            <a:spAutoFit/>
          </a:bodyPr>
          <a:lstStyle/>
          <a:p>
            <a:pPr algn="ctr"/>
            <a:r>
              <a:rPr lang="tr-TR" sz="2000" b="1" dirty="0" smtClean="0">
                <a:latin typeface="Times New Roman" pitchFamily="18" charset="0"/>
                <a:cs typeface="Times New Roman" pitchFamily="18" charset="0"/>
              </a:rPr>
              <a:t>FIRAT ÜNİVERSİTESİ</a:t>
            </a:r>
          </a:p>
          <a:p>
            <a:pPr algn="ctr"/>
            <a:r>
              <a:rPr lang="tr-TR" sz="2000" b="1" dirty="0" smtClean="0">
                <a:latin typeface="Times New Roman" pitchFamily="18" charset="0"/>
                <a:cs typeface="Times New Roman" pitchFamily="18" charset="0"/>
              </a:rPr>
              <a:t>TEKNOLOJİ FAKÜLTESİ</a:t>
            </a:r>
            <a:endParaRPr lang="tr-TR" sz="2000" b="1" dirty="0">
              <a:latin typeface="Times New Roman" pitchFamily="18" charset="0"/>
              <a:cs typeface="Times New Roman" pitchFamily="18" charset="0"/>
            </a:endParaRPr>
          </a:p>
        </p:txBody>
      </p:sp>
      <p:sp>
        <p:nvSpPr>
          <p:cNvPr id="9" name="8 Metin kutusu"/>
          <p:cNvSpPr txBox="1"/>
          <p:nvPr/>
        </p:nvSpPr>
        <p:spPr>
          <a:xfrm>
            <a:off x="214282" y="4309126"/>
            <a:ext cx="3429024" cy="1477328"/>
          </a:xfrm>
          <a:prstGeom prst="rect">
            <a:avLst/>
          </a:prstGeom>
          <a:noFill/>
        </p:spPr>
        <p:style>
          <a:lnRef idx="2">
            <a:schemeClr val="dk1"/>
          </a:lnRef>
          <a:fillRef idx="1">
            <a:schemeClr val="lt1"/>
          </a:fillRef>
          <a:effectRef idx="0">
            <a:schemeClr val="dk1"/>
          </a:effectRef>
          <a:fontRef idx="minor">
            <a:schemeClr val="dk1"/>
          </a:fontRef>
        </p:style>
        <p:txBody>
          <a:bodyPr wrap="square" rtlCol="0">
            <a:spAutoFit/>
          </a:bodyPr>
          <a:lstStyle/>
          <a:p>
            <a:r>
              <a:rPr lang="tr-TR" b="1" dirty="0" smtClean="0">
                <a:solidFill>
                  <a:srgbClr val="FF0000"/>
                </a:solidFill>
                <a:latin typeface="Times New Roman" pitchFamily="18" charset="0"/>
                <a:cs typeface="Times New Roman" pitchFamily="18" charset="0"/>
              </a:rPr>
              <a:t>DERLEYENLER:</a:t>
            </a:r>
          </a:p>
          <a:p>
            <a:r>
              <a:rPr lang="tr-TR" b="1" dirty="0" smtClean="0">
                <a:latin typeface="Times New Roman" pitchFamily="18" charset="0"/>
                <a:cs typeface="Times New Roman" pitchFamily="18" charset="0"/>
              </a:rPr>
              <a:t>Ahmet Can ÇAKIL</a:t>
            </a:r>
          </a:p>
          <a:p>
            <a:r>
              <a:rPr lang="tr-TR" b="1" dirty="0" smtClean="0">
                <a:latin typeface="Times New Roman" pitchFamily="18" charset="0"/>
                <a:cs typeface="Times New Roman" pitchFamily="18" charset="0"/>
              </a:rPr>
              <a:t>Ali Murat GARİPCAN </a:t>
            </a:r>
          </a:p>
          <a:p>
            <a:r>
              <a:rPr lang="tr-TR" b="1" dirty="0" smtClean="0">
                <a:latin typeface="Times New Roman" pitchFamily="18" charset="0"/>
                <a:cs typeface="Times New Roman" pitchFamily="18" charset="0"/>
              </a:rPr>
              <a:t>Özgür AYDIN </a:t>
            </a:r>
          </a:p>
          <a:p>
            <a:r>
              <a:rPr lang="tr-TR" b="1" dirty="0" smtClean="0">
                <a:latin typeface="Times New Roman" pitchFamily="18" charset="0"/>
                <a:cs typeface="Times New Roman" pitchFamily="18" charset="0"/>
              </a:rPr>
              <a:t>Şahin KARA</a:t>
            </a:r>
          </a:p>
        </p:txBody>
      </p:sp>
      <p:sp>
        <p:nvSpPr>
          <p:cNvPr id="7" name="6 Metin kutusu"/>
          <p:cNvSpPr txBox="1"/>
          <p:nvPr/>
        </p:nvSpPr>
        <p:spPr bwMode="auto">
          <a:xfrm>
            <a:off x="3786182" y="4786322"/>
            <a:ext cx="4634923" cy="461665"/>
          </a:xfrm>
          <a:prstGeom prst="rect">
            <a:avLst/>
          </a:prstGeom>
          <a:noFill/>
          <a:ln w="38100">
            <a:noFill/>
            <a:miter lim="800000"/>
            <a:headEnd/>
            <a:tailEnd/>
          </a:ln>
          <a:effectLst/>
        </p:spPr>
        <p:txBody>
          <a:bodyPr wrap="none" rtlCol="0">
            <a:spAutoFit/>
          </a:bodyPr>
          <a:lstStyle/>
          <a:p>
            <a:pPr algn="l">
              <a:spcBef>
                <a:spcPct val="20000"/>
              </a:spcBef>
              <a:buClr>
                <a:schemeClr val="tx1"/>
              </a:buClr>
              <a:buSzPct val="75000"/>
              <a:buFont typeface="Wingdings" pitchFamily="2" charset="2"/>
              <a:buNone/>
            </a:pPr>
            <a:r>
              <a:rPr lang="tr-TR" sz="2000" b="1" dirty="0" smtClean="0">
                <a:solidFill>
                  <a:srgbClr val="FF0000"/>
                </a:solidFill>
                <a:latin typeface="Times New Roman" pitchFamily="18" charset="0"/>
                <a:cs typeface="Times New Roman" pitchFamily="18" charset="0"/>
              </a:rPr>
              <a:t>KONTROL : </a:t>
            </a:r>
            <a:r>
              <a:rPr lang="tr-TR" sz="2400" b="1" dirty="0" smtClean="0">
                <a:solidFill>
                  <a:schemeClr val="bg1"/>
                </a:solidFill>
                <a:latin typeface="Times New Roman" pitchFamily="18" charset="0"/>
                <a:cs typeface="Times New Roman" pitchFamily="18" charset="0"/>
              </a:rPr>
              <a:t>Prof. Dr. </a:t>
            </a:r>
            <a:r>
              <a:rPr lang="tr-TR" sz="2400" b="1" dirty="0" err="1" smtClean="0">
                <a:solidFill>
                  <a:schemeClr val="bg1"/>
                </a:solidFill>
                <a:latin typeface="Times New Roman" pitchFamily="18" charset="0"/>
                <a:cs typeface="Times New Roman" pitchFamily="18" charset="0"/>
              </a:rPr>
              <a:t>Asaf</a:t>
            </a:r>
            <a:r>
              <a:rPr lang="tr-TR" sz="2400" b="1" dirty="0" smtClean="0">
                <a:solidFill>
                  <a:schemeClr val="bg1"/>
                </a:solidFill>
                <a:latin typeface="Times New Roman" pitchFamily="18" charset="0"/>
                <a:cs typeface="Times New Roman" pitchFamily="18" charset="0"/>
              </a:rPr>
              <a:t> VAROL</a:t>
            </a:r>
          </a:p>
        </p:txBody>
      </p:sp>
      <p:sp>
        <p:nvSpPr>
          <p:cNvPr id="8" name="7 Metin kutusu"/>
          <p:cNvSpPr txBox="1"/>
          <p:nvPr/>
        </p:nvSpPr>
        <p:spPr bwMode="auto">
          <a:xfrm>
            <a:off x="214282" y="3356992"/>
            <a:ext cx="8534182" cy="707886"/>
          </a:xfrm>
          <a:prstGeom prst="rect">
            <a:avLst/>
          </a:prstGeom>
          <a:noFill/>
          <a:ln>
            <a:headEnd/>
            <a:tailEnd/>
          </a:ln>
        </p:spPr>
        <p:style>
          <a:lnRef idx="2">
            <a:schemeClr val="dk1"/>
          </a:lnRef>
          <a:fillRef idx="1">
            <a:schemeClr val="lt1"/>
          </a:fillRef>
          <a:effectRef idx="0">
            <a:schemeClr val="dk1"/>
          </a:effectRef>
          <a:fontRef idx="minor">
            <a:schemeClr val="dk1"/>
          </a:fontRef>
        </p:style>
        <p:txBody>
          <a:bodyPr wrap="square" rtlCol="0">
            <a:spAutoFit/>
          </a:bodyPr>
          <a:lstStyle/>
          <a:p>
            <a:pPr algn="l">
              <a:spcBef>
                <a:spcPct val="20000"/>
              </a:spcBef>
              <a:buClr>
                <a:schemeClr val="tx1"/>
              </a:buClr>
              <a:buSzPct val="75000"/>
              <a:buFont typeface="Wingdings" pitchFamily="2" charset="2"/>
              <a:buNone/>
            </a:pPr>
            <a:r>
              <a:rPr lang="tr-TR" sz="1900" b="1" dirty="0" smtClean="0">
                <a:solidFill>
                  <a:srgbClr val="FF0000"/>
                </a:solidFill>
                <a:latin typeface="Times New Roman" pitchFamily="18" charset="0"/>
                <a:cs typeface="Times New Roman" pitchFamily="18" charset="0"/>
              </a:rPr>
              <a:t>KONU : </a:t>
            </a:r>
            <a:r>
              <a:rPr lang="fr-FR" sz="2000" b="1" dirty="0" smtClean="0"/>
              <a:t>L</a:t>
            </a:r>
            <a:r>
              <a:rPr lang="tr-TR" sz="2000" b="1" dirty="0" smtClean="0"/>
              <a:t>İ</a:t>
            </a:r>
            <a:r>
              <a:rPr lang="fr-FR" sz="2000" b="1" dirty="0" smtClean="0"/>
              <a:t>STELERE G</a:t>
            </a:r>
            <a:r>
              <a:rPr lang="tr-TR" sz="2000" b="1" dirty="0" smtClean="0"/>
              <a:t>İ</a:t>
            </a:r>
            <a:r>
              <a:rPr lang="fr-FR" sz="2000" b="1" dirty="0" smtClean="0"/>
              <a:t>R</a:t>
            </a:r>
            <a:r>
              <a:rPr lang="tr-TR" sz="2000" b="1" dirty="0" smtClean="0"/>
              <a:t>İ</a:t>
            </a:r>
            <a:r>
              <a:rPr lang="fr-FR" sz="2000" b="1" dirty="0" smtClean="0"/>
              <a:t>Ş</a:t>
            </a:r>
            <a:r>
              <a:rPr lang="tr-TR" sz="2000" b="1" dirty="0" smtClean="0"/>
              <a:t>,</a:t>
            </a:r>
            <a:r>
              <a:rPr lang="fr-FR" sz="2000" b="1" dirty="0" smtClean="0"/>
              <a:t> BISECTION YÖNTEM</a:t>
            </a:r>
            <a:r>
              <a:rPr lang="tr-TR" sz="2000" b="1" dirty="0" smtClean="0"/>
              <a:t>İ, </a:t>
            </a:r>
            <a:r>
              <a:rPr lang="fr-FR" sz="2000" b="1" dirty="0" smtClean="0"/>
              <a:t> NEWTON/RAPHSON</a:t>
            </a:r>
            <a:endParaRPr lang="tr-TR" sz="1900" b="1" dirty="0" smtClean="0">
              <a:latin typeface="Times New Roman" pitchFamily="18" charset="0"/>
              <a:cs typeface="Times New Roman" pitchFamily="18" charset="0"/>
            </a:endParaRPr>
          </a:p>
        </p:txBody>
      </p:sp>
    </p:spTree>
  </p:cSld>
  <p:clrMapOvr>
    <a:masterClrMapping/>
  </p:clrMapOvr>
  <p:transition>
    <p:strips dir="rd"/>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AutoShape 2"/>
          <p:cNvSpPr>
            <a:spLocks noGrp="1" noChangeArrowheads="1"/>
          </p:cNvSpPr>
          <p:nvPr>
            <p:ph type="title"/>
          </p:nvPr>
        </p:nvSpPr>
        <p:spPr/>
        <p:txBody>
          <a:bodyPr/>
          <a:lstStyle/>
          <a:p>
            <a:pPr eaLnBrk="1" hangingPunct="1"/>
            <a:r>
              <a:rPr lang="tr-TR" smtClean="0"/>
              <a:t>Listeler : remove (nesne silme)</a:t>
            </a:r>
          </a:p>
        </p:txBody>
      </p:sp>
      <p:sp>
        <p:nvSpPr>
          <p:cNvPr id="12291" name="Text Box 5"/>
          <p:cNvSpPr txBox="1">
            <a:spLocks noChangeArrowheads="1"/>
          </p:cNvSpPr>
          <p:nvPr/>
        </p:nvSpPr>
        <p:spPr bwMode="auto">
          <a:xfrm>
            <a:off x="900113" y="2492375"/>
            <a:ext cx="7921625" cy="2085975"/>
          </a:xfrm>
          <a:prstGeom prst="rect">
            <a:avLst/>
          </a:prstGeom>
          <a:noFill/>
          <a:ln w="9525">
            <a:noFill/>
            <a:miter lim="800000"/>
            <a:headEnd/>
            <a:tailEnd/>
          </a:ln>
        </p:spPr>
        <p:txBody>
          <a:bodyPr>
            <a:spAutoFit/>
          </a:bodyPr>
          <a:lstStyle/>
          <a:p>
            <a:pPr algn="l">
              <a:spcBef>
                <a:spcPct val="20000"/>
              </a:spcBef>
              <a:buClr>
                <a:schemeClr val="tx1"/>
              </a:buClr>
              <a:buSzPct val="75000"/>
              <a:buFont typeface="Wingdings" pitchFamily="2" charset="2"/>
              <a:buNone/>
            </a:pPr>
            <a:r>
              <a:rPr lang="tr-TR" sz="2400"/>
              <a:t>Listeden içeriği verilen nesnenin çıkartılmasını sağlar. Aynı nesneden liste içerisinde birden fazla olması durumunda ilk bulduğunu çıkartır.</a:t>
            </a:r>
          </a:p>
          <a:p>
            <a:pPr algn="l">
              <a:spcBef>
                <a:spcPct val="20000"/>
              </a:spcBef>
              <a:buClr>
                <a:schemeClr val="tx1"/>
              </a:buClr>
              <a:buSzPct val="75000"/>
              <a:buFont typeface="Wingdings" pitchFamily="2" charset="2"/>
              <a:buNone/>
            </a:pPr>
            <a:endParaRPr lang="tr-TR" sz="2400"/>
          </a:p>
          <a:p>
            <a:pPr algn="l">
              <a:spcBef>
                <a:spcPct val="20000"/>
              </a:spcBef>
              <a:buClr>
                <a:schemeClr val="tx1"/>
              </a:buClr>
              <a:buSzPct val="75000"/>
              <a:buFont typeface="Wingdings" pitchFamily="2" charset="2"/>
              <a:buNone/>
            </a:pPr>
            <a:r>
              <a:rPr lang="tr-TR" sz="2400"/>
              <a:t>Örnek kullanımı ;</a:t>
            </a:r>
            <a:endParaRPr lang="tr-TR"/>
          </a:p>
        </p:txBody>
      </p:sp>
      <p:pic>
        <p:nvPicPr>
          <p:cNvPr id="47106" name="Picture 2"/>
          <p:cNvPicPr>
            <a:picLocks noChangeAspect="1" noChangeArrowheads="1"/>
          </p:cNvPicPr>
          <p:nvPr/>
        </p:nvPicPr>
        <p:blipFill>
          <a:blip r:embed="rId2" cstate="print"/>
          <a:srcRect r="45789" b="55312"/>
          <a:stretch>
            <a:fillRect/>
          </a:stretch>
        </p:blipFill>
        <p:spPr bwMode="auto">
          <a:xfrm>
            <a:off x="3419475" y="3789363"/>
            <a:ext cx="5435600" cy="2663825"/>
          </a:xfrm>
          <a:prstGeom prst="rect">
            <a:avLst/>
          </a:prstGeom>
          <a:noFill/>
          <a:ln w="9525">
            <a:noFill/>
            <a:miter lim="800000"/>
            <a:headEnd/>
            <a:tailEnd/>
          </a:ln>
        </p:spPr>
      </p:pic>
    </p:spTree>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nodeType="clickEffect">
                                  <p:stCondLst>
                                    <p:cond delay="0"/>
                                  </p:stCondLst>
                                  <p:childTnLst>
                                    <p:set>
                                      <p:cBhvr>
                                        <p:cTn id="6" dur="1" fill="hold">
                                          <p:stCondLst>
                                            <p:cond delay="0"/>
                                          </p:stCondLst>
                                        </p:cTn>
                                        <p:tgtEl>
                                          <p:spTgt spid="47106"/>
                                        </p:tgtEl>
                                        <p:attrNameLst>
                                          <p:attrName>style.visibility</p:attrName>
                                        </p:attrNameLst>
                                      </p:cBhvr>
                                      <p:to>
                                        <p:strVal val="visible"/>
                                      </p:to>
                                    </p:set>
                                    <p:animEffect transition="in" filter="box(out)">
                                      <p:cBhvr>
                                        <p:cTn id="7" dur="500"/>
                                        <p:tgtEl>
                                          <p:spTgt spid="471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AutoShape 2"/>
          <p:cNvSpPr>
            <a:spLocks noGrp="1" noChangeArrowheads="1"/>
          </p:cNvSpPr>
          <p:nvPr>
            <p:ph type="title"/>
          </p:nvPr>
        </p:nvSpPr>
        <p:spPr/>
        <p:txBody>
          <a:bodyPr/>
          <a:lstStyle/>
          <a:p>
            <a:pPr eaLnBrk="1" hangingPunct="1"/>
            <a:r>
              <a:rPr lang="tr-TR" smtClean="0"/>
              <a:t>Listeler : pop (nesne silme)</a:t>
            </a:r>
          </a:p>
        </p:txBody>
      </p:sp>
      <p:sp>
        <p:nvSpPr>
          <p:cNvPr id="13315" name="Text Box 5"/>
          <p:cNvSpPr txBox="1">
            <a:spLocks noChangeArrowheads="1"/>
          </p:cNvSpPr>
          <p:nvPr/>
        </p:nvSpPr>
        <p:spPr bwMode="auto">
          <a:xfrm>
            <a:off x="900113" y="2247900"/>
            <a:ext cx="7921625" cy="2455863"/>
          </a:xfrm>
          <a:prstGeom prst="rect">
            <a:avLst/>
          </a:prstGeom>
          <a:noFill/>
          <a:ln w="9525">
            <a:noFill/>
            <a:miter lim="800000"/>
            <a:headEnd/>
            <a:tailEnd/>
          </a:ln>
        </p:spPr>
        <p:txBody>
          <a:bodyPr>
            <a:spAutoFit/>
          </a:bodyPr>
          <a:lstStyle/>
          <a:p>
            <a:pPr algn="l">
              <a:spcBef>
                <a:spcPct val="20000"/>
              </a:spcBef>
              <a:buClr>
                <a:schemeClr val="tx1"/>
              </a:buClr>
              <a:buSzPct val="75000"/>
              <a:buFont typeface="Wingdings" pitchFamily="2" charset="2"/>
              <a:buNone/>
            </a:pPr>
            <a:r>
              <a:rPr lang="tr-TR" sz="2400"/>
              <a:t>Bir başka listeden eleman çıkarma yöntemi de </a:t>
            </a:r>
            <a:r>
              <a:rPr lang="tr-TR" sz="2400" b="1"/>
              <a:t>pop</a:t>
            </a:r>
            <a:r>
              <a:rPr lang="tr-TR" sz="2400"/>
              <a:t> komutu ile gerçekleştirilir. Default olarak </a:t>
            </a:r>
            <a:r>
              <a:rPr lang="tr-TR" sz="2400" b="1"/>
              <a:t>LIFO</a:t>
            </a:r>
            <a:r>
              <a:rPr lang="tr-TR" sz="2400"/>
              <a:t> mantığını işler. Listenin en son elemanını çıkartır ve çıkartılan eleman içeriği yazdırılır.. </a:t>
            </a:r>
          </a:p>
          <a:p>
            <a:pPr algn="l">
              <a:spcBef>
                <a:spcPct val="20000"/>
              </a:spcBef>
              <a:buClr>
                <a:schemeClr val="tx1"/>
              </a:buClr>
              <a:buSzPct val="75000"/>
              <a:buFont typeface="Wingdings" pitchFamily="2" charset="2"/>
              <a:buNone/>
            </a:pPr>
            <a:endParaRPr lang="tr-TR" sz="2400"/>
          </a:p>
          <a:p>
            <a:pPr algn="l">
              <a:spcBef>
                <a:spcPct val="20000"/>
              </a:spcBef>
              <a:buClr>
                <a:schemeClr val="tx1"/>
              </a:buClr>
              <a:buSzPct val="75000"/>
              <a:buFont typeface="Wingdings" pitchFamily="2" charset="2"/>
              <a:buNone/>
            </a:pPr>
            <a:r>
              <a:rPr lang="tr-TR" sz="2400"/>
              <a:t>Örnek kullanımı ;</a:t>
            </a:r>
            <a:endParaRPr lang="tr-TR"/>
          </a:p>
        </p:txBody>
      </p:sp>
      <p:pic>
        <p:nvPicPr>
          <p:cNvPr id="48130" name="Picture 2"/>
          <p:cNvPicPr>
            <a:picLocks noChangeAspect="1" noChangeArrowheads="1"/>
          </p:cNvPicPr>
          <p:nvPr/>
        </p:nvPicPr>
        <p:blipFill>
          <a:blip r:embed="rId2" cstate="print"/>
          <a:srcRect r="44765"/>
          <a:stretch>
            <a:fillRect/>
          </a:stretch>
        </p:blipFill>
        <p:spPr bwMode="auto">
          <a:xfrm>
            <a:off x="3348038" y="3857625"/>
            <a:ext cx="5400675" cy="2884488"/>
          </a:xfrm>
          <a:prstGeom prst="rect">
            <a:avLst/>
          </a:prstGeom>
          <a:noFill/>
          <a:ln w="9525">
            <a:noFill/>
            <a:miter lim="800000"/>
            <a:headEnd/>
            <a:tailEnd/>
          </a:ln>
        </p:spPr>
      </p:pic>
    </p:spTree>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nodeType="clickEffect">
                                  <p:stCondLst>
                                    <p:cond delay="0"/>
                                  </p:stCondLst>
                                  <p:childTnLst>
                                    <p:set>
                                      <p:cBhvr>
                                        <p:cTn id="6" dur="1" fill="hold">
                                          <p:stCondLst>
                                            <p:cond delay="0"/>
                                          </p:stCondLst>
                                        </p:cTn>
                                        <p:tgtEl>
                                          <p:spTgt spid="48130"/>
                                        </p:tgtEl>
                                        <p:attrNameLst>
                                          <p:attrName>style.visibility</p:attrName>
                                        </p:attrNameLst>
                                      </p:cBhvr>
                                      <p:to>
                                        <p:strVal val="visible"/>
                                      </p:to>
                                    </p:set>
                                    <p:animEffect transition="in" filter="box(out)">
                                      <p:cBhvr>
                                        <p:cTn id="7" dur="500"/>
                                        <p:tgtEl>
                                          <p:spTgt spid="481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AutoShape 2"/>
          <p:cNvSpPr>
            <a:spLocks noGrp="1" noChangeArrowheads="1"/>
          </p:cNvSpPr>
          <p:nvPr>
            <p:ph type="title"/>
          </p:nvPr>
        </p:nvSpPr>
        <p:spPr/>
        <p:txBody>
          <a:bodyPr/>
          <a:lstStyle/>
          <a:p>
            <a:pPr eaLnBrk="1" hangingPunct="1"/>
            <a:r>
              <a:rPr lang="tr-TR" smtClean="0"/>
              <a:t>Listeler : pop (nesne silme)</a:t>
            </a:r>
          </a:p>
        </p:txBody>
      </p:sp>
      <p:sp>
        <p:nvSpPr>
          <p:cNvPr id="14339" name="Text Box 5"/>
          <p:cNvSpPr txBox="1">
            <a:spLocks noChangeArrowheads="1"/>
          </p:cNvSpPr>
          <p:nvPr/>
        </p:nvSpPr>
        <p:spPr bwMode="auto">
          <a:xfrm>
            <a:off x="900113" y="2247900"/>
            <a:ext cx="7921625" cy="1717675"/>
          </a:xfrm>
          <a:prstGeom prst="rect">
            <a:avLst/>
          </a:prstGeom>
          <a:noFill/>
          <a:ln w="9525">
            <a:noFill/>
            <a:miter lim="800000"/>
            <a:headEnd/>
            <a:tailEnd/>
          </a:ln>
        </p:spPr>
        <p:txBody>
          <a:bodyPr>
            <a:spAutoFit/>
          </a:bodyPr>
          <a:lstStyle/>
          <a:p>
            <a:pPr algn="l">
              <a:spcBef>
                <a:spcPct val="20000"/>
              </a:spcBef>
              <a:buClr>
                <a:schemeClr val="tx1"/>
              </a:buClr>
              <a:buSzPct val="75000"/>
              <a:buFont typeface="Wingdings" pitchFamily="2" charset="2"/>
              <a:buNone/>
            </a:pPr>
            <a:r>
              <a:rPr lang="tr-TR" sz="2400"/>
              <a:t>Ancak istersek pop(?) bir index numarası belirterek çıkartma işlemide gerçekleştirilebilir.</a:t>
            </a:r>
          </a:p>
          <a:p>
            <a:pPr algn="l">
              <a:spcBef>
                <a:spcPct val="20000"/>
              </a:spcBef>
              <a:buClr>
                <a:schemeClr val="tx1"/>
              </a:buClr>
              <a:buSzPct val="75000"/>
              <a:buFont typeface="Wingdings" pitchFamily="2" charset="2"/>
              <a:buNone/>
            </a:pPr>
            <a:endParaRPr lang="tr-TR" sz="2400"/>
          </a:p>
          <a:p>
            <a:pPr algn="l">
              <a:spcBef>
                <a:spcPct val="20000"/>
              </a:spcBef>
              <a:buClr>
                <a:schemeClr val="tx1"/>
              </a:buClr>
              <a:buSzPct val="75000"/>
              <a:buFont typeface="Wingdings" pitchFamily="2" charset="2"/>
              <a:buNone/>
            </a:pPr>
            <a:r>
              <a:rPr lang="tr-TR" sz="2400"/>
              <a:t>Örnek kullanımı ;</a:t>
            </a:r>
            <a:endParaRPr lang="tr-TR"/>
          </a:p>
        </p:txBody>
      </p:sp>
      <p:pic>
        <p:nvPicPr>
          <p:cNvPr id="49154" name="Picture 2"/>
          <p:cNvPicPr>
            <a:picLocks noChangeAspect="1" noChangeArrowheads="1"/>
          </p:cNvPicPr>
          <p:nvPr/>
        </p:nvPicPr>
        <p:blipFill>
          <a:blip r:embed="rId2" cstate="print"/>
          <a:srcRect r="46863"/>
          <a:stretch>
            <a:fillRect/>
          </a:stretch>
        </p:blipFill>
        <p:spPr bwMode="auto">
          <a:xfrm>
            <a:off x="3300413" y="3500438"/>
            <a:ext cx="5746750" cy="3097212"/>
          </a:xfrm>
          <a:prstGeom prst="rect">
            <a:avLst/>
          </a:prstGeom>
          <a:noFill/>
          <a:ln w="9525">
            <a:noFill/>
            <a:miter lim="800000"/>
            <a:headEnd/>
            <a:tailEnd/>
          </a:ln>
        </p:spPr>
      </p:pic>
    </p:spTree>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nodeType="clickEffect">
                                  <p:stCondLst>
                                    <p:cond delay="0"/>
                                  </p:stCondLst>
                                  <p:childTnLst>
                                    <p:set>
                                      <p:cBhvr>
                                        <p:cTn id="6" dur="1" fill="hold">
                                          <p:stCondLst>
                                            <p:cond delay="0"/>
                                          </p:stCondLst>
                                        </p:cTn>
                                        <p:tgtEl>
                                          <p:spTgt spid="49154"/>
                                        </p:tgtEl>
                                        <p:attrNameLst>
                                          <p:attrName>style.visibility</p:attrName>
                                        </p:attrNameLst>
                                      </p:cBhvr>
                                      <p:to>
                                        <p:strVal val="visible"/>
                                      </p:to>
                                    </p:set>
                                    <p:animEffect transition="in" filter="box(out)">
                                      <p:cBhvr>
                                        <p:cTn id="7" dur="500"/>
                                        <p:tgtEl>
                                          <p:spTgt spid="491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AutoShape 2"/>
          <p:cNvSpPr>
            <a:spLocks noGrp="1" noChangeArrowheads="1"/>
          </p:cNvSpPr>
          <p:nvPr>
            <p:ph type="title"/>
          </p:nvPr>
        </p:nvSpPr>
        <p:spPr/>
        <p:txBody>
          <a:bodyPr/>
          <a:lstStyle/>
          <a:p>
            <a:pPr eaLnBrk="1" hangingPunct="1"/>
            <a:r>
              <a:rPr lang="tr-TR" smtClean="0"/>
              <a:t>Listeler : del (nesne ve liste silme)</a:t>
            </a:r>
          </a:p>
        </p:txBody>
      </p:sp>
      <p:sp>
        <p:nvSpPr>
          <p:cNvPr id="15363" name="Text Box 5"/>
          <p:cNvSpPr txBox="1">
            <a:spLocks noChangeArrowheads="1"/>
          </p:cNvSpPr>
          <p:nvPr/>
        </p:nvSpPr>
        <p:spPr bwMode="auto">
          <a:xfrm>
            <a:off x="900113" y="2309813"/>
            <a:ext cx="7921625" cy="3563937"/>
          </a:xfrm>
          <a:prstGeom prst="rect">
            <a:avLst/>
          </a:prstGeom>
          <a:noFill/>
          <a:ln w="9525">
            <a:noFill/>
            <a:miter lim="800000"/>
            <a:headEnd/>
            <a:tailEnd/>
          </a:ln>
        </p:spPr>
        <p:txBody>
          <a:bodyPr>
            <a:spAutoFit/>
          </a:bodyPr>
          <a:lstStyle/>
          <a:p>
            <a:pPr algn="l">
              <a:lnSpc>
                <a:spcPct val="150000"/>
              </a:lnSpc>
              <a:spcBef>
                <a:spcPct val="20000"/>
              </a:spcBef>
              <a:buClr>
                <a:schemeClr val="tx1"/>
              </a:buClr>
              <a:buSzPct val="75000"/>
              <a:buFont typeface="Wingdings" pitchFamily="2" charset="2"/>
              <a:buNone/>
            </a:pPr>
            <a:r>
              <a:rPr lang="tr-TR" sz="2400" b="1"/>
              <a:t>del() </a:t>
            </a:r>
            <a:r>
              <a:rPr lang="tr-TR" sz="2400"/>
              <a:t>komutu ile listeden index numarası verilen eleman silinebilir. Aynı zamanda listenin kendisi de silinebilir. Liste silindiği zaman tekrar kullanılması için yeniden tanımlanması gerekmektedir.</a:t>
            </a:r>
          </a:p>
          <a:p>
            <a:pPr algn="l">
              <a:lnSpc>
                <a:spcPct val="150000"/>
              </a:lnSpc>
              <a:spcBef>
                <a:spcPct val="20000"/>
              </a:spcBef>
              <a:buClr>
                <a:schemeClr val="tx1"/>
              </a:buClr>
              <a:buSzPct val="75000"/>
              <a:buFont typeface="Wingdings" pitchFamily="2" charset="2"/>
              <a:buNone/>
            </a:pPr>
            <a:endParaRPr lang="tr-TR" sz="2400"/>
          </a:p>
          <a:p>
            <a:pPr algn="l">
              <a:lnSpc>
                <a:spcPct val="150000"/>
              </a:lnSpc>
              <a:spcBef>
                <a:spcPct val="20000"/>
              </a:spcBef>
              <a:buClr>
                <a:schemeClr val="tx1"/>
              </a:buClr>
              <a:buSzPct val="75000"/>
              <a:buFont typeface="Wingdings" pitchFamily="2" charset="2"/>
              <a:buNone/>
            </a:pPr>
            <a:r>
              <a:rPr lang="tr-TR" sz="2400"/>
              <a:t>Örnek kullanımı ;</a:t>
            </a:r>
            <a:endParaRPr lang="tr-TR"/>
          </a:p>
        </p:txBody>
      </p:sp>
      <p:pic>
        <p:nvPicPr>
          <p:cNvPr id="15364" name="Picture 4"/>
          <p:cNvPicPr>
            <a:picLocks noChangeAspect="1" noChangeArrowheads="1"/>
          </p:cNvPicPr>
          <p:nvPr/>
        </p:nvPicPr>
        <p:blipFill>
          <a:blip r:embed="rId2" cstate="print"/>
          <a:srcRect r="50992"/>
          <a:stretch>
            <a:fillRect/>
          </a:stretch>
        </p:blipFill>
        <p:spPr bwMode="auto">
          <a:xfrm>
            <a:off x="3492500" y="2420938"/>
            <a:ext cx="5356225" cy="4217987"/>
          </a:xfrm>
          <a:prstGeom prst="rect">
            <a:avLst/>
          </a:prstGeom>
          <a:noFill/>
          <a:ln w="38100">
            <a:solidFill>
              <a:schemeClr val="accent1"/>
            </a:solidFill>
            <a:miter lim="800000"/>
            <a:headEnd/>
            <a:tailEnd/>
          </a:ln>
        </p:spPr>
      </p:pic>
    </p:spTree>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nodeType="clickEffect">
                                  <p:stCondLst>
                                    <p:cond delay="0"/>
                                  </p:stCondLst>
                                  <p:childTnLst>
                                    <p:set>
                                      <p:cBhvr>
                                        <p:cTn id="6" dur="1" fill="hold">
                                          <p:stCondLst>
                                            <p:cond delay="0"/>
                                          </p:stCondLst>
                                        </p:cTn>
                                        <p:tgtEl>
                                          <p:spTgt spid="15364"/>
                                        </p:tgtEl>
                                        <p:attrNameLst>
                                          <p:attrName>style.visibility</p:attrName>
                                        </p:attrNameLst>
                                      </p:cBhvr>
                                      <p:to>
                                        <p:strVal val="visible"/>
                                      </p:to>
                                    </p:set>
                                    <p:animEffect transition="in" filter="box(out)">
                                      <p:cBhvr>
                                        <p:cTn id="7" dur="500"/>
                                        <p:tgtEl>
                                          <p:spTgt spid="153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AutoShape 2"/>
          <p:cNvSpPr>
            <a:spLocks noGrp="1" noChangeArrowheads="1"/>
          </p:cNvSpPr>
          <p:nvPr>
            <p:ph type="title"/>
          </p:nvPr>
        </p:nvSpPr>
        <p:spPr/>
        <p:txBody>
          <a:bodyPr/>
          <a:lstStyle/>
          <a:p>
            <a:pPr eaLnBrk="1" hangingPunct="1"/>
            <a:r>
              <a:rPr lang="tr-TR" smtClean="0"/>
              <a:t>Listeler : index ()</a:t>
            </a:r>
          </a:p>
        </p:txBody>
      </p:sp>
      <p:sp>
        <p:nvSpPr>
          <p:cNvPr id="16387" name="Text Box 5"/>
          <p:cNvSpPr txBox="1">
            <a:spLocks noChangeArrowheads="1"/>
          </p:cNvSpPr>
          <p:nvPr/>
        </p:nvSpPr>
        <p:spPr bwMode="auto">
          <a:xfrm>
            <a:off x="900113" y="2247900"/>
            <a:ext cx="7921625" cy="2455863"/>
          </a:xfrm>
          <a:prstGeom prst="rect">
            <a:avLst/>
          </a:prstGeom>
          <a:noFill/>
          <a:ln w="9525">
            <a:noFill/>
            <a:miter lim="800000"/>
            <a:headEnd/>
            <a:tailEnd/>
          </a:ln>
        </p:spPr>
        <p:txBody>
          <a:bodyPr>
            <a:spAutoFit/>
          </a:bodyPr>
          <a:lstStyle/>
          <a:p>
            <a:pPr algn="l">
              <a:spcBef>
                <a:spcPct val="20000"/>
              </a:spcBef>
              <a:buClr>
                <a:schemeClr val="tx1"/>
              </a:buClr>
              <a:buSzPct val="75000"/>
              <a:buFont typeface="Wingdings" pitchFamily="2" charset="2"/>
              <a:buNone/>
            </a:pPr>
            <a:r>
              <a:rPr lang="tr-TR" sz="2400"/>
              <a:t>Bazen bir elemanın liste içerisindeki index numarasını öğrenmek isteyebiliriz. Bu durumlarda </a:t>
            </a:r>
            <a:r>
              <a:rPr lang="tr-TR" sz="2400" b="1"/>
              <a:t>index()</a:t>
            </a:r>
            <a:r>
              <a:rPr lang="tr-TR" sz="2400"/>
              <a:t> komutu kullanılabilir. Remove komutu gibi ilk bulduğu sonucu işler.</a:t>
            </a:r>
          </a:p>
          <a:p>
            <a:pPr algn="l">
              <a:spcBef>
                <a:spcPct val="20000"/>
              </a:spcBef>
              <a:buClr>
                <a:schemeClr val="tx1"/>
              </a:buClr>
              <a:buSzPct val="75000"/>
              <a:buFont typeface="Wingdings" pitchFamily="2" charset="2"/>
              <a:buNone/>
            </a:pPr>
            <a:endParaRPr lang="tr-TR" sz="2400"/>
          </a:p>
          <a:p>
            <a:pPr algn="l">
              <a:spcBef>
                <a:spcPct val="20000"/>
              </a:spcBef>
              <a:buClr>
                <a:schemeClr val="tx1"/>
              </a:buClr>
              <a:buSzPct val="75000"/>
              <a:buFont typeface="Wingdings" pitchFamily="2" charset="2"/>
              <a:buNone/>
            </a:pPr>
            <a:r>
              <a:rPr lang="tr-TR" sz="2400"/>
              <a:t>Örnek kullanımı ;</a:t>
            </a:r>
            <a:endParaRPr lang="tr-TR"/>
          </a:p>
        </p:txBody>
      </p:sp>
      <p:pic>
        <p:nvPicPr>
          <p:cNvPr id="50178" name="Picture 2"/>
          <p:cNvPicPr>
            <a:picLocks noChangeAspect="1" noChangeArrowheads="1"/>
          </p:cNvPicPr>
          <p:nvPr/>
        </p:nvPicPr>
        <p:blipFill>
          <a:blip r:embed="rId2" cstate="print"/>
          <a:srcRect r="49158" b="17999"/>
          <a:stretch>
            <a:fillRect/>
          </a:stretch>
        </p:blipFill>
        <p:spPr bwMode="auto">
          <a:xfrm>
            <a:off x="3348038" y="3716338"/>
            <a:ext cx="5616575" cy="2305050"/>
          </a:xfrm>
          <a:prstGeom prst="rect">
            <a:avLst/>
          </a:prstGeom>
          <a:noFill/>
          <a:ln w="9525">
            <a:noFill/>
            <a:miter lim="800000"/>
            <a:headEnd/>
            <a:tailEnd/>
          </a:ln>
        </p:spPr>
      </p:pic>
    </p:spTree>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nodeType="clickEffect">
                                  <p:stCondLst>
                                    <p:cond delay="0"/>
                                  </p:stCondLst>
                                  <p:childTnLst>
                                    <p:set>
                                      <p:cBhvr>
                                        <p:cTn id="6" dur="1" fill="hold">
                                          <p:stCondLst>
                                            <p:cond delay="0"/>
                                          </p:stCondLst>
                                        </p:cTn>
                                        <p:tgtEl>
                                          <p:spTgt spid="50178"/>
                                        </p:tgtEl>
                                        <p:attrNameLst>
                                          <p:attrName>style.visibility</p:attrName>
                                        </p:attrNameLst>
                                      </p:cBhvr>
                                      <p:to>
                                        <p:strVal val="visible"/>
                                      </p:to>
                                    </p:set>
                                    <p:animEffect transition="in" filter="box(out)">
                                      <p:cBhvr>
                                        <p:cTn id="7" dur="500"/>
                                        <p:tgtEl>
                                          <p:spTgt spid="501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AutoShape 2"/>
          <p:cNvSpPr>
            <a:spLocks noGrp="1" noChangeArrowheads="1"/>
          </p:cNvSpPr>
          <p:nvPr>
            <p:ph type="title"/>
          </p:nvPr>
        </p:nvSpPr>
        <p:spPr/>
        <p:txBody>
          <a:bodyPr/>
          <a:lstStyle/>
          <a:p>
            <a:pPr eaLnBrk="1" hangingPunct="1"/>
            <a:r>
              <a:rPr lang="tr-TR" smtClean="0"/>
              <a:t>Listeler : sort ()</a:t>
            </a:r>
          </a:p>
        </p:txBody>
      </p:sp>
      <p:sp>
        <p:nvSpPr>
          <p:cNvPr id="17411" name="Text Box 5"/>
          <p:cNvSpPr txBox="1">
            <a:spLocks noChangeArrowheads="1"/>
          </p:cNvSpPr>
          <p:nvPr/>
        </p:nvSpPr>
        <p:spPr bwMode="auto">
          <a:xfrm>
            <a:off x="900113" y="2247900"/>
            <a:ext cx="7921625" cy="1717675"/>
          </a:xfrm>
          <a:prstGeom prst="rect">
            <a:avLst/>
          </a:prstGeom>
          <a:noFill/>
          <a:ln w="9525">
            <a:noFill/>
            <a:miter lim="800000"/>
            <a:headEnd/>
            <a:tailEnd/>
          </a:ln>
        </p:spPr>
        <p:txBody>
          <a:bodyPr>
            <a:spAutoFit/>
          </a:bodyPr>
          <a:lstStyle/>
          <a:p>
            <a:pPr algn="l">
              <a:spcBef>
                <a:spcPct val="20000"/>
              </a:spcBef>
              <a:buClr>
                <a:schemeClr val="tx1"/>
              </a:buClr>
              <a:buSzPct val="75000"/>
              <a:buFont typeface="Wingdings" pitchFamily="2" charset="2"/>
              <a:buNone/>
            </a:pPr>
            <a:r>
              <a:rPr lang="tr-TR" sz="2400"/>
              <a:t>Karışık sıra ile oluşturmuş olduğumuz listeleri sıralamak python’da çok kolay…</a:t>
            </a:r>
          </a:p>
          <a:p>
            <a:pPr algn="l">
              <a:spcBef>
                <a:spcPct val="20000"/>
              </a:spcBef>
              <a:buClr>
                <a:schemeClr val="tx1"/>
              </a:buClr>
              <a:buSzPct val="75000"/>
              <a:buFont typeface="Wingdings" pitchFamily="2" charset="2"/>
              <a:buNone/>
            </a:pPr>
            <a:endParaRPr lang="tr-TR" sz="2400"/>
          </a:p>
          <a:p>
            <a:pPr algn="l">
              <a:spcBef>
                <a:spcPct val="20000"/>
              </a:spcBef>
              <a:buClr>
                <a:schemeClr val="tx1"/>
              </a:buClr>
              <a:buSzPct val="75000"/>
              <a:buFont typeface="Wingdings" pitchFamily="2" charset="2"/>
              <a:buNone/>
            </a:pPr>
            <a:r>
              <a:rPr lang="tr-TR" sz="2400"/>
              <a:t>Örnek kullanımı ;</a:t>
            </a:r>
            <a:endParaRPr lang="tr-TR"/>
          </a:p>
        </p:txBody>
      </p:sp>
      <p:pic>
        <p:nvPicPr>
          <p:cNvPr id="51202" name="Picture 2"/>
          <p:cNvPicPr>
            <a:picLocks noChangeAspect="1" noChangeArrowheads="1"/>
          </p:cNvPicPr>
          <p:nvPr/>
        </p:nvPicPr>
        <p:blipFill>
          <a:blip r:embed="rId2" cstate="print"/>
          <a:srcRect r="47951" b="19073"/>
          <a:stretch>
            <a:fillRect/>
          </a:stretch>
        </p:blipFill>
        <p:spPr bwMode="auto">
          <a:xfrm>
            <a:off x="3382963" y="3357563"/>
            <a:ext cx="5437187" cy="2519362"/>
          </a:xfrm>
          <a:prstGeom prst="rect">
            <a:avLst/>
          </a:prstGeom>
          <a:noFill/>
          <a:ln w="9525">
            <a:noFill/>
            <a:miter lim="800000"/>
            <a:headEnd/>
            <a:tailEnd/>
          </a:ln>
        </p:spPr>
      </p:pic>
      <p:sp>
        <p:nvSpPr>
          <p:cNvPr id="6" name="Text Box 5"/>
          <p:cNvSpPr txBox="1">
            <a:spLocks noChangeArrowheads="1"/>
          </p:cNvSpPr>
          <p:nvPr/>
        </p:nvSpPr>
        <p:spPr bwMode="auto">
          <a:xfrm>
            <a:off x="900113" y="5775325"/>
            <a:ext cx="7704137" cy="461963"/>
          </a:xfrm>
          <a:prstGeom prst="rect">
            <a:avLst/>
          </a:prstGeom>
          <a:solidFill>
            <a:schemeClr val="tx1">
              <a:lumMod val="20000"/>
              <a:lumOff val="80000"/>
            </a:schemeClr>
          </a:solidFill>
          <a:ln w="38100">
            <a:solidFill>
              <a:srgbClr val="0070C0"/>
            </a:solidFill>
            <a:miter lim="800000"/>
            <a:headEnd/>
            <a:tailEnd/>
          </a:ln>
          <a:effectLst/>
        </p:spPr>
        <p:txBody>
          <a:bodyPr>
            <a:spAutoFit/>
          </a:bodyPr>
          <a:lstStyle/>
          <a:p>
            <a:pPr algn="l">
              <a:spcBef>
                <a:spcPct val="20000"/>
              </a:spcBef>
              <a:buClr>
                <a:schemeClr val="tx1"/>
              </a:buClr>
              <a:buSzPct val="75000"/>
              <a:buFont typeface="Wingdings" pitchFamily="2" charset="2"/>
              <a:buNone/>
              <a:defRPr/>
            </a:pPr>
            <a:r>
              <a:rPr lang="tr-TR" sz="2400" dirty="0"/>
              <a:t>Sıralamanın A</a:t>
            </a:r>
            <a:r>
              <a:rPr lang="tr-TR" sz="2400" dirty="0">
                <a:sym typeface="Wingdings" pitchFamily="2" charset="2"/>
              </a:rPr>
              <a:t>Z … 0  9 şeklinde olduğuna </a:t>
            </a:r>
            <a:r>
              <a:rPr lang="tr-TR" sz="2400" dirty="0"/>
              <a:t>dikkat!</a:t>
            </a:r>
            <a:endParaRPr lang="tr-TR" dirty="0"/>
          </a:p>
        </p:txBody>
      </p:sp>
    </p:spTree>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nodeType="clickEffect">
                                  <p:stCondLst>
                                    <p:cond delay="0"/>
                                  </p:stCondLst>
                                  <p:childTnLst>
                                    <p:set>
                                      <p:cBhvr>
                                        <p:cTn id="6" dur="1" fill="hold">
                                          <p:stCondLst>
                                            <p:cond delay="0"/>
                                          </p:stCondLst>
                                        </p:cTn>
                                        <p:tgtEl>
                                          <p:spTgt spid="51202"/>
                                        </p:tgtEl>
                                        <p:attrNameLst>
                                          <p:attrName>style.visibility</p:attrName>
                                        </p:attrNameLst>
                                      </p:cBhvr>
                                      <p:to>
                                        <p:strVal val="visible"/>
                                      </p:to>
                                    </p:set>
                                    <p:animEffect transition="in" filter="box(out)">
                                      <p:cBhvr>
                                        <p:cTn id="7" dur="500"/>
                                        <p:tgtEl>
                                          <p:spTgt spid="51202"/>
                                        </p:tgtEl>
                                      </p:cBhvr>
                                    </p:animEffect>
                                  </p:childTnLst>
                                </p:cTn>
                              </p:par>
                            </p:childTnLst>
                          </p:cTn>
                        </p:par>
                        <p:par>
                          <p:cTn id="8" fill="hold">
                            <p:stCondLst>
                              <p:cond delay="500"/>
                            </p:stCondLst>
                            <p:childTnLst>
                              <p:par>
                                <p:cTn id="9" presetID="4" presetClass="entr" presetSubtype="32" fill="hold" grpId="0" nodeType="afterEffect">
                                  <p:stCondLst>
                                    <p:cond delay="3000"/>
                                  </p:stCondLst>
                                  <p:childTnLst>
                                    <p:set>
                                      <p:cBhvr>
                                        <p:cTn id="10" dur="1" fill="hold">
                                          <p:stCondLst>
                                            <p:cond delay="0"/>
                                          </p:stCondLst>
                                        </p:cTn>
                                        <p:tgtEl>
                                          <p:spTgt spid="6"/>
                                        </p:tgtEl>
                                        <p:attrNameLst>
                                          <p:attrName>style.visibility</p:attrName>
                                        </p:attrNameLst>
                                      </p:cBhvr>
                                      <p:to>
                                        <p:strVal val="visible"/>
                                      </p:to>
                                    </p:set>
                                    <p:animEffect transition="in" filter="box(out)">
                                      <p:cBhvr>
                                        <p:cTn id="1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226" name="Picture 2"/>
          <p:cNvPicPr>
            <a:picLocks noChangeAspect="1" noChangeArrowheads="1"/>
          </p:cNvPicPr>
          <p:nvPr/>
        </p:nvPicPr>
        <p:blipFill>
          <a:blip r:embed="rId2" cstate="print"/>
          <a:srcRect r="50967" b="7832"/>
          <a:stretch>
            <a:fillRect/>
          </a:stretch>
        </p:blipFill>
        <p:spPr bwMode="auto">
          <a:xfrm>
            <a:off x="3492500" y="3644900"/>
            <a:ext cx="4845050" cy="2924175"/>
          </a:xfrm>
          <a:prstGeom prst="rect">
            <a:avLst/>
          </a:prstGeom>
          <a:noFill/>
          <a:ln w="9525">
            <a:noFill/>
            <a:miter lim="800000"/>
            <a:headEnd/>
            <a:tailEnd/>
          </a:ln>
        </p:spPr>
      </p:pic>
      <p:sp>
        <p:nvSpPr>
          <p:cNvPr id="18435" name="AutoShape 2"/>
          <p:cNvSpPr>
            <a:spLocks noGrp="1" noChangeArrowheads="1"/>
          </p:cNvSpPr>
          <p:nvPr>
            <p:ph type="title"/>
          </p:nvPr>
        </p:nvSpPr>
        <p:spPr/>
        <p:txBody>
          <a:bodyPr/>
          <a:lstStyle/>
          <a:p>
            <a:pPr eaLnBrk="1" hangingPunct="1"/>
            <a:r>
              <a:rPr lang="tr-TR" smtClean="0"/>
              <a:t>Listeler : reverse ()</a:t>
            </a:r>
          </a:p>
        </p:txBody>
      </p:sp>
      <p:sp>
        <p:nvSpPr>
          <p:cNvPr id="18436" name="Text Box 5"/>
          <p:cNvSpPr txBox="1">
            <a:spLocks noChangeArrowheads="1"/>
          </p:cNvSpPr>
          <p:nvPr/>
        </p:nvSpPr>
        <p:spPr bwMode="auto">
          <a:xfrm>
            <a:off x="900113" y="2247900"/>
            <a:ext cx="7921625" cy="2455863"/>
          </a:xfrm>
          <a:prstGeom prst="rect">
            <a:avLst/>
          </a:prstGeom>
          <a:noFill/>
          <a:ln w="9525">
            <a:noFill/>
            <a:miter lim="800000"/>
            <a:headEnd/>
            <a:tailEnd/>
          </a:ln>
        </p:spPr>
        <p:txBody>
          <a:bodyPr>
            <a:spAutoFit/>
          </a:bodyPr>
          <a:lstStyle/>
          <a:p>
            <a:pPr algn="l">
              <a:spcBef>
                <a:spcPct val="20000"/>
              </a:spcBef>
              <a:buClr>
                <a:schemeClr val="tx1"/>
              </a:buClr>
              <a:buSzPct val="75000"/>
              <a:buFont typeface="Wingdings" pitchFamily="2" charset="2"/>
              <a:buNone/>
            </a:pPr>
            <a:r>
              <a:rPr lang="tr-TR" sz="2400"/>
              <a:t>Bir önceki örnekte sıralamayı A</a:t>
            </a:r>
            <a:r>
              <a:rPr lang="tr-TR" sz="2400">
                <a:sym typeface="Wingdings" pitchFamily="2" charset="2"/>
              </a:rPr>
              <a:t>Z … 0  9 şeklinde sort() komutu ile nasıl yapacağımızı öğrenmiştir. Bu sıralama işlemini terslemek için </a:t>
            </a:r>
            <a:r>
              <a:rPr lang="tr-TR" sz="2400" b="1">
                <a:sym typeface="Wingdings" pitchFamily="2" charset="2"/>
              </a:rPr>
              <a:t>reverse()</a:t>
            </a:r>
            <a:r>
              <a:rPr lang="tr-TR" sz="2400">
                <a:sym typeface="Wingdings" pitchFamily="2" charset="2"/>
              </a:rPr>
              <a:t> komutunu kullanabiliriz.</a:t>
            </a:r>
            <a:endParaRPr lang="tr-TR" sz="2400"/>
          </a:p>
          <a:p>
            <a:pPr algn="l">
              <a:spcBef>
                <a:spcPct val="20000"/>
              </a:spcBef>
              <a:buClr>
                <a:schemeClr val="tx1"/>
              </a:buClr>
              <a:buSzPct val="75000"/>
              <a:buFont typeface="Wingdings" pitchFamily="2" charset="2"/>
              <a:buNone/>
            </a:pPr>
            <a:endParaRPr lang="tr-TR" sz="2400"/>
          </a:p>
          <a:p>
            <a:pPr algn="l">
              <a:spcBef>
                <a:spcPct val="20000"/>
              </a:spcBef>
              <a:buClr>
                <a:schemeClr val="tx1"/>
              </a:buClr>
              <a:buSzPct val="75000"/>
              <a:buFont typeface="Wingdings" pitchFamily="2" charset="2"/>
              <a:buNone/>
            </a:pPr>
            <a:r>
              <a:rPr lang="tr-TR" sz="2400"/>
              <a:t>Örnek kullanımı ;</a:t>
            </a:r>
            <a:endParaRPr lang="tr-TR"/>
          </a:p>
        </p:txBody>
      </p:sp>
    </p:spTree>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nodeType="clickEffect">
                                  <p:stCondLst>
                                    <p:cond delay="0"/>
                                  </p:stCondLst>
                                  <p:childTnLst>
                                    <p:set>
                                      <p:cBhvr>
                                        <p:cTn id="6" dur="1" fill="hold">
                                          <p:stCondLst>
                                            <p:cond delay="0"/>
                                          </p:stCondLst>
                                        </p:cTn>
                                        <p:tgtEl>
                                          <p:spTgt spid="52226"/>
                                        </p:tgtEl>
                                        <p:attrNameLst>
                                          <p:attrName>style.visibility</p:attrName>
                                        </p:attrNameLst>
                                      </p:cBhvr>
                                      <p:to>
                                        <p:strVal val="visible"/>
                                      </p:to>
                                    </p:set>
                                    <p:animEffect transition="in" filter="box(out)">
                                      <p:cBhvr>
                                        <p:cTn id="7" dur="500"/>
                                        <p:tgtEl>
                                          <p:spTgt spid="522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AutoShape 2"/>
          <p:cNvSpPr>
            <a:spLocks noGrp="1" noChangeArrowheads="1"/>
          </p:cNvSpPr>
          <p:nvPr>
            <p:ph type="title"/>
          </p:nvPr>
        </p:nvSpPr>
        <p:spPr>
          <a:xfrm>
            <a:off x="762000" y="762000"/>
            <a:ext cx="7924800" cy="938213"/>
          </a:xfrm>
        </p:spPr>
        <p:txBody>
          <a:bodyPr/>
          <a:lstStyle/>
          <a:p>
            <a:pPr eaLnBrk="1" hangingPunct="1"/>
            <a:r>
              <a:rPr lang="tr-TR" sz="2800" smtClean="0"/>
              <a:t>Listeler : Fonksiyonel Programlama Araçları</a:t>
            </a:r>
          </a:p>
        </p:txBody>
      </p:sp>
      <p:sp>
        <p:nvSpPr>
          <p:cNvPr id="19459" name="Text Box 5"/>
          <p:cNvSpPr txBox="1">
            <a:spLocks noChangeArrowheads="1"/>
          </p:cNvSpPr>
          <p:nvPr/>
        </p:nvSpPr>
        <p:spPr bwMode="auto">
          <a:xfrm>
            <a:off x="900113" y="2376488"/>
            <a:ext cx="7921625" cy="3711575"/>
          </a:xfrm>
          <a:prstGeom prst="rect">
            <a:avLst/>
          </a:prstGeom>
          <a:noFill/>
          <a:ln w="9525">
            <a:noFill/>
            <a:miter lim="800000"/>
            <a:headEnd/>
            <a:tailEnd/>
          </a:ln>
        </p:spPr>
        <p:txBody>
          <a:bodyPr>
            <a:spAutoFit/>
          </a:bodyPr>
          <a:lstStyle/>
          <a:p>
            <a:pPr algn="l">
              <a:lnSpc>
                <a:spcPct val="150000"/>
              </a:lnSpc>
              <a:spcBef>
                <a:spcPct val="20000"/>
              </a:spcBef>
              <a:buClr>
                <a:schemeClr val="tx1"/>
              </a:buClr>
              <a:buSzPct val="75000"/>
              <a:buFont typeface="Wingdings" pitchFamily="2" charset="2"/>
              <a:buNone/>
            </a:pPr>
            <a:r>
              <a:rPr lang="tr-TR" sz="2400"/>
              <a:t>Listelerle kullanıldığında çok faydalı olan yerleşik fonksiyonlar vardır: </a:t>
            </a:r>
          </a:p>
          <a:p>
            <a:pPr marL="1371600" lvl="2" indent="-457200" algn="l">
              <a:lnSpc>
                <a:spcPct val="150000"/>
              </a:lnSpc>
              <a:spcBef>
                <a:spcPct val="20000"/>
              </a:spcBef>
              <a:buClr>
                <a:schemeClr val="tx1"/>
              </a:buClr>
              <a:buSzPct val="75000"/>
              <a:buFont typeface="Arial" charset="0"/>
              <a:buAutoNum type="arabicPeriod"/>
            </a:pPr>
            <a:r>
              <a:rPr lang="tr-TR" sz="2400"/>
              <a:t>lambda()</a:t>
            </a:r>
          </a:p>
          <a:p>
            <a:pPr marL="1371600" lvl="2" indent="-457200" algn="l">
              <a:lnSpc>
                <a:spcPct val="150000"/>
              </a:lnSpc>
              <a:spcBef>
                <a:spcPct val="20000"/>
              </a:spcBef>
              <a:buClr>
                <a:schemeClr val="tx1"/>
              </a:buClr>
              <a:buSzPct val="75000"/>
              <a:buFont typeface="Arial" charset="0"/>
              <a:buAutoNum type="arabicPeriod"/>
            </a:pPr>
            <a:r>
              <a:rPr lang="tr-TR" sz="2400"/>
              <a:t>filter()</a:t>
            </a:r>
          </a:p>
          <a:p>
            <a:pPr marL="1371600" lvl="2" indent="-457200" algn="l">
              <a:lnSpc>
                <a:spcPct val="150000"/>
              </a:lnSpc>
              <a:spcBef>
                <a:spcPct val="20000"/>
              </a:spcBef>
              <a:buClr>
                <a:schemeClr val="tx1"/>
              </a:buClr>
              <a:buSzPct val="75000"/>
              <a:buFont typeface="Arial" charset="0"/>
              <a:buAutoNum type="arabicPeriod"/>
            </a:pPr>
            <a:r>
              <a:rPr lang="tr-TR" sz="2400"/>
              <a:t>map()</a:t>
            </a:r>
          </a:p>
          <a:p>
            <a:pPr marL="1371600" lvl="2" indent="-457200" algn="l">
              <a:lnSpc>
                <a:spcPct val="150000"/>
              </a:lnSpc>
              <a:spcBef>
                <a:spcPct val="20000"/>
              </a:spcBef>
              <a:buClr>
                <a:schemeClr val="tx1"/>
              </a:buClr>
              <a:buSzPct val="75000"/>
            </a:pPr>
            <a:r>
              <a:rPr lang="tr-TR" sz="2400"/>
              <a:t>vb.</a:t>
            </a:r>
          </a:p>
        </p:txBody>
      </p:sp>
    </p:spTree>
  </p:cSld>
  <p:clrMapOvr>
    <a:masterClrMapping/>
  </p:clrMapOvr>
  <p:transition>
    <p:strips dir="rd"/>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AutoShape 2"/>
          <p:cNvSpPr>
            <a:spLocks noGrp="1" noChangeArrowheads="1"/>
          </p:cNvSpPr>
          <p:nvPr>
            <p:ph type="title"/>
          </p:nvPr>
        </p:nvSpPr>
        <p:spPr>
          <a:xfrm>
            <a:off x="762000" y="762000"/>
            <a:ext cx="7924800" cy="938213"/>
          </a:xfrm>
        </p:spPr>
        <p:txBody>
          <a:bodyPr/>
          <a:lstStyle/>
          <a:p>
            <a:pPr eaLnBrk="1" hangingPunct="1"/>
            <a:r>
              <a:rPr lang="tr-TR" sz="2800" smtClean="0"/>
              <a:t>Listeler : lambda()</a:t>
            </a:r>
          </a:p>
        </p:txBody>
      </p:sp>
      <p:sp>
        <p:nvSpPr>
          <p:cNvPr id="7" name="Text Box 5"/>
          <p:cNvSpPr txBox="1">
            <a:spLocks noChangeArrowheads="1"/>
          </p:cNvSpPr>
          <p:nvPr/>
        </p:nvSpPr>
        <p:spPr bwMode="auto">
          <a:xfrm>
            <a:off x="900113" y="2376488"/>
            <a:ext cx="7921625" cy="2381250"/>
          </a:xfrm>
          <a:prstGeom prst="rect">
            <a:avLst/>
          </a:prstGeom>
          <a:noFill/>
          <a:ln w="9525">
            <a:noFill/>
            <a:miter lim="800000"/>
            <a:headEnd/>
            <a:tailEnd/>
          </a:ln>
        </p:spPr>
        <p:txBody>
          <a:bodyPr>
            <a:spAutoFit/>
          </a:bodyPr>
          <a:lstStyle/>
          <a:p>
            <a:pPr algn="l">
              <a:spcBef>
                <a:spcPct val="20000"/>
              </a:spcBef>
              <a:buClr>
                <a:schemeClr val="tx1"/>
              </a:buClr>
              <a:buSzPct val="75000"/>
              <a:buFont typeface="Wingdings" pitchFamily="2" charset="2"/>
              <a:buNone/>
            </a:pPr>
            <a:r>
              <a:rPr lang="tr-TR" sz="2400" b="1"/>
              <a:t>Lambda()</a:t>
            </a:r>
            <a:r>
              <a:rPr lang="tr-TR" sz="2400"/>
              <a:t> fonksiyonu </a:t>
            </a:r>
            <a:r>
              <a:rPr lang="tr-TR" sz="2400" b="1"/>
              <a:t>def()</a:t>
            </a:r>
            <a:r>
              <a:rPr lang="tr-TR" sz="2400"/>
              <a:t> ile tanımlanması kodu uzatacak çok basit nitelikteki fonksiyonları tek satırda yazmamızı sağlar. </a:t>
            </a:r>
          </a:p>
          <a:p>
            <a:pPr algn="l">
              <a:spcBef>
                <a:spcPct val="20000"/>
              </a:spcBef>
              <a:buClr>
                <a:schemeClr val="tx1"/>
              </a:buClr>
              <a:buSzPct val="75000"/>
              <a:buFont typeface="Wingdings" pitchFamily="2" charset="2"/>
              <a:buNone/>
            </a:pPr>
            <a:r>
              <a:rPr lang="tr-TR" sz="2400"/>
              <a:t>Genellikle </a:t>
            </a:r>
            <a:r>
              <a:rPr lang="tr-TR" sz="2400" b="1"/>
              <a:t>filter()</a:t>
            </a:r>
            <a:r>
              <a:rPr lang="tr-TR" sz="2400"/>
              <a:t> ve </a:t>
            </a:r>
            <a:r>
              <a:rPr lang="tr-TR" sz="2400" b="1"/>
              <a:t>map()</a:t>
            </a:r>
            <a:r>
              <a:rPr lang="tr-TR" sz="2400"/>
              <a:t> ile beraber kullanılır. Mesela iki sayının çarpımını geriye döndüren bir fonksiyon yazacak olursak şu şekilde yazmamız gerekli;</a:t>
            </a:r>
          </a:p>
        </p:txBody>
      </p:sp>
      <p:pic>
        <p:nvPicPr>
          <p:cNvPr id="54274" name="Picture 2"/>
          <p:cNvPicPr>
            <a:picLocks noChangeAspect="1" noChangeArrowheads="1"/>
          </p:cNvPicPr>
          <p:nvPr/>
        </p:nvPicPr>
        <p:blipFill>
          <a:blip r:embed="rId2" cstate="print"/>
          <a:srcRect r="76361" b="10774"/>
          <a:stretch>
            <a:fillRect/>
          </a:stretch>
        </p:blipFill>
        <p:spPr bwMode="auto">
          <a:xfrm>
            <a:off x="990600" y="2708275"/>
            <a:ext cx="3687763" cy="3675063"/>
          </a:xfrm>
          <a:prstGeom prst="rect">
            <a:avLst/>
          </a:prstGeom>
          <a:noFill/>
          <a:ln w="50800">
            <a:solidFill>
              <a:schemeClr val="tx1"/>
            </a:solidFill>
            <a:miter lim="800000"/>
            <a:headEnd/>
            <a:tailEnd/>
          </a:ln>
        </p:spPr>
      </p:pic>
      <p:pic>
        <p:nvPicPr>
          <p:cNvPr id="54275" name="Picture 3"/>
          <p:cNvPicPr>
            <a:picLocks noChangeAspect="1" noChangeArrowheads="1"/>
          </p:cNvPicPr>
          <p:nvPr/>
        </p:nvPicPr>
        <p:blipFill>
          <a:blip r:embed="rId3" cstate="print"/>
          <a:srcRect r="73055"/>
          <a:stretch>
            <a:fillRect/>
          </a:stretch>
        </p:blipFill>
        <p:spPr bwMode="auto">
          <a:xfrm>
            <a:off x="4806950" y="2708275"/>
            <a:ext cx="4157663" cy="3529013"/>
          </a:xfrm>
          <a:prstGeom prst="rect">
            <a:avLst/>
          </a:prstGeom>
          <a:noFill/>
          <a:ln w="50800">
            <a:solidFill>
              <a:schemeClr val="tx1"/>
            </a:solidFill>
            <a:miter lim="800000"/>
            <a:headEnd/>
            <a:tailEnd/>
          </a:ln>
        </p:spPr>
      </p:pic>
    </p:spTree>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xit" presetSubtype="16" fill="hold" grpId="0" nodeType="clickEffect">
                                  <p:stCondLst>
                                    <p:cond delay="0"/>
                                  </p:stCondLst>
                                  <p:childTnLst>
                                    <p:animEffect transition="out" filter="box(in)">
                                      <p:cBhvr>
                                        <p:cTn id="6" dur="500"/>
                                        <p:tgtEl>
                                          <p:spTgt spid="7"/>
                                        </p:tgtEl>
                                      </p:cBhvr>
                                    </p:animEffect>
                                    <p:set>
                                      <p:cBhvr>
                                        <p:cTn id="7" dur="1" fill="hold">
                                          <p:stCondLst>
                                            <p:cond delay="499"/>
                                          </p:stCondLst>
                                        </p:cTn>
                                        <p:tgtEl>
                                          <p:spTgt spid="7"/>
                                        </p:tgtEl>
                                        <p:attrNameLst>
                                          <p:attrName>style.visibility</p:attrName>
                                        </p:attrNameLst>
                                      </p:cBhvr>
                                      <p:to>
                                        <p:strVal val="hidden"/>
                                      </p:to>
                                    </p:set>
                                  </p:childTnLst>
                                </p:cTn>
                              </p:par>
                              <p:par>
                                <p:cTn id="8" presetID="4" presetClass="entr" presetSubtype="32" fill="hold" nodeType="withEffect">
                                  <p:stCondLst>
                                    <p:cond delay="0"/>
                                  </p:stCondLst>
                                  <p:childTnLst>
                                    <p:set>
                                      <p:cBhvr>
                                        <p:cTn id="9" dur="1" fill="hold">
                                          <p:stCondLst>
                                            <p:cond delay="0"/>
                                          </p:stCondLst>
                                        </p:cTn>
                                        <p:tgtEl>
                                          <p:spTgt spid="54274"/>
                                        </p:tgtEl>
                                        <p:attrNameLst>
                                          <p:attrName>style.visibility</p:attrName>
                                        </p:attrNameLst>
                                      </p:cBhvr>
                                      <p:to>
                                        <p:strVal val="visible"/>
                                      </p:to>
                                    </p:set>
                                    <p:animEffect transition="in" filter="box(out)">
                                      <p:cBhvr>
                                        <p:cTn id="10" dur="500"/>
                                        <p:tgtEl>
                                          <p:spTgt spid="54274"/>
                                        </p:tgtEl>
                                      </p:cBhvr>
                                    </p:animEffect>
                                  </p:childTnLst>
                                </p:cTn>
                              </p:par>
                            </p:childTnLst>
                          </p:cTn>
                        </p:par>
                        <p:par>
                          <p:cTn id="11" fill="hold">
                            <p:stCondLst>
                              <p:cond delay="500"/>
                            </p:stCondLst>
                            <p:childTnLst>
                              <p:par>
                                <p:cTn id="12" presetID="4" presetClass="entr" presetSubtype="32" fill="hold" nodeType="afterEffect">
                                  <p:stCondLst>
                                    <p:cond delay="0"/>
                                  </p:stCondLst>
                                  <p:childTnLst>
                                    <p:set>
                                      <p:cBhvr>
                                        <p:cTn id="13" dur="1" fill="hold">
                                          <p:stCondLst>
                                            <p:cond delay="0"/>
                                          </p:stCondLst>
                                        </p:cTn>
                                        <p:tgtEl>
                                          <p:spTgt spid="54275"/>
                                        </p:tgtEl>
                                        <p:attrNameLst>
                                          <p:attrName>style.visibility</p:attrName>
                                        </p:attrNameLst>
                                      </p:cBhvr>
                                      <p:to>
                                        <p:strVal val="visible"/>
                                      </p:to>
                                    </p:set>
                                    <p:animEffect transition="in" filter="box(out)">
                                      <p:cBhvr>
                                        <p:cTn id="14" dur="500"/>
                                        <p:tgtEl>
                                          <p:spTgt spid="542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AutoShape 2"/>
          <p:cNvSpPr>
            <a:spLocks noGrp="1" noChangeArrowheads="1"/>
          </p:cNvSpPr>
          <p:nvPr>
            <p:ph type="title"/>
          </p:nvPr>
        </p:nvSpPr>
        <p:spPr>
          <a:xfrm>
            <a:off x="762000" y="762000"/>
            <a:ext cx="7924800" cy="938213"/>
          </a:xfrm>
        </p:spPr>
        <p:txBody>
          <a:bodyPr/>
          <a:lstStyle/>
          <a:p>
            <a:pPr eaLnBrk="1" hangingPunct="1"/>
            <a:r>
              <a:rPr lang="tr-TR" sz="2800" smtClean="0"/>
              <a:t>Listeler : filter()</a:t>
            </a:r>
          </a:p>
        </p:txBody>
      </p:sp>
      <p:sp>
        <p:nvSpPr>
          <p:cNvPr id="7" name="Text Box 5"/>
          <p:cNvSpPr txBox="1">
            <a:spLocks noChangeArrowheads="1"/>
          </p:cNvSpPr>
          <p:nvPr/>
        </p:nvSpPr>
        <p:spPr bwMode="auto">
          <a:xfrm>
            <a:off x="900113" y="2400300"/>
            <a:ext cx="7921625" cy="3859213"/>
          </a:xfrm>
          <a:prstGeom prst="rect">
            <a:avLst/>
          </a:prstGeom>
          <a:noFill/>
          <a:ln w="9525">
            <a:noFill/>
            <a:miter lim="800000"/>
            <a:headEnd/>
            <a:tailEnd/>
          </a:ln>
        </p:spPr>
        <p:txBody>
          <a:bodyPr>
            <a:spAutoFit/>
          </a:bodyPr>
          <a:lstStyle/>
          <a:p>
            <a:pPr algn="l">
              <a:spcBef>
                <a:spcPct val="20000"/>
              </a:spcBef>
              <a:buClr>
                <a:schemeClr val="tx1"/>
              </a:buClr>
              <a:buSzPct val="75000"/>
              <a:buFont typeface="Wingdings" pitchFamily="2" charset="2"/>
              <a:buNone/>
            </a:pPr>
            <a:r>
              <a:rPr lang="tr-TR" sz="2400" b="1"/>
              <a:t>filter()</a:t>
            </a:r>
            <a:r>
              <a:rPr lang="tr-TR" sz="2400"/>
              <a:t> fonksiyonu liste içinde ayıklama(filtre) yapmaya yarar. </a:t>
            </a:r>
          </a:p>
          <a:p>
            <a:pPr algn="l">
              <a:spcBef>
                <a:spcPct val="20000"/>
              </a:spcBef>
              <a:buClr>
                <a:schemeClr val="tx1"/>
              </a:buClr>
              <a:buSzPct val="75000"/>
              <a:buFont typeface="Wingdings" pitchFamily="2" charset="2"/>
              <a:buNone/>
            </a:pPr>
            <a:endParaRPr lang="tr-TR" sz="2400"/>
          </a:p>
          <a:p>
            <a:pPr algn="l">
              <a:spcBef>
                <a:spcPct val="20000"/>
              </a:spcBef>
              <a:buClr>
                <a:schemeClr val="tx1"/>
              </a:buClr>
              <a:buSzPct val="75000"/>
              <a:buFont typeface="Wingdings" pitchFamily="2" charset="2"/>
              <a:buNone/>
            </a:pPr>
            <a:r>
              <a:rPr lang="tr-TR" sz="2400"/>
              <a:t>Belirtilen fonksiyon liste öğelerine teker teker uygulanır.</a:t>
            </a:r>
          </a:p>
          <a:p>
            <a:pPr algn="l">
              <a:spcBef>
                <a:spcPct val="20000"/>
              </a:spcBef>
              <a:buClr>
                <a:schemeClr val="tx1"/>
              </a:buClr>
              <a:buSzPct val="75000"/>
              <a:buFont typeface="Wingdings" pitchFamily="2" charset="2"/>
              <a:buNone/>
            </a:pPr>
            <a:r>
              <a:rPr lang="tr-TR" sz="2400"/>
              <a:t> </a:t>
            </a:r>
          </a:p>
          <a:p>
            <a:pPr algn="l">
              <a:spcBef>
                <a:spcPct val="20000"/>
              </a:spcBef>
              <a:buClr>
                <a:schemeClr val="tx1"/>
              </a:buClr>
              <a:buSzPct val="75000"/>
              <a:buFont typeface="Wingdings" pitchFamily="2" charset="2"/>
              <a:buNone/>
            </a:pPr>
            <a:r>
              <a:rPr lang="tr-TR" sz="2400"/>
              <a:t>Eğer sonuç </a:t>
            </a:r>
            <a:r>
              <a:rPr lang="tr-TR" sz="2400" b="1"/>
              <a:t>True</a:t>
            </a:r>
            <a:r>
              <a:rPr lang="tr-TR" sz="2400"/>
              <a:t> ise diğer öğeye geçilir, </a:t>
            </a:r>
            <a:r>
              <a:rPr lang="tr-TR" sz="2400" b="1"/>
              <a:t>False</a:t>
            </a:r>
            <a:r>
              <a:rPr lang="tr-TR" sz="2400"/>
              <a:t> ise öğe listeden silinir. </a:t>
            </a:r>
          </a:p>
          <a:p>
            <a:pPr algn="l">
              <a:spcBef>
                <a:spcPct val="20000"/>
              </a:spcBef>
              <a:buClr>
                <a:schemeClr val="tx1"/>
              </a:buClr>
              <a:buSzPct val="75000"/>
              <a:buFont typeface="Wingdings" pitchFamily="2" charset="2"/>
              <a:buNone/>
            </a:pPr>
            <a:endParaRPr lang="tr-TR" sz="2400"/>
          </a:p>
          <a:p>
            <a:pPr algn="l">
              <a:spcBef>
                <a:spcPct val="20000"/>
              </a:spcBef>
              <a:buClr>
                <a:schemeClr val="tx1"/>
              </a:buClr>
              <a:buSzPct val="75000"/>
              <a:buFont typeface="Wingdings" pitchFamily="2" charset="2"/>
              <a:buNone/>
            </a:pPr>
            <a:r>
              <a:rPr lang="tr-TR" sz="2400"/>
              <a:t>Bir örnek verelim;</a:t>
            </a:r>
          </a:p>
        </p:txBody>
      </p:sp>
      <p:pic>
        <p:nvPicPr>
          <p:cNvPr id="55298" name="Picture 2"/>
          <p:cNvPicPr>
            <a:picLocks noChangeAspect="1" noChangeArrowheads="1"/>
          </p:cNvPicPr>
          <p:nvPr/>
        </p:nvPicPr>
        <p:blipFill>
          <a:blip r:embed="rId2" cstate="print"/>
          <a:srcRect l="15356" t="20673" r="59248" b="51274"/>
          <a:stretch>
            <a:fillRect/>
          </a:stretch>
        </p:blipFill>
        <p:spPr bwMode="auto">
          <a:xfrm>
            <a:off x="900113" y="981075"/>
            <a:ext cx="4481512" cy="3960813"/>
          </a:xfrm>
          <a:prstGeom prst="rect">
            <a:avLst/>
          </a:prstGeom>
          <a:noFill/>
          <a:ln w="50800">
            <a:solidFill>
              <a:schemeClr val="tx1"/>
            </a:solidFill>
            <a:miter lim="800000"/>
            <a:headEnd/>
            <a:tailEnd/>
          </a:ln>
        </p:spPr>
      </p:pic>
      <p:pic>
        <p:nvPicPr>
          <p:cNvPr id="55299" name="Picture 3"/>
          <p:cNvPicPr>
            <a:picLocks noChangeAspect="1" noChangeArrowheads="1"/>
          </p:cNvPicPr>
          <p:nvPr/>
        </p:nvPicPr>
        <p:blipFill>
          <a:blip r:embed="rId3" cstate="print"/>
          <a:srcRect l="23035" t="18457" r="39757" b="58656"/>
          <a:stretch>
            <a:fillRect/>
          </a:stretch>
        </p:blipFill>
        <p:spPr bwMode="auto">
          <a:xfrm>
            <a:off x="1258888" y="2549525"/>
            <a:ext cx="7200900" cy="3543300"/>
          </a:xfrm>
          <a:prstGeom prst="rect">
            <a:avLst/>
          </a:prstGeom>
          <a:noFill/>
          <a:ln w="50800">
            <a:solidFill>
              <a:schemeClr val="tx1"/>
            </a:solidFill>
            <a:miter lim="800000"/>
            <a:headEnd/>
            <a:tailEnd/>
          </a:ln>
        </p:spPr>
      </p:pic>
    </p:spTree>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xit" presetSubtype="16" fill="hold" grpId="0" nodeType="clickEffect">
                                  <p:stCondLst>
                                    <p:cond delay="0"/>
                                  </p:stCondLst>
                                  <p:childTnLst>
                                    <p:animEffect transition="out" filter="box(in)">
                                      <p:cBhvr>
                                        <p:cTn id="6" dur="500"/>
                                        <p:tgtEl>
                                          <p:spTgt spid="7"/>
                                        </p:tgtEl>
                                      </p:cBhvr>
                                    </p:animEffect>
                                    <p:set>
                                      <p:cBhvr>
                                        <p:cTn id="7" dur="1" fill="hold">
                                          <p:stCondLst>
                                            <p:cond delay="499"/>
                                          </p:stCondLst>
                                        </p:cTn>
                                        <p:tgtEl>
                                          <p:spTgt spid="7"/>
                                        </p:tgtEl>
                                        <p:attrNameLst>
                                          <p:attrName>style.visibility</p:attrName>
                                        </p:attrNameLst>
                                      </p:cBhvr>
                                      <p:to>
                                        <p:strVal val="hidden"/>
                                      </p:to>
                                    </p:set>
                                  </p:childTnLst>
                                </p:cTn>
                              </p:par>
                              <p:par>
                                <p:cTn id="8" presetID="4" presetClass="entr" presetSubtype="32" fill="hold" nodeType="withEffect">
                                  <p:stCondLst>
                                    <p:cond delay="0"/>
                                  </p:stCondLst>
                                  <p:childTnLst>
                                    <p:set>
                                      <p:cBhvr>
                                        <p:cTn id="9" dur="1" fill="hold">
                                          <p:stCondLst>
                                            <p:cond delay="0"/>
                                          </p:stCondLst>
                                        </p:cTn>
                                        <p:tgtEl>
                                          <p:spTgt spid="55298"/>
                                        </p:tgtEl>
                                        <p:attrNameLst>
                                          <p:attrName>style.visibility</p:attrName>
                                        </p:attrNameLst>
                                      </p:cBhvr>
                                      <p:to>
                                        <p:strVal val="visible"/>
                                      </p:to>
                                    </p:set>
                                    <p:animEffect transition="in" filter="box(out)">
                                      <p:cBhvr>
                                        <p:cTn id="10" dur="500"/>
                                        <p:tgtEl>
                                          <p:spTgt spid="55298"/>
                                        </p:tgtEl>
                                      </p:cBhvr>
                                    </p:animEffect>
                                  </p:childTnLst>
                                </p:cTn>
                              </p:par>
                            </p:childTnLst>
                          </p:cTn>
                        </p:par>
                      </p:childTnLst>
                    </p:cTn>
                  </p:par>
                  <p:par>
                    <p:cTn id="11" fill="hold">
                      <p:stCondLst>
                        <p:cond delay="indefinite"/>
                      </p:stCondLst>
                      <p:childTnLst>
                        <p:par>
                          <p:cTn id="12" fill="hold">
                            <p:stCondLst>
                              <p:cond delay="0"/>
                            </p:stCondLst>
                            <p:childTnLst>
                              <p:par>
                                <p:cTn id="13" presetID="4" presetClass="entr" presetSubtype="32" fill="hold" nodeType="clickEffect">
                                  <p:stCondLst>
                                    <p:cond delay="0"/>
                                  </p:stCondLst>
                                  <p:childTnLst>
                                    <p:set>
                                      <p:cBhvr>
                                        <p:cTn id="14" dur="1" fill="hold">
                                          <p:stCondLst>
                                            <p:cond delay="0"/>
                                          </p:stCondLst>
                                        </p:cTn>
                                        <p:tgtEl>
                                          <p:spTgt spid="55299"/>
                                        </p:tgtEl>
                                        <p:attrNameLst>
                                          <p:attrName>style.visibility</p:attrName>
                                        </p:attrNameLst>
                                      </p:cBhvr>
                                      <p:to>
                                        <p:strVal val="visible"/>
                                      </p:to>
                                    </p:set>
                                    <p:animEffect transition="in" filter="box(out)">
                                      <p:cBhvr>
                                        <p:cTn id="15" dur="500"/>
                                        <p:tgtEl>
                                          <p:spTgt spid="552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AutoShape 2"/>
          <p:cNvSpPr>
            <a:spLocks noGrp="1" noChangeArrowheads="1"/>
          </p:cNvSpPr>
          <p:nvPr>
            <p:ph type="title"/>
          </p:nvPr>
        </p:nvSpPr>
        <p:spPr/>
        <p:txBody>
          <a:bodyPr/>
          <a:lstStyle/>
          <a:p>
            <a:pPr eaLnBrk="1" hangingPunct="1"/>
            <a:r>
              <a:rPr lang="tr-TR" smtClean="0"/>
              <a:t>Konu Başlıkları</a:t>
            </a:r>
          </a:p>
        </p:txBody>
      </p:sp>
      <p:sp>
        <p:nvSpPr>
          <p:cNvPr id="4099" name="Text Box 4"/>
          <p:cNvSpPr txBox="1">
            <a:spLocks noChangeArrowheads="1"/>
          </p:cNvSpPr>
          <p:nvPr/>
        </p:nvSpPr>
        <p:spPr bwMode="auto">
          <a:xfrm>
            <a:off x="827088" y="2447925"/>
            <a:ext cx="7777162" cy="3940175"/>
          </a:xfrm>
          <a:prstGeom prst="rect">
            <a:avLst/>
          </a:prstGeom>
          <a:noFill/>
          <a:ln w="9525">
            <a:noFill/>
            <a:miter lim="800000"/>
            <a:headEnd/>
            <a:tailEnd/>
          </a:ln>
        </p:spPr>
        <p:txBody>
          <a:bodyPr>
            <a:spAutoFit/>
          </a:bodyPr>
          <a:lstStyle/>
          <a:p>
            <a:pPr marL="342900" indent="-342900" algn="l">
              <a:spcBef>
                <a:spcPct val="50000"/>
              </a:spcBef>
              <a:buFontTx/>
              <a:buAutoNum type="arabicPeriod"/>
            </a:pPr>
            <a:r>
              <a:rPr lang="tr-TR" sz="2000"/>
              <a:t>Liste Nedir?</a:t>
            </a:r>
          </a:p>
          <a:p>
            <a:pPr marL="800100" lvl="1" indent="-342900" algn="l">
              <a:spcBef>
                <a:spcPct val="50000"/>
              </a:spcBef>
              <a:buFontTx/>
              <a:buAutoNum type="alphaLcPeriod"/>
            </a:pPr>
            <a:r>
              <a:rPr lang="tr-TR" sz="2000"/>
              <a:t>Liste tanımlama, indexleme, değer ekleme, değer çıkarma, del deyimi</a:t>
            </a:r>
          </a:p>
          <a:p>
            <a:pPr marL="800100" lvl="1" indent="-342900" algn="l">
              <a:spcBef>
                <a:spcPct val="50000"/>
              </a:spcBef>
              <a:buFontTx/>
              <a:buAutoNum type="alphaLcPeriod"/>
            </a:pPr>
            <a:r>
              <a:rPr lang="tr-TR" sz="2000"/>
              <a:t>Liste sıralama, liste tersleme, değer arama</a:t>
            </a:r>
          </a:p>
          <a:p>
            <a:pPr marL="800100" lvl="1" indent="-342900" algn="l">
              <a:spcBef>
                <a:spcPct val="50000"/>
              </a:spcBef>
              <a:buFontTx/>
              <a:buAutoNum type="alphaLcPeriod"/>
            </a:pPr>
            <a:r>
              <a:rPr lang="tr-TR" sz="2000"/>
              <a:t>Fonksiyonel Programlama Araçları</a:t>
            </a:r>
          </a:p>
          <a:p>
            <a:pPr marL="342900" indent="-342900" algn="l">
              <a:spcBef>
                <a:spcPct val="50000"/>
              </a:spcBef>
              <a:buFontTx/>
              <a:buAutoNum type="arabicPeriod"/>
            </a:pPr>
            <a:r>
              <a:rPr lang="tr-TR" sz="2000"/>
              <a:t>Bisection (İkiye Bölme) Nedir?</a:t>
            </a:r>
          </a:p>
          <a:p>
            <a:pPr marL="342900" indent="-342900" algn="l">
              <a:spcBef>
                <a:spcPct val="50000"/>
              </a:spcBef>
              <a:buFontTx/>
              <a:buAutoNum type="arabicPeriod"/>
            </a:pPr>
            <a:r>
              <a:rPr lang="tr-TR" sz="2000"/>
              <a:t>Newton/Raphson Methodu Nedir?</a:t>
            </a:r>
          </a:p>
          <a:p>
            <a:pPr marL="342900" indent="-342900" algn="l">
              <a:spcBef>
                <a:spcPct val="50000"/>
              </a:spcBef>
              <a:buFontTx/>
              <a:buAutoNum type="arabicPeriod"/>
            </a:pPr>
            <a:r>
              <a:rPr lang="tr-TR" sz="2000"/>
              <a:t>Örnekler</a:t>
            </a:r>
          </a:p>
          <a:p>
            <a:pPr marL="342900" indent="-342900" algn="l">
              <a:spcBef>
                <a:spcPct val="50000"/>
              </a:spcBef>
              <a:buFontTx/>
              <a:buAutoNum type="arabicPeriod"/>
            </a:pPr>
            <a:r>
              <a:rPr lang="tr-TR" sz="2000"/>
              <a:t>Kaynaklar</a:t>
            </a:r>
          </a:p>
        </p:txBody>
      </p:sp>
    </p:spTree>
  </p:cSld>
  <p:clrMapOvr>
    <a:masterClrMapping/>
  </p:clrMapOvr>
  <p:transition>
    <p:strips dir="rd"/>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AutoShape 2"/>
          <p:cNvSpPr>
            <a:spLocks noGrp="1" noChangeArrowheads="1"/>
          </p:cNvSpPr>
          <p:nvPr>
            <p:ph type="title"/>
          </p:nvPr>
        </p:nvSpPr>
        <p:spPr>
          <a:xfrm>
            <a:off x="762000" y="762000"/>
            <a:ext cx="7924800" cy="938213"/>
          </a:xfrm>
        </p:spPr>
        <p:txBody>
          <a:bodyPr/>
          <a:lstStyle/>
          <a:p>
            <a:pPr eaLnBrk="1" hangingPunct="1"/>
            <a:r>
              <a:rPr lang="tr-TR" sz="2800" smtClean="0"/>
              <a:t>Listeler : map()</a:t>
            </a:r>
          </a:p>
        </p:txBody>
      </p:sp>
      <p:sp>
        <p:nvSpPr>
          <p:cNvPr id="22531" name="Text Box 5"/>
          <p:cNvSpPr txBox="1">
            <a:spLocks noChangeArrowheads="1"/>
          </p:cNvSpPr>
          <p:nvPr/>
        </p:nvSpPr>
        <p:spPr bwMode="auto">
          <a:xfrm>
            <a:off x="900113" y="2376488"/>
            <a:ext cx="7921625" cy="4049712"/>
          </a:xfrm>
          <a:prstGeom prst="rect">
            <a:avLst/>
          </a:prstGeom>
          <a:noFill/>
          <a:ln w="9525">
            <a:noFill/>
            <a:miter lim="800000"/>
            <a:headEnd/>
            <a:tailEnd/>
          </a:ln>
        </p:spPr>
        <p:txBody>
          <a:bodyPr>
            <a:spAutoFit/>
          </a:bodyPr>
          <a:lstStyle/>
          <a:p>
            <a:pPr algn="l">
              <a:lnSpc>
                <a:spcPct val="150000"/>
              </a:lnSpc>
              <a:spcBef>
                <a:spcPct val="20000"/>
              </a:spcBef>
              <a:buClr>
                <a:schemeClr val="tx1"/>
              </a:buClr>
              <a:buSzPct val="75000"/>
              <a:buFont typeface="Wingdings" pitchFamily="2" charset="2"/>
              <a:buNone/>
            </a:pPr>
            <a:r>
              <a:rPr lang="tr-TR" sz="2400" b="1"/>
              <a:t>map()</a:t>
            </a:r>
            <a:r>
              <a:rPr lang="tr-TR" sz="2400"/>
              <a:t> fonksiyonu kendisine verilen fonksiyonu belirtilen listeye teker teker uygulayarak sonucu yine liste olarak döndürür. </a:t>
            </a:r>
          </a:p>
          <a:p>
            <a:pPr algn="l">
              <a:lnSpc>
                <a:spcPct val="150000"/>
              </a:lnSpc>
              <a:spcBef>
                <a:spcPct val="20000"/>
              </a:spcBef>
              <a:buClr>
                <a:schemeClr val="tx1"/>
              </a:buClr>
              <a:buSzPct val="75000"/>
              <a:buFont typeface="Wingdings" pitchFamily="2" charset="2"/>
              <a:buNone/>
            </a:pPr>
            <a:r>
              <a:rPr lang="tr-TR" sz="2400"/>
              <a:t>Bazen yazdığımız bir fonksiyonu bir liste için tekrarlamamız gerekir. </a:t>
            </a:r>
          </a:p>
          <a:p>
            <a:pPr algn="l">
              <a:lnSpc>
                <a:spcPct val="150000"/>
              </a:lnSpc>
              <a:spcBef>
                <a:spcPct val="20000"/>
              </a:spcBef>
              <a:buClr>
                <a:schemeClr val="tx1"/>
              </a:buClr>
              <a:buSzPct val="75000"/>
              <a:buFont typeface="Wingdings" pitchFamily="2" charset="2"/>
              <a:buNone/>
            </a:pPr>
            <a:r>
              <a:rPr lang="tr-TR" sz="2400"/>
              <a:t>İşte map() fonksiyonu tam da bu noktada devreye giriyor.Örneğin;</a:t>
            </a:r>
          </a:p>
        </p:txBody>
      </p:sp>
      <p:pic>
        <p:nvPicPr>
          <p:cNvPr id="56322" name="Picture 2"/>
          <p:cNvPicPr>
            <a:picLocks noChangeAspect="1" noChangeArrowheads="1"/>
          </p:cNvPicPr>
          <p:nvPr/>
        </p:nvPicPr>
        <p:blipFill>
          <a:blip r:embed="rId2" cstate="print"/>
          <a:srcRect l="11812" t="22148" r="56294" b="57918"/>
          <a:stretch>
            <a:fillRect/>
          </a:stretch>
        </p:blipFill>
        <p:spPr bwMode="auto">
          <a:xfrm>
            <a:off x="971550" y="2565400"/>
            <a:ext cx="7561263" cy="3779838"/>
          </a:xfrm>
          <a:prstGeom prst="rect">
            <a:avLst/>
          </a:prstGeom>
          <a:noFill/>
          <a:ln w="9525">
            <a:noFill/>
            <a:miter lim="800000"/>
            <a:headEnd/>
            <a:tailEnd/>
          </a:ln>
        </p:spPr>
      </p:pic>
    </p:spTree>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nodeType="clickEffect">
                                  <p:stCondLst>
                                    <p:cond delay="0"/>
                                  </p:stCondLst>
                                  <p:childTnLst>
                                    <p:set>
                                      <p:cBhvr>
                                        <p:cTn id="6" dur="1" fill="hold">
                                          <p:stCondLst>
                                            <p:cond delay="0"/>
                                          </p:stCondLst>
                                        </p:cTn>
                                        <p:tgtEl>
                                          <p:spTgt spid="56322"/>
                                        </p:tgtEl>
                                        <p:attrNameLst>
                                          <p:attrName>style.visibility</p:attrName>
                                        </p:attrNameLst>
                                      </p:cBhvr>
                                      <p:to>
                                        <p:strVal val="visible"/>
                                      </p:to>
                                    </p:set>
                                    <p:animEffect transition="in" filter="box(out)">
                                      <p:cBhvr>
                                        <p:cTn id="7" dur="500"/>
                                        <p:tgtEl>
                                          <p:spTgt spid="563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AutoShape 2"/>
          <p:cNvSpPr>
            <a:spLocks noGrp="1" noChangeArrowheads="1"/>
          </p:cNvSpPr>
          <p:nvPr>
            <p:ph type="title"/>
          </p:nvPr>
        </p:nvSpPr>
        <p:spPr>
          <a:xfrm>
            <a:off x="762000" y="762000"/>
            <a:ext cx="7924800" cy="938213"/>
          </a:xfrm>
        </p:spPr>
        <p:txBody>
          <a:bodyPr/>
          <a:lstStyle/>
          <a:p>
            <a:pPr eaLnBrk="1" hangingPunct="1"/>
            <a:r>
              <a:rPr lang="tr-TR" sz="2800" smtClean="0"/>
              <a:t>2. Bisection (İkiye Bölme)</a:t>
            </a:r>
          </a:p>
        </p:txBody>
      </p:sp>
      <p:sp>
        <p:nvSpPr>
          <p:cNvPr id="23555" name="Text Box 5"/>
          <p:cNvSpPr txBox="1">
            <a:spLocks noChangeArrowheads="1"/>
          </p:cNvSpPr>
          <p:nvPr/>
        </p:nvSpPr>
        <p:spPr bwMode="auto">
          <a:xfrm>
            <a:off x="827088" y="2276475"/>
            <a:ext cx="8245475" cy="2000250"/>
          </a:xfrm>
          <a:prstGeom prst="rect">
            <a:avLst/>
          </a:prstGeom>
          <a:noFill/>
          <a:ln w="9525">
            <a:noFill/>
            <a:miter lim="800000"/>
            <a:headEnd/>
            <a:tailEnd/>
          </a:ln>
        </p:spPr>
        <p:txBody>
          <a:bodyPr>
            <a:spAutoFit/>
          </a:bodyPr>
          <a:lstStyle/>
          <a:p>
            <a:pPr algn="l">
              <a:spcBef>
                <a:spcPct val="20000"/>
              </a:spcBef>
              <a:buClr>
                <a:schemeClr val="tx1"/>
              </a:buClr>
              <a:buSzPct val="75000"/>
              <a:buFont typeface="Wingdings" pitchFamily="2" charset="2"/>
              <a:buNone/>
            </a:pPr>
            <a:r>
              <a:rPr lang="tr-TR" sz="2000"/>
              <a:t>Bir çok programlama dilinde birden fazla if deyimi kullanılarak elde edilen program parçacıklarını kısaltmak için kullanılırlar. </a:t>
            </a:r>
          </a:p>
          <a:p>
            <a:pPr algn="l">
              <a:spcBef>
                <a:spcPct val="20000"/>
              </a:spcBef>
              <a:buClr>
                <a:schemeClr val="tx1"/>
              </a:buClr>
              <a:buSzPct val="75000"/>
              <a:buFont typeface="Wingdings" pitchFamily="2" charset="2"/>
              <a:buNone/>
            </a:pPr>
            <a:r>
              <a:rPr lang="tr-TR" sz="2000"/>
              <a:t>Örneğin; notu bilinen bir öğrencinin harf notunu hesaplayan bir program geliştirelim. Bunun için notun bir çok if deyimi ile eşleştirilmesi gerekmekte. Böylelikle aralık değerleri arttıkça yazılacak kod satırı ve if ifadeleri de artacaktır.</a:t>
            </a:r>
          </a:p>
        </p:txBody>
      </p:sp>
      <p:graphicFrame>
        <p:nvGraphicFramePr>
          <p:cNvPr id="7" name="6 Tablo"/>
          <p:cNvGraphicFramePr>
            <a:graphicFrameLocks noGrp="1"/>
          </p:cNvGraphicFramePr>
          <p:nvPr/>
        </p:nvGraphicFramePr>
        <p:xfrm>
          <a:off x="909638" y="4241800"/>
          <a:ext cx="2880320" cy="2445878"/>
        </p:xfrm>
        <a:graphic>
          <a:graphicData uri="http://schemas.openxmlformats.org/drawingml/2006/table">
            <a:tbl>
              <a:tblPr>
                <a:tableStyleId>{5940675A-B579-460E-94D1-54222C63F5DA}</a:tableStyleId>
              </a:tblPr>
              <a:tblGrid>
                <a:gridCol w="1224136"/>
                <a:gridCol w="1656184"/>
              </a:tblGrid>
              <a:tr h="500066">
                <a:tc>
                  <a:txBody>
                    <a:bodyPr/>
                    <a:lstStyle/>
                    <a:p>
                      <a:pPr algn="ctr">
                        <a:lnSpc>
                          <a:spcPct val="115000"/>
                        </a:lnSpc>
                        <a:spcAft>
                          <a:spcPts val="0"/>
                        </a:spcAft>
                      </a:pPr>
                      <a:r>
                        <a:rPr lang="tr-TR" sz="1600" b="1" dirty="0" smtClean="0"/>
                        <a:t>Not Aralığı</a:t>
                      </a:r>
                      <a:endParaRPr lang="tr-TR" sz="1600" b="1" dirty="0">
                        <a:solidFill>
                          <a:srgbClr val="000000"/>
                        </a:solidFill>
                        <a:latin typeface="Calibri"/>
                        <a:ea typeface="Calibri"/>
                        <a:cs typeface="Times New Roman"/>
                      </a:endParaRPr>
                    </a:p>
                  </a:txBody>
                  <a:tcPr marL="10774" marR="10774" marT="10774" marB="10774" anchor="ctr">
                    <a:solidFill>
                      <a:schemeClr val="tx1">
                        <a:lumMod val="40000"/>
                        <a:lumOff val="60000"/>
                      </a:schemeClr>
                    </a:solidFill>
                  </a:tcPr>
                </a:tc>
                <a:tc>
                  <a:txBody>
                    <a:bodyPr/>
                    <a:lstStyle/>
                    <a:p>
                      <a:pPr algn="ctr">
                        <a:lnSpc>
                          <a:spcPct val="115000"/>
                        </a:lnSpc>
                        <a:spcAft>
                          <a:spcPts val="0"/>
                        </a:spcAft>
                      </a:pPr>
                      <a:r>
                        <a:rPr lang="tr-TR" sz="1600" b="1" dirty="0" smtClean="0"/>
                        <a:t>Harf notu</a:t>
                      </a:r>
                      <a:endParaRPr lang="tr-TR" sz="1600" b="1" dirty="0">
                        <a:solidFill>
                          <a:srgbClr val="000000"/>
                        </a:solidFill>
                        <a:latin typeface="Calibri"/>
                        <a:ea typeface="Calibri"/>
                        <a:cs typeface="Times New Roman"/>
                      </a:endParaRPr>
                    </a:p>
                  </a:txBody>
                  <a:tcPr marL="10774" marR="10774" marT="10774" marB="10774" anchor="ctr">
                    <a:solidFill>
                      <a:schemeClr val="tx1">
                        <a:lumMod val="40000"/>
                        <a:lumOff val="60000"/>
                      </a:schemeClr>
                    </a:solidFill>
                  </a:tcPr>
                </a:tc>
              </a:tr>
              <a:tr h="353232">
                <a:tc>
                  <a:txBody>
                    <a:bodyPr/>
                    <a:lstStyle/>
                    <a:p>
                      <a:pPr algn="ctr">
                        <a:lnSpc>
                          <a:spcPct val="115000"/>
                        </a:lnSpc>
                        <a:spcAft>
                          <a:spcPts val="0"/>
                        </a:spcAft>
                      </a:pPr>
                      <a:r>
                        <a:rPr lang="tr-TR" sz="1600" b="1" dirty="0" smtClean="0">
                          <a:solidFill>
                            <a:schemeClr val="tx1">
                              <a:lumMod val="50000"/>
                            </a:schemeClr>
                          </a:solidFill>
                        </a:rPr>
                        <a:t>0 .. 29</a:t>
                      </a:r>
                      <a:endParaRPr lang="tr-TR" sz="1600" b="1" dirty="0">
                        <a:solidFill>
                          <a:schemeClr val="tx1">
                            <a:lumMod val="50000"/>
                          </a:schemeClr>
                        </a:solidFill>
                        <a:latin typeface="Calibri"/>
                        <a:ea typeface="Calibri"/>
                        <a:cs typeface="Times New Roman"/>
                      </a:endParaRPr>
                    </a:p>
                  </a:txBody>
                  <a:tcPr marL="19050" marR="19050" marT="19050" marB="19050" anchor="ctr">
                    <a:gradFill>
                      <a:gsLst>
                        <a:gs pos="0">
                          <a:srgbClr val="5E9EFF"/>
                        </a:gs>
                        <a:gs pos="39999">
                          <a:srgbClr val="85C2FF"/>
                        </a:gs>
                        <a:gs pos="70000">
                          <a:srgbClr val="C4D6EB"/>
                        </a:gs>
                        <a:gs pos="100000">
                          <a:srgbClr val="FFEBFA"/>
                        </a:gs>
                      </a:gsLst>
                      <a:path path="rect">
                        <a:fillToRect l="100000" t="100000"/>
                      </a:path>
                    </a:gradFill>
                  </a:tcPr>
                </a:tc>
                <a:tc>
                  <a:txBody>
                    <a:bodyPr/>
                    <a:lstStyle/>
                    <a:p>
                      <a:pPr algn="ctr">
                        <a:lnSpc>
                          <a:spcPct val="115000"/>
                        </a:lnSpc>
                        <a:spcAft>
                          <a:spcPts val="0"/>
                        </a:spcAft>
                      </a:pPr>
                      <a:r>
                        <a:rPr lang="tr-TR" sz="1600" b="1" dirty="0" smtClean="0">
                          <a:solidFill>
                            <a:schemeClr val="tx1">
                              <a:lumMod val="50000"/>
                            </a:schemeClr>
                          </a:solidFill>
                          <a:latin typeface="Calibri"/>
                          <a:ea typeface="Calibri"/>
                          <a:cs typeface="Times New Roman"/>
                        </a:rPr>
                        <a:t>F</a:t>
                      </a:r>
                      <a:endParaRPr lang="tr-TR" sz="1600" b="1" dirty="0">
                        <a:solidFill>
                          <a:schemeClr val="tx1">
                            <a:lumMod val="50000"/>
                          </a:schemeClr>
                        </a:solidFill>
                        <a:latin typeface="Calibri"/>
                        <a:ea typeface="Calibri"/>
                        <a:cs typeface="Times New Roman"/>
                      </a:endParaRPr>
                    </a:p>
                  </a:txBody>
                  <a:tcPr marL="19050" marR="19050" marT="19050" marB="19050" anchor="ctr">
                    <a:gradFill>
                      <a:gsLst>
                        <a:gs pos="0">
                          <a:srgbClr val="5E9EFF"/>
                        </a:gs>
                        <a:gs pos="39999">
                          <a:srgbClr val="85C2FF"/>
                        </a:gs>
                        <a:gs pos="70000">
                          <a:srgbClr val="C4D6EB"/>
                        </a:gs>
                        <a:gs pos="100000">
                          <a:srgbClr val="FFEBFA"/>
                        </a:gs>
                      </a:gsLst>
                      <a:path path="rect">
                        <a:fillToRect l="100000" t="100000"/>
                      </a:path>
                    </a:gradFill>
                  </a:tcPr>
                </a:tc>
              </a:tr>
              <a:tr h="203628">
                <a:tc>
                  <a:txBody>
                    <a:bodyPr/>
                    <a:lstStyle/>
                    <a:p>
                      <a:pPr algn="ctr">
                        <a:lnSpc>
                          <a:spcPct val="115000"/>
                        </a:lnSpc>
                        <a:spcAft>
                          <a:spcPts val="0"/>
                        </a:spcAft>
                      </a:pPr>
                      <a:r>
                        <a:rPr lang="tr-TR" sz="1600" b="1" dirty="0" smtClean="0">
                          <a:solidFill>
                            <a:schemeClr val="tx1">
                              <a:lumMod val="50000"/>
                            </a:schemeClr>
                          </a:solidFill>
                          <a:latin typeface="Calibri"/>
                          <a:ea typeface="Calibri"/>
                          <a:cs typeface="Times New Roman"/>
                        </a:rPr>
                        <a:t>30 ..</a:t>
                      </a:r>
                      <a:r>
                        <a:rPr lang="tr-TR" sz="1600" b="1" baseline="0" dirty="0" smtClean="0">
                          <a:solidFill>
                            <a:schemeClr val="tx1">
                              <a:lumMod val="50000"/>
                            </a:schemeClr>
                          </a:solidFill>
                          <a:latin typeface="Calibri"/>
                          <a:ea typeface="Calibri"/>
                          <a:cs typeface="Times New Roman"/>
                        </a:rPr>
                        <a:t> 44</a:t>
                      </a:r>
                      <a:endParaRPr lang="tr-TR" sz="1600" b="1" dirty="0">
                        <a:solidFill>
                          <a:schemeClr val="tx1">
                            <a:lumMod val="50000"/>
                          </a:schemeClr>
                        </a:solidFill>
                        <a:latin typeface="Calibri"/>
                        <a:ea typeface="Calibri"/>
                        <a:cs typeface="Times New Roman"/>
                      </a:endParaRPr>
                    </a:p>
                  </a:txBody>
                  <a:tcPr marL="19050" marR="19050" marT="19050" marB="19050" anchor="ctr">
                    <a:gradFill>
                      <a:gsLst>
                        <a:gs pos="0">
                          <a:srgbClr val="5E9EFF"/>
                        </a:gs>
                        <a:gs pos="39999">
                          <a:srgbClr val="85C2FF"/>
                        </a:gs>
                        <a:gs pos="70000">
                          <a:srgbClr val="C4D6EB"/>
                        </a:gs>
                        <a:gs pos="100000">
                          <a:srgbClr val="FFEBFA"/>
                        </a:gs>
                      </a:gsLst>
                      <a:path path="rect">
                        <a:fillToRect l="100000" t="100000"/>
                      </a:path>
                    </a:gradFill>
                  </a:tcPr>
                </a:tc>
                <a:tc>
                  <a:txBody>
                    <a:bodyPr/>
                    <a:lstStyle/>
                    <a:p>
                      <a:pPr algn="ctr">
                        <a:lnSpc>
                          <a:spcPct val="115000"/>
                        </a:lnSpc>
                        <a:spcAft>
                          <a:spcPts val="0"/>
                        </a:spcAft>
                      </a:pPr>
                      <a:r>
                        <a:rPr lang="tr-TR" sz="1600" b="1" dirty="0" smtClean="0">
                          <a:solidFill>
                            <a:schemeClr val="tx1">
                              <a:lumMod val="50000"/>
                            </a:schemeClr>
                          </a:solidFill>
                          <a:latin typeface="Calibri"/>
                          <a:ea typeface="Calibri"/>
                          <a:cs typeface="Times New Roman"/>
                        </a:rPr>
                        <a:t>E</a:t>
                      </a:r>
                      <a:endParaRPr lang="tr-TR" sz="1600" b="1" dirty="0">
                        <a:solidFill>
                          <a:schemeClr val="tx1">
                            <a:lumMod val="50000"/>
                          </a:schemeClr>
                        </a:solidFill>
                        <a:latin typeface="Calibri"/>
                        <a:ea typeface="Calibri"/>
                        <a:cs typeface="Times New Roman"/>
                      </a:endParaRPr>
                    </a:p>
                  </a:txBody>
                  <a:tcPr marL="19050" marR="19050" marT="19050" marB="19050" anchor="ctr">
                    <a:gradFill>
                      <a:gsLst>
                        <a:gs pos="0">
                          <a:srgbClr val="5E9EFF"/>
                        </a:gs>
                        <a:gs pos="39999">
                          <a:srgbClr val="85C2FF"/>
                        </a:gs>
                        <a:gs pos="70000">
                          <a:srgbClr val="C4D6EB"/>
                        </a:gs>
                        <a:gs pos="100000">
                          <a:srgbClr val="FFEBFA"/>
                        </a:gs>
                      </a:gsLst>
                      <a:path path="rect">
                        <a:fillToRect l="100000" t="100000"/>
                      </a:path>
                    </a:gradFill>
                  </a:tcPr>
                </a:tc>
              </a:tr>
              <a:tr h="203628">
                <a:tc>
                  <a:txBody>
                    <a:bodyPr/>
                    <a:lstStyle/>
                    <a:p>
                      <a:pPr algn="ctr">
                        <a:lnSpc>
                          <a:spcPct val="115000"/>
                        </a:lnSpc>
                        <a:spcAft>
                          <a:spcPts val="0"/>
                        </a:spcAft>
                      </a:pPr>
                      <a:r>
                        <a:rPr lang="tr-TR" sz="1600" b="1" dirty="0" smtClean="0">
                          <a:solidFill>
                            <a:schemeClr val="tx1">
                              <a:lumMod val="50000"/>
                            </a:schemeClr>
                          </a:solidFill>
                          <a:latin typeface="Calibri"/>
                          <a:ea typeface="Calibri"/>
                          <a:cs typeface="Times New Roman"/>
                        </a:rPr>
                        <a:t>45 .. 64</a:t>
                      </a:r>
                      <a:endParaRPr lang="tr-TR" sz="1600" b="1" dirty="0">
                        <a:solidFill>
                          <a:schemeClr val="tx1">
                            <a:lumMod val="50000"/>
                          </a:schemeClr>
                        </a:solidFill>
                        <a:latin typeface="Calibri"/>
                        <a:ea typeface="Calibri"/>
                        <a:cs typeface="Times New Roman"/>
                      </a:endParaRPr>
                    </a:p>
                  </a:txBody>
                  <a:tcPr marL="19050" marR="19050" marT="19050" marB="19050" anchor="ctr">
                    <a:gradFill>
                      <a:gsLst>
                        <a:gs pos="0">
                          <a:srgbClr val="5E9EFF"/>
                        </a:gs>
                        <a:gs pos="39999">
                          <a:srgbClr val="85C2FF"/>
                        </a:gs>
                        <a:gs pos="70000">
                          <a:srgbClr val="C4D6EB"/>
                        </a:gs>
                        <a:gs pos="100000">
                          <a:srgbClr val="FFEBFA"/>
                        </a:gs>
                      </a:gsLst>
                      <a:path path="rect">
                        <a:fillToRect l="100000" t="100000"/>
                      </a:path>
                    </a:gradFill>
                  </a:tcPr>
                </a:tc>
                <a:tc>
                  <a:txBody>
                    <a:bodyPr/>
                    <a:lstStyle/>
                    <a:p>
                      <a:pPr algn="ctr">
                        <a:lnSpc>
                          <a:spcPct val="115000"/>
                        </a:lnSpc>
                        <a:spcAft>
                          <a:spcPts val="0"/>
                        </a:spcAft>
                      </a:pPr>
                      <a:r>
                        <a:rPr lang="tr-TR" sz="1600" b="1" dirty="0" smtClean="0">
                          <a:solidFill>
                            <a:schemeClr val="tx1">
                              <a:lumMod val="50000"/>
                            </a:schemeClr>
                          </a:solidFill>
                          <a:latin typeface="Calibri"/>
                          <a:ea typeface="Calibri"/>
                          <a:cs typeface="Times New Roman"/>
                        </a:rPr>
                        <a:t>D</a:t>
                      </a:r>
                      <a:endParaRPr lang="tr-TR" sz="1600" b="1" dirty="0">
                        <a:solidFill>
                          <a:schemeClr val="tx1">
                            <a:lumMod val="50000"/>
                          </a:schemeClr>
                        </a:solidFill>
                        <a:latin typeface="Calibri"/>
                        <a:ea typeface="Calibri"/>
                        <a:cs typeface="Times New Roman"/>
                      </a:endParaRPr>
                    </a:p>
                  </a:txBody>
                  <a:tcPr marL="19050" marR="19050" marT="19050" marB="19050" anchor="ctr">
                    <a:gradFill>
                      <a:gsLst>
                        <a:gs pos="0">
                          <a:srgbClr val="5E9EFF"/>
                        </a:gs>
                        <a:gs pos="39999">
                          <a:srgbClr val="85C2FF"/>
                        </a:gs>
                        <a:gs pos="70000">
                          <a:srgbClr val="C4D6EB"/>
                        </a:gs>
                        <a:gs pos="100000">
                          <a:srgbClr val="FFEBFA"/>
                        </a:gs>
                      </a:gsLst>
                      <a:path path="rect">
                        <a:fillToRect l="100000" t="100000"/>
                      </a:path>
                    </a:gradFill>
                  </a:tcPr>
                </a:tc>
              </a:tr>
              <a:tr h="203628">
                <a:tc>
                  <a:txBody>
                    <a:bodyPr/>
                    <a:lstStyle/>
                    <a:p>
                      <a:pPr algn="ctr">
                        <a:lnSpc>
                          <a:spcPct val="115000"/>
                        </a:lnSpc>
                        <a:spcAft>
                          <a:spcPts val="0"/>
                        </a:spcAft>
                      </a:pPr>
                      <a:r>
                        <a:rPr lang="tr-TR" sz="1600" b="1" dirty="0" smtClean="0">
                          <a:solidFill>
                            <a:schemeClr val="tx1">
                              <a:lumMod val="50000"/>
                            </a:schemeClr>
                          </a:solidFill>
                          <a:latin typeface="Calibri"/>
                          <a:ea typeface="Calibri"/>
                          <a:cs typeface="Times New Roman"/>
                        </a:rPr>
                        <a:t>65 .. 74</a:t>
                      </a:r>
                      <a:endParaRPr lang="tr-TR" sz="1600" b="1" dirty="0">
                        <a:solidFill>
                          <a:schemeClr val="tx1">
                            <a:lumMod val="50000"/>
                          </a:schemeClr>
                        </a:solidFill>
                        <a:latin typeface="Calibri"/>
                        <a:ea typeface="Calibri"/>
                        <a:cs typeface="Times New Roman"/>
                      </a:endParaRPr>
                    </a:p>
                  </a:txBody>
                  <a:tcPr marL="19050" marR="19050" marT="19050" marB="19050" anchor="ctr">
                    <a:gradFill>
                      <a:gsLst>
                        <a:gs pos="0">
                          <a:srgbClr val="5E9EFF"/>
                        </a:gs>
                        <a:gs pos="39999">
                          <a:srgbClr val="85C2FF"/>
                        </a:gs>
                        <a:gs pos="70000">
                          <a:srgbClr val="C4D6EB"/>
                        </a:gs>
                        <a:gs pos="100000">
                          <a:srgbClr val="FFEBFA"/>
                        </a:gs>
                      </a:gsLst>
                      <a:path path="rect">
                        <a:fillToRect l="100000" t="100000"/>
                      </a:path>
                    </a:gradFill>
                  </a:tcPr>
                </a:tc>
                <a:tc>
                  <a:txBody>
                    <a:bodyPr/>
                    <a:lstStyle/>
                    <a:p>
                      <a:pPr algn="ctr">
                        <a:lnSpc>
                          <a:spcPct val="115000"/>
                        </a:lnSpc>
                        <a:spcAft>
                          <a:spcPts val="0"/>
                        </a:spcAft>
                      </a:pPr>
                      <a:r>
                        <a:rPr lang="tr-TR" sz="1600" b="1" dirty="0" smtClean="0">
                          <a:solidFill>
                            <a:schemeClr val="tx1">
                              <a:lumMod val="50000"/>
                            </a:schemeClr>
                          </a:solidFill>
                          <a:latin typeface="Calibri"/>
                          <a:ea typeface="Calibri"/>
                          <a:cs typeface="Times New Roman"/>
                        </a:rPr>
                        <a:t>C</a:t>
                      </a:r>
                      <a:endParaRPr lang="tr-TR" sz="1600" b="1" dirty="0">
                        <a:solidFill>
                          <a:schemeClr val="tx1">
                            <a:lumMod val="50000"/>
                          </a:schemeClr>
                        </a:solidFill>
                        <a:latin typeface="Calibri"/>
                        <a:ea typeface="Calibri"/>
                        <a:cs typeface="Times New Roman"/>
                      </a:endParaRPr>
                    </a:p>
                  </a:txBody>
                  <a:tcPr marL="19050" marR="19050" marT="19050" marB="19050" anchor="ctr">
                    <a:gradFill>
                      <a:gsLst>
                        <a:gs pos="0">
                          <a:srgbClr val="5E9EFF"/>
                        </a:gs>
                        <a:gs pos="39999">
                          <a:srgbClr val="85C2FF"/>
                        </a:gs>
                        <a:gs pos="70000">
                          <a:srgbClr val="C4D6EB"/>
                        </a:gs>
                        <a:gs pos="100000">
                          <a:srgbClr val="FFEBFA"/>
                        </a:gs>
                      </a:gsLst>
                      <a:path path="rect">
                        <a:fillToRect l="100000" t="100000"/>
                      </a:path>
                    </a:gradFill>
                  </a:tcPr>
                </a:tc>
              </a:tr>
              <a:tr h="203628">
                <a:tc>
                  <a:txBody>
                    <a:bodyPr/>
                    <a:lstStyle/>
                    <a:p>
                      <a:pPr algn="ctr">
                        <a:lnSpc>
                          <a:spcPct val="115000"/>
                        </a:lnSpc>
                        <a:spcAft>
                          <a:spcPts val="0"/>
                        </a:spcAft>
                      </a:pPr>
                      <a:r>
                        <a:rPr lang="tr-TR" sz="1600" b="1" dirty="0" smtClean="0">
                          <a:solidFill>
                            <a:schemeClr val="tx1">
                              <a:lumMod val="50000"/>
                            </a:schemeClr>
                          </a:solidFill>
                          <a:latin typeface="Calibri"/>
                          <a:ea typeface="Calibri"/>
                          <a:cs typeface="Times New Roman"/>
                        </a:rPr>
                        <a:t>75 .. 84</a:t>
                      </a:r>
                      <a:endParaRPr lang="tr-TR" sz="1600" b="1" dirty="0">
                        <a:solidFill>
                          <a:schemeClr val="tx1">
                            <a:lumMod val="50000"/>
                          </a:schemeClr>
                        </a:solidFill>
                        <a:latin typeface="Calibri"/>
                        <a:ea typeface="Calibri"/>
                        <a:cs typeface="Times New Roman"/>
                      </a:endParaRPr>
                    </a:p>
                  </a:txBody>
                  <a:tcPr marL="19050" marR="19050" marT="19050" marB="19050" anchor="ctr">
                    <a:gradFill>
                      <a:gsLst>
                        <a:gs pos="0">
                          <a:srgbClr val="5E9EFF"/>
                        </a:gs>
                        <a:gs pos="39999">
                          <a:srgbClr val="85C2FF"/>
                        </a:gs>
                        <a:gs pos="70000">
                          <a:srgbClr val="C4D6EB"/>
                        </a:gs>
                        <a:gs pos="100000">
                          <a:srgbClr val="FFEBFA"/>
                        </a:gs>
                      </a:gsLst>
                      <a:path path="rect">
                        <a:fillToRect l="100000" t="100000"/>
                      </a:path>
                    </a:gradFill>
                  </a:tcPr>
                </a:tc>
                <a:tc>
                  <a:txBody>
                    <a:bodyPr/>
                    <a:lstStyle/>
                    <a:p>
                      <a:pPr algn="ctr">
                        <a:lnSpc>
                          <a:spcPct val="115000"/>
                        </a:lnSpc>
                        <a:spcAft>
                          <a:spcPts val="0"/>
                        </a:spcAft>
                      </a:pPr>
                      <a:r>
                        <a:rPr lang="tr-TR" sz="1600" b="1" dirty="0" smtClean="0">
                          <a:solidFill>
                            <a:schemeClr val="tx1">
                              <a:lumMod val="50000"/>
                            </a:schemeClr>
                          </a:solidFill>
                          <a:latin typeface="Calibri"/>
                          <a:ea typeface="Calibri"/>
                          <a:cs typeface="Times New Roman"/>
                        </a:rPr>
                        <a:t>B</a:t>
                      </a:r>
                      <a:endParaRPr lang="tr-TR" sz="1600" b="1" dirty="0">
                        <a:solidFill>
                          <a:schemeClr val="tx1">
                            <a:lumMod val="50000"/>
                          </a:schemeClr>
                        </a:solidFill>
                        <a:latin typeface="Calibri"/>
                        <a:ea typeface="Calibri"/>
                        <a:cs typeface="Times New Roman"/>
                      </a:endParaRPr>
                    </a:p>
                  </a:txBody>
                  <a:tcPr marL="19050" marR="19050" marT="19050" marB="19050" anchor="ctr">
                    <a:gradFill>
                      <a:gsLst>
                        <a:gs pos="0">
                          <a:srgbClr val="5E9EFF"/>
                        </a:gs>
                        <a:gs pos="39999">
                          <a:srgbClr val="85C2FF"/>
                        </a:gs>
                        <a:gs pos="70000">
                          <a:srgbClr val="C4D6EB"/>
                        </a:gs>
                        <a:gs pos="100000">
                          <a:srgbClr val="FFEBFA"/>
                        </a:gs>
                      </a:gsLst>
                      <a:path path="rect">
                        <a:fillToRect l="100000" t="100000"/>
                      </a:path>
                    </a:gradFill>
                  </a:tcPr>
                </a:tc>
              </a:tr>
              <a:tr h="203628">
                <a:tc>
                  <a:txBody>
                    <a:bodyPr/>
                    <a:lstStyle/>
                    <a:p>
                      <a:pPr algn="ctr">
                        <a:lnSpc>
                          <a:spcPct val="115000"/>
                        </a:lnSpc>
                        <a:spcAft>
                          <a:spcPts val="0"/>
                        </a:spcAft>
                      </a:pPr>
                      <a:r>
                        <a:rPr lang="tr-TR" sz="1600" b="1" dirty="0" smtClean="0">
                          <a:solidFill>
                            <a:schemeClr val="tx1">
                              <a:lumMod val="50000"/>
                            </a:schemeClr>
                          </a:solidFill>
                          <a:latin typeface="Calibri"/>
                          <a:ea typeface="Calibri"/>
                          <a:cs typeface="Times New Roman"/>
                        </a:rPr>
                        <a:t>85 .. 100</a:t>
                      </a:r>
                      <a:endParaRPr lang="tr-TR" sz="1600" b="1" dirty="0">
                        <a:solidFill>
                          <a:schemeClr val="tx1">
                            <a:lumMod val="50000"/>
                          </a:schemeClr>
                        </a:solidFill>
                        <a:latin typeface="Calibri"/>
                        <a:ea typeface="Calibri"/>
                        <a:cs typeface="Times New Roman"/>
                      </a:endParaRPr>
                    </a:p>
                  </a:txBody>
                  <a:tcPr marL="19050" marR="19050" marT="19050" marB="19050" anchor="ctr">
                    <a:gradFill>
                      <a:gsLst>
                        <a:gs pos="0">
                          <a:srgbClr val="5E9EFF"/>
                        </a:gs>
                        <a:gs pos="39999">
                          <a:srgbClr val="85C2FF"/>
                        </a:gs>
                        <a:gs pos="70000">
                          <a:srgbClr val="C4D6EB"/>
                        </a:gs>
                        <a:gs pos="100000">
                          <a:srgbClr val="FFEBFA"/>
                        </a:gs>
                      </a:gsLst>
                      <a:path path="rect">
                        <a:fillToRect l="100000" t="100000"/>
                      </a:path>
                    </a:gradFill>
                  </a:tcPr>
                </a:tc>
                <a:tc>
                  <a:txBody>
                    <a:bodyPr/>
                    <a:lstStyle/>
                    <a:p>
                      <a:pPr algn="ctr">
                        <a:lnSpc>
                          <a:spcPct val="115000"/>
                        </a:lnSpc>
                        <a:spcAft>
                          <a:spcPts val="0"/>
                        </a:spcAft>
                      </a:pPr>
                      <a:r>
                        <a:rPr lang="tr-TR" sz="1600" b="1" dirty="0" smtClean="0">
                          <a:solidFill>
                            <a:schemeClr val="tx1">
                              <a:lumMod val="50000"/>
                            </a:schemeClr>
                          </a:solidFill>
                          <a:latin typeface="Calibri"/>
                          <a:ea typeface="Calibri"/>
                          <a:cs typeface="Times New Roman"/>
                        </a:rPr>
                        <a:t>A</a:t>
                      </a:r>
                      <a:endParaRPr lang="tr-TR" sz="1600" b="1" dirty="0">
                        <a:solidFill>
                          <a:schemeClr val="tx1">
                            <a:lumMod val="50000"/>
                          </a:schemeClr>
                        </a:solidFill>
                        <a:latin typeface="Calibri"/>
                        <a:ea typeface="Calibri"/>
                        <a:cs typeface="Times New Roman"/>
                      </a:endParaRPr>
                    </a:p>
                  </a:txBody>
                  <a:tcPr marL="19050" marR="19050" marT="19050" marB="19050" anchor="ctr">
                    <a:gradFill>
                      <a:gsLst>
                        <a:gs pos="0">
                          <a:srgbClr val="5E9EFF"/>
                        </a:gs>
                        <a:gs pos="39999">
                          <a:srgbClr val="85C2FF"/>
                        </a:gs>
                        <a:gs pos="70000">
                          <a:srgbClr val="C4D6EB"/>
                        </a:gs>
                        <a:gs pos="100000">
                          <a:srgbClr val="FFEBFA"/>
                        </a:gs>
                      </a:gsLst>
                      <a:path path="rect">
                        <a:fillToRect l="100000" t="100000"/>
                      </a:path>
                    </a:gradFill>
                  </a:tcPr>
                </a:tc>
              </a:tr>
            </a:tbl>
          </a:graphicData>
        </a:graphic>
      </p:graphicFrame>
      <p:cxnSp>
        <p:nvCxnSpPr>
          <p:cNvPr id="9" name="8 Düz Ok Bağlayıcısı"/>
          <p:cNvCxnSpPr>
            <a:cxnSpLocks noChangeShapeType="1"/>
          </p:cNvCxnSpPr>
          <p:nvPr/>
        </p:nvCxnSpPr>
        <p:spPr bwMode="auto">
          <a:xfrm>
            <a:off x="3563938" y="4918075"/>
            <a:ext cx="863600" cy="1588"/>
          </a:xfrm>
          <a:prstGeom prst="straightConnector1">
            <a:avLst/>
          </a:prstGeom>
          <a:noFill/>
          <a:ln w="50800" algn="ctr">
            <a:solidFill>
              <a:schemeClr val="tx1"/>
            </a:solidFill>
            <a:round/>
            <a:headEnd/>
            <a:tailEnd type="arrow" w="med" len="med"/>
          </a:ln>
        </p:spPr>
      </p:cxnSp>
      <p:sp>
        <p:nvSpPr>
          <p:cNvPr id="10" name="Text Box 5"/>
          <p:cNvSpPr txBox="1">
            <a:spLocks noChangeArrowheads="1"/>
          </p:cNvSpPr>
          <p:nvPr/>
        </p:nvSpPr>
        <p:spPr bwMode="auto">
          <a:xfrm>
            <a:off x="4448175" y="4694238"/>
            <a:ext cx="4537075" cy="2068512"/>
          </a:xfrm>
          <a:prstGeom prst="rect">
            <a:avLst/>
          </a:prstGeom>
          <a:noFill/>
          <a:ln w="9525">
            <a:noFill/>
            <a:miter lim="800000"/>
            <a:headEnd/>
            <a:tailEnd/>
          </a:ln>
        </p:spPr>
        <p:txBody>
          <a:bodyPr>
            <a:spAutoFit/>
          </a:bodyPr>
          <a:lstStyle/>
          <a:p>
            <a:pPr algn="l">
              <a:spcBef>
                <a:spcPct val="20000"/>
              </a:spcBef>
              <a:buClr>
                <a:schemeClr val="tx1"/>
              </a:buClr>
              <a:buSzPct val="75000"/>
              <a:buFont typeface="Wingdings" pitchFamily="2" charset="2"/>
              <a:buNone/>
            </a:pPr>
            <a:r>
              <a:rPr lang="tr-TR"/>
              <a:t>Eğer not&lt;30 ise</a:t>
            </a:r>
          </a:p>
          <a:p>
            <a:pPr algn="l">
              <a:spcBef>
                <a:spcPct val="20000"/>
              </a:spcBef>
              <a:buClr>
                <a:schemeClr val="tx1"/>
              </a:buClr>
              <a:buSzPct val="75000"/>
              <a:buFont typeface="Wingdings" pitchFamily="2" charset="2"/>
              <a:buNone/>
            </a:pPr>
            <a:r>
              <a:rPr lang="tr-TR"/>
              <a:t>Değilse eğer not&gt;=30 ve not&lt;45 ise</a:t>
            </a:r>
          </a:p>
          <a:p>
            <a:pPr algn="l">
              <a:spcBef>
                <a:spcPct val="20000"/>
              </a:spcBef>
              <a:buClr>
                <a:schemeClr val="tx1"/>
              </a:buClr>
              <a:buSzPct val="75000"/>
            </a:pPr>
            <a:r>
              <a:rPr lang="tr-TR"/>
              <a:t>Değilse eğer not&gt;=45 ve not&lt;65 ise</a:t>
            </a:r>
          </a:p>
          <a:p>
            <a:pPr algn="l">
              <a:spcBef>
                <a:spcPct val="20000"/>
              </a:spcBef>
              <a:buClr>
                <a:schemeClr val="tx1"/>
              </a:buClr>
              <a:buSzPct val="75000"/>
            </a:pPr>
            <a:r>
              <a:rPr lang="tr-TR"/>
              <a:t>Değilse eğer not&gt;=65 ve not&lt;75 ise</a:t>
            </a:r>
          </a:p>
          <a:p>
            <a:pPr algn="l">
              <a:spcBef>
                <a:spcPct val="20000"/>
              </a:spcBef>
              <a:buClr>
                <a:schemeClr val="tx1"/>
              </a:buClr>
              <a:buSzPct val="75000"/>
            </a:pPr>
            <a:r>
              <a:rPr lang="tr-TR"/>
              <a:t>Değilse eğer not&gt;=75 ve not&lt;85 ise</a:t>
            </a:r>
          </a:p>
          <a:p>
            <a:pPr algn="l">
              <a:spcBef>
                <a:spcPct val="20000"/>
              </a:spcBef>
              <a:buClr>
                <a:schemeClr val="tx1"/>
              </a:buClr>
              <a:buSzPct val="75000"/>
            </a:pPr>
            <a:r>
              <a:rPr lang="tr-TR"/>
              <a:t>Değilse </a:t>
            </a:r>
            <a:endParaRPr lang="tr-TR" sz="2000"/>
          </a:p>
        </p:txBody>
      </p:sp>
      <p:cxnSp>
        <p:nvCxnSpPr>
          <p:cNvPr id="11" name="10 Düz Ok Bağlayıcısı"/>
          <p:cNvCxnSpPr>
            <a:cxnSpLocks noChangeShapeType="1"/>
          </p:cNvCxnSpPr>
          <p:nvPr/>
        </p:nvCxnSpPr>
        <p:spPr bwMode="auto">
          <a:xfrm>
            <a:off x="3563938" y="5229225"/>
            <a:ext cx="863600" cy="1588"/>
          </a:xfrm>
          <a:prstGeom prst="straightConnector1">
            <a:avLst/>
          </a:prstGeom>
          <a:noFill/>
          <a:ln w="50800" algn="ctr">
            <a:solidFill>
              <a:schemeClr val="tx1"/>
            </a:solidFill>
            <a:round/>
            <a:headEnd/>
            <a:tailEnd type="arrow" w="med" len="med"/>
          </a:ln>
        </p:spPr>
      </p:cxnSp>
      <p:cxnSp>
        <p:nvCxnSpPr>
          <p:cNvPr id="12" name="11 Düz Ok Bağlayıcısı"/>
          <p:cNvCxnSpPr>
            <a:cxnSpLocks noChangeShapeType="1"/>
          </p:cNvCxnSpPr>
          <p:nvPr/>
        </p:nvCxnSpPr>
        <p:spPr bwMode="auto">
          <a:xfrm>
            <a:off x="3563938" y="5537200"/>
            <a:ext cx="863600" cy="1588"/>
          </a:xfrm>
          <a:prstGeom prst="straightConnector1">
            <a:avLst/>
          </a:prstGeom>
          <a:noFill/>
          <a:ln w="50800" algn="ctr">
            <a:solidFill>
              <a:schemeClr val="tx1"/>
            </a:solidFill>
            <a:round/>
            <a:headEnd/>
            <a:tailEnd type="arrow" w="med" len="med"/>
          </a:ln>
        </p:spPr>
      </p:cxnSp>
      <p:cxnSp>
        <p:nvCxnSpPr>
          <p:cNvPr id="13" name="12 Düz Ok Bağlayıcısı"/>
          <p:cNvCxnSpPr>
            <a:cxnSpLocks noChangeShapeType="1"/>
          </p:cNvCxnSpPr>
          <p:nvPr/>
        </p:nvCxnSpPr>
        <p:spPr bwMode="auto">
          <a:xfrm>
            <a:off x="3563938" y="5846763"/>
            <a:ext cx="863600" cy="1587"/>
          </a:xfrm>
          <a:prstGeom prst="straightConnector1">
            <a:avLst/>
          </a:prstGeom>
          <a:noFill/>
          <a:ln w="50800" algn="ctr">
            <a:solidFill>
              <a:schemeClr val="tx1"/>
            </a:solidFill>
            <a:round/>
            <a:headEnd/>
            <a:tailEnd type="arrow" w="med" len="med"/>
          </a:ln>
        </p:spPr>
      </p:cxnSp>
      <p:cxnSp>
        <p:nvCxnSpPr>
          <p:cNvPr id="14" name="13 Düz Ok Bağlayıcısı"/>
          <p:cNvCxnSpPr>
            <a:cxnSpLocks noChangeShapeType="1"/>
          </p:cNvCxnSpPr>
          <p:nvPr/>
        </p:nvCxnSpPr>
        <p:spPr bwMode="auto">
          <a:xfrm>
            <a:off x="3563938" y="6194425"/>
            <a:ext cx="863600" cy="1588"/>
          </a:xfrm>
          <a:prstGeom prst="straightConnector1">
            <a:avLst/>
          </a:prstGeom>
          <a:noFill/>
          <a:ln w="50800" algn="ctr">
            <a:solidFill>
              <a:schemeClr val="tx1"/>
            </a:solidFill>
            <a:round/>
            <a:headEnd/>
            <a:tailEnd type="arrow" w="med" len="med"/>
          </a:ln>
        </p:spPr>
      </p:cxnSp>
      <p:cxnSp>
        <p:nvCxnSpPr>
          <p:cNvPr id="15" name="14 Düz Ok Bağlayıcısı"/>
          <p:cNvCxnSpPr>
            <a:cxnSpLocks noChangeShapeType="1"/>
          </p:cNvCxnSpPr>
          <p:nvPr/>
        </p:nvCxnSpPr>
        <p:spPr bwMode="auto">
          <a:xfrm>
            <a:off x="3563938" y="6503988"/>
            <a:ext cx="863600" cy="1587"/>
          </a:xfrm>
          <a:prstGeom prst="straightConnector1">
            <a:avLst/>
          </a:prstGeom>
          <a:noFill/>
          <a:ln w="50800" algn="ctr">
            <a:solidFill>
              <a:schemeClr val="tx1"/>
            </a:solidFill>
            <a:round/>
            <a:headEnd/>
            <a:tailEnd type="arrow" w="med" len="med"/>
          </a:ln>
        </p:spPr>
      </p:cxnSp>
      <p:sp>
        <p:nvSpPr>
          <p:cNvPr id="16" name="Text Box 5"/>
          <p:cNvSpPr txBox="1">
            <a:spLocks noChangeArrowheads="1"/>
          </p:cNvSpPr>
          <p:nvPr/>
        </p:nvSpPr>
        <p:spPr bwMode="auto">
          <a:xfrm>
            <a:off x="4500563" y="4765675"/>
            <a:ext cx="4319587" cy="1976438"/>
          </a:xfrm>
          <a:prstGeom prst="rect">
            <a:avLst/>
          </a:prstGeom>
          <a:solidFill>
            <a:schemeClr val="tx1">
              <a:lumMod val="20000"/>
              <a:lumOff val="80000"/>
            </a:schemeClr>
          </a:solidFill>
          <a:ln w="38100">
            <a:solidFill>
              <a:srgbClr val="0070C0"/>
            </a:solidFill>
            <a:miter lim="800000"/>
            <a:headEnd/>
            <a:tailEnd/>
          </a:ln>
          <a:effectLst/>
        </p:spPr>
        <p:txBody>
          <a:bodyPr>
            <a:spAutoFit/>
          </a:bodyPr>
          <a:lstStyle/>
          <a:p>
            <a:pPr>
              <a:spcBef>
                <a:spcPct val="20000"/>
              </a:spcBef>
              <a:buClr>
                <a:schemeClr val="tx1"/>
              </a:buClr>
              <a:buSzPct val="75000"/>
              <a:buFont typeface="Wingdings" pitchFamily="2" charset="2"/>
              <a:buNone/>
              <a:defRPr/>
            </a:pPr>
            <a:endParaRPr lang="tr-TR" sz="2400" dirty="0"/>
          </a:p>
          <a:p>
            <a:pPr>
              <a:spcBef>
                <a:spcPct val="20000"/>
              </a:spcBef>
              <a:buClr>
                <a:schemeClr val="tx1"/>
              </a:buClr>
              <a:buSzPct val="75000"/>
              <a:buFont typeface="Wingdings" pitchFamily="2" charset="2"/>
              <a:buNone/>
              <a:defRPr/>
            </a:pPr>
            <a:r>
              <a:rPr lang="tr-TR" sz="2400" dirty="0"/>
              <a:t>Bu şekilde aralıklı işlemlerimiz için </a:t>
            </a:r>
            <a:r>
              <a:rPr lang="tr-TR" sz="2400" dirty="0" err="1"/>
              <a:t>python</a:t>
            </a:r>
            <a:r>
              <a:rPr lang="tr-TR" sz="2400" dirty="0"/>
              <a:t> da </a:t>
            </a:r>
            <a:r>
              <a:rPr lang="tr-TR" sz="2400" dirty="0" err="1"/>
              <a:t>bisect</a:t>
            </a:r>
            <a:r>
              <a:rPr lang="tr-TR" sz="2400" dirty="0"/>
              <a:t> komutunu kullanacağız.</a:t>
            </a:r>
          </a:p>
          <a:p>
            <a:pPr algn="l">
              <a:spcBef>
                <a:spcPct val="20000"/>
              </a:spcBef>
              <a:buClr>
                <a:schemeClr val="tx1"/>
              </a:buClr>
              <a:buSzPct val="75000"/>
              <a:buFont typeface="Wingdings" pitchFamily="2" charset="2"/>
              <a:buNone/>
              <a:defRPr/>
            </a:pPr>
            <a:endParaRPr lang="tr-TR" dirty="0"/>
          </a:p>
        </p:txBody>
      </p:sp>
    </p:spTree>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ox(out)">
                                      <p:cBhvr>
                                        <p:cTn id="7" dur="500"/>
                                        <p:tgtEl>
                                          <p:spTgt spid="7"/>
                                        </p:tgtEl>
                                      </p:cBhvr>
                                    </p:animEffect>
                                  </p:childTnLst>
                                </p:cTn>
                              </p:par>
                              <p:par>
                                <p:cTn id="8" presetID="8" presetClass="entr" presetSubtype="32"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diamond(out)">
                                      <p:cBhvr>
                                        <p:cTn id="10" dur="1000"/>
                                        <p:tgtEl>
                                          <p:spTgt spid="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2000"/>
                                        <p:tgtEl>
                                          <p:spTgt spid="10"/>
                                        </p:tgtEl>
                                      </p:cBhvr>
                                    </p:animEffect>
                                  </p:childTnLst>
                                </p:cTn>
                              </p:par>
                              <p:par>
                                <p:cTn id="14" presetID="8" presetClass="entr" presetSubtype="32" fill="hold" nodeType="with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diamond(out)">
                                      <p:cBhvr>
                                        <p:cTn id="16" dur="1000"/>
                                        <p:tgtEl>
                                          <p:spTgt spid="11"/>
                                        </p:tgtEl>
                                      </p:cBhvr>
                                    </p:animEffect>
                                  </p:childTnLst>
                                </p:cTn>
                              </p:par>
                              <p:par>
                                <p:cTn id="17" presetID="8" presetClass="entr" presetSubtype="32" fill="hold" nodeType="with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diamond(out)">
                                      <p:cBhvr>
                                        <p:cTn id="19" dur="1000"/>
                                        <p:tgtEl>
                                          <p:spTgt spid="12"/>
                                        </p:tgtEl>
                                      </p:cBhvr>
                                    </p:animEffect>
                                  </p:childTnLst>
                                </p:cTn>
                              </p:par>
                              <p:par>
                                <p:cTn id="20" presetID="8" presetClass="entr" presetSubtype="32" fill="hold" nodeType="with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diamond(out)">
                                      <p:cBhvr>
                                        <p:cTn id="22" dur="1000"/>
                                        <p:tgtEl>
                                          <p:spTgt spid="13"/>
                                        </p:tgtEl>
                                      </p:cBhvr>
                                    </p:animEffect>
                                  </p:childTnLst>
                                </p:cTn>
                              </p:par>
                              <p:par>
                                <p:cTn id="23" presetID="8" presetClass="entr" presetSubtype="32" fill="hold" nodeType="with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diamond(out)">
                                      <p:cBhvr>
                                        <p:cTn id="25" dur="1000"/>
                                        <p:tgtEl>
                                          <p:spTgt spid="14"/>
                                        </p:tgtEl>
                                      </p:cBhvr>
                                    </p:animEffect>
                                  </p:childTnLst>
                                </p:cTn>
                              </p:par>
                              <p:par>
                                <p:cTn id="26" presetID="8" presetClass="entr" presetSubtype="32" fill="hold" nodeType="with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diamond(out)">
                                      <p:cBhvr>
                                        <p:cTn id="28" dur="1000"/>
                                        <p:tgtEl>
                                          <p:spTgt spid="15"/>
                                        </p:tgtEl>
                                      </p:cBhvr>
                                    </p:animEffect>
                                  </p:childTnLst>
                                </p:cTn>
                              </p:par>
                            </p:childTnLst>
                          </p:cTn>
                        </p:par>
                      </p:childTnLst>
                    </p:cTn>
                  </p:par>
                  <p:par>
                    <p:cTn id="29" fill="hold">
                      <p:stCondLst>
                        <p:cond delay="indefinite"/>
                      </p:stCondLst>
                      <p:childTnLst>
                        <p:par>
                          <p:cTn id="30" fill="hold">
                            <p:stCondLst>
                              <p:cond delay="0"/>
                            </p:stCondLst>
                            <p:childTnLst>
                              <p:par>
                                <p:cTn id="31" presetID="4" presetClass="entr" presetSubtype="32" fill="hold" grpId="0" nodeType="clickEffect">
                                  <p:stCondLst>
                                    <p:cond delay="0"/>
                                  </p:stCondLst>
                                  <p:childTnLst>
                                    <p:set>
                                      <p:cBhvr>
                                        <p:cTn id="32" dur="1" fill="hold">
                                          <p:stCondLst>
                                            <p:cond delay="0"/>
                                          </p:stCondLst>
                                        </p:cTn>
                                        <p:tgtEl>
                                          <p:spTgt spid="16"/>
                                        </p:tgtEl>
                                        <p:attrNameLst>
                                          <p:attrName>style.visibility</p:attrName>
                                        </p:attrNameLst>
                                      </p:cBhvr>
                                      <p:to>
                                        <p:strVal val="visible"/>
                                      </p:to>
                                    </p:set>
                                    <p:animEffect transition="in" filter="box(out)">
                                      <p:cBhvr>
                                        <p:cTn id="33"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6"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AutoShape 2"/>
          <p:cNvSpPr>
            <a:spLocks noGrp="1" noChangeArrowheads="1"/>
          </p:cNvSpPr>
          <p:nvPr>
            <p:ph type="title"/>
          </p:nvPr>
        </p:nvSpPr>
        <p:spPr>
          <a:xfrm>
            <a:off x="762000" y="762000"/>
            <a:ext cx="7924800" cy="938213"/>
          </a:xfrm>
        </p:spPr>
        <p:txBody>
          <a:bodyPr/>
          <a:lstStyle/>
          <a:p>
            <a:pPr eaLnBrk="1" hangingPunct="1"/>
            <a:r>
              <a:rPr lang="tr-TR" sz="2800" smtClean="0"/>
              <a:t>2. Bisection (İkiye Bölme)</a:t>
            </a:r>
          </a:p>
        </p:txBody>
      </p:sp>
      <p:sp>
        <p:nvSpPr>
          <p:cNvPr id="24579" name="Text Box 5"/>
          <p:cNvSpPr txBox="1">
            <a:spLocks noChangeArrowheads="1"/>
          </p:cNvSpPr>
          <p:nvPr/>
        </p:nvSpPr>
        <p:spPr bwMode="auto">
          <a:xfrm>
            <a:off x="827088" y="2276475"/>
            <a:ext cx="8245475" cy="1016000"/>
          </a:xfrm>
          <a:prstGeom prst="rect">
            <a:avLst/>
          </a:prstGeom>
          <a:noFill/>
          <a:ln w="9525">
            <a:noFill/>
            <a:miter lim="800000"/>
            <a:headEnd/>
            <a:tailEnd/>
          </a:ln>
        </p:spPr>
        <p:txBody>
          <a:bodyPr>
            <a:spAutoFit/>
          </a:bodyPr>
          <a:lstStyle/>
          <a:p>
            <a:pPr algn="l">
              <a:spcBef>
                <a:spcPct val="20000"/>
              </a:spcBef>
              <a:buClr>
                <a:schemeClr val="tx1"/>
              </a:buClr>
              <a:buSzPct val="75000"/>
              <a:buFont typeface="Wingdings" pitchFamily="2" charset="2"/>
              <a:buNone/>
            </a:pPr>
            <a:r>
              <a:rPr lang="tr-TR" sz="2000"/>
              <a:t>Az önce belirtilen tablodaki aralıkların onlarca olabileceğini düşünürsek şimdi öğreneceğimiz metodun ne kadar işlevsel olduğunu da anlamış oluruz.</a:t>
            </a:r>
          </a:p>
        </p:txBody>
      </p:sp>
      <p:graphicFrame>
        <p:nvGraphicFramePr>
          <p:cNvPr id="7" name="6 Tablo"/>
          <p:cNvGraphicFramePr>
            <a:graphicFrameLocks noGrp="1"/>
          </p:cNvGraphicFramePr>
          <p:nvPr/>
        </p:nvGraphicFramePr>
        <p:xfrm>
          <a:off x="3708400" y="4076700"/>
          <a:ext cx="2880320" cy="2445878"/>
        </p:xfrm>
        <a:graphic>
          <a:graphicData uri="http://schemas.openxmlformats.org/drawingml/2006/table">
            <a:tbl>
              <a:tblPr>
                <a:tableStyleId>{5940675A-B579-460E-94D1-54222C63F5DA}</a:tableStyleId>
              </a:tblPr>
              <a:tblGrid>
                <a:gridCol w="1224136"/>
                <a:gridCol w="1656184"/>
              </a:tblGrid>
              <a:tr h="500066">
                <a:tc>
                  <a:txBody>
                    <a:bodyPr/>
                    <a:lstStyle/>
                    <a:p>
                      <a:pPr algn="ctr">
                        <a:lnSpc>
                          <a:spcPct val="115000"/>
                        </a:lnSpc>
                        <a:spcAft>
                          <a:spcPts val="0"/>
                        </a:spcAft>
                      </a:pPr>
                      <a:r>
                        <a:rPr lang="tr-TR" sz="1600" b="1" dirty="0" smtClean="0"/>
                        <a:t>Not Aralığı</a:t>
                      </a:r>
                      <a:endParaRPr lang="tr-TR" sz="1600" b="1" dirty="0">
                        <a:solidFill>
                          <a:srgbClr val="000000"/>
                        </a:solidFill>
                        <a:latin typeface="Calibri"/>
                        <a:ea typeface="Calibri"/>
                        <a:cs typeface="Times New Roman"/>
                      </a:endParaRPr>
                    </a:p>
                  </a:txBody>
                  <a:tcPr marL="10774" marR="10774" marT="10774" marB="10774" anchor="ctr">
                    <a:solidFill>
                      <a:schemeClr val="tx1">
                        <a:lumMod val="40000"/>
                        <a:lumOff val="60000"/>
                      </a:schemeClr>
                    </a:solidFill>
                  </a:tcPr>
                </a:tc>
                <a:tc>
                  <a:txBody>
                    <a:bodyPr/>
                    <a:lstStyle/>
                    <a:p>
                      <a:pPr algn="ctr">
                        <a:lnSpc>
                          <a:spcPct val="115000"/>
                        </a:lnSpc>
                        <a:spcAft>
                          <a:spcPts val="0"/>
                        </a:spcAft>
                      </a:pPr>
                      <a:r>
                        <a:rPr lang="tr-TR" sz="1600" b="1" dirty="0" smtClean="0"/>
                        <a:t>Harf notu</a:t>
                      </a:r>
                      <a:endParaRPr lang="tr-TR" sz="1600" b="1" dirty="0">
                        <a:solidFill>
                          <a:srgbClr val="000000"/>
                        </a:solidFill>
                        <a:latin typeface="Calibri"/>
                        <a:ea typeface="Calibri"/>
                        <a:cs typeface="Times New Roman"/>
                      </a:endParaRPr>
                    </a:p>
                  </a:txBody>
                  <a:tcPr marL="10774" marR="10774" marT="10774" marB="10774" anchor="ctr">
                    <a:solidFill>
                      <a:schemeClr val="tx1">
                        <a:lumMod val="40000"/>
                        <a:lumOff val="60000"/>
                      </a:schemeClr>
                    </a:solidFill>
                  </a:tcPr>
                </a:tc>
              </a:tr>
              <a:tr h="353232">
                <a:tc>
                  <a:txBody>
                    <a:bodyPr/>
                    <a:lstStyle/>
                    <a:p>
                      <a:pPr algn="ctr">
                        <a:lnSpc>
                          <a:spcPct val="115000"/>
                        </a:lnSpc>
                        <a:spcAft>
                          <a:spcPts val="0"/>
                        </a:spcAft>
                      </a:pPr>
                      <a:r>
                        <a:rPr lang="tr-TR" sz="1600" b="1" dirty="0" smtClean="0">
                          <a:solidFill>
                            <a:schemeClr val="tx1">
                              <a:lumMod val="50000"/>
                            </a:schemeClr>
                          </a:solidFill>
                        </a:rPr>
                        <a:t>0 .. 29</a:t>
                      </a:r>
                      <a:endParaRPr lang="tr-TR" sz="1600" b="1" dirty="0">
                        <a:solidFill>
                          <a:schemeClr val="tx1">
                            <a:lumMod val="50000"/>
                          </a:schemeClr>
                        </a:solidFill>
                        <a:latin typeface="Calibri"/>
                        <a:ea typeface="Calibri"/>
                        <a:cs typeface="Times New Roman"/>
                      </a:endParaRPr>
                    </a:p>
                  </a:txBody>
                  <a:tcPr marL="19050" marR="19050" marT="19050" marB="19050" anchor="ctr">
                    <a:gradFill>
                      <a:gsLst>
                        <a:gs pos="0">
                          <a:srgbClr val="5E9EFF"/>
                        </a:gs>
                        <a:gs pos="39999">
                          <a:srgbClr val="85C2FF"/>
                        </a:gs>
                        <a:gs pos="70000">
                          <a:srgbClr val="C4D6EB"/>
                        </a:gs>
                        <a:gs pos="100000">
                          <a:srgbClr val="FFEBFA"/>
                        </a:gs>
                      </a:gsLst>
                      <a:path path="rect">
                        <a:fillToRect l="100000" t="100000"/>
                      </a:path>
                    </a:gradFill>
                  </a:tcPr>
                </a:tc>
                <a:tc>
                  <a:txBody>
                    <a:bodyPr/>
                    <a:lstStyle/>
                    <a:p>
                      <a:pPr algn="ctr">
                        <a:lnSpc>
                          <a:spcPct val="115000"/>
                        </a:lnSpc>
                        <a:spcAft>
                          <a:spcPts val="0"/>
                        </a:spcAft>
                      </a:pPr>
                      <a:r>
                        <a:rPr lang="tr-TR" sz="1600" b="1" dirty="0" smtClean="0">
                          <a:solidFill>
                            <a:schemeClr val="tx1">
                              <a:lumMod val="50000"/>
                            </a:schemeClr>
                          </a:solidFill>
                          <a:latin typeface="Calibri"/>
                          <a:ea typeface="Calibri"/>
                          <a:cs typeface="Times New Roman"/>
                        </a:rPr>
                        <a:t>F</a:t>
                      </a:r>
                      <a:endParaRPr lang="tr-TR" sz="1600" b="1" dirty="0">
                        <a:solidFill>
                          <a:schemeClr val="tx1">
                            <a:lumMod val="50000"/>
                          </a:schemeClr>
                        </a:solidFill>
                        <a:latin typeface="Calibri"/>
                        <a:ea typeface="Calibri"/>
                        <a:cs typeface="Times New Roman"/>
                      </a:endParaRPr>
                    </a:p>
                  </a:txBody>
                  <a:tcPr marL="19050" marR="19050" marT="19050" marB="19050" anchor="ctr">
                    <a:gradFill>
                      <a:gsLst>
                        <a:gs pos="0">
                          <a:srgbClr val="5E9EFF"/>
                        </a:gs>
                        <a:gs pos="39999">
                          <a:srgbClr val="85C2FF"/>
                        </a:gs>
                        <a:gs pos="70000">
                          <a:srgbClr val="C4D6EB"/>
                        </a:gs>
                        <a:gs pos="100000">
                          <a:srgbClr val="FFEBFA"/>
                        </a:gs>
                      </a:gsLst>
                      <a:path path="rect">
                        <a:fillToRect l="100000" t="100000"/>
                      </a:path>
                    </a:gradFill>
                  </a:tcPr>
                </a:tc>
              </a:tr>
              <a:tr h="203628">
                <a:tc>
                  <a:txBody>
                    <a:bodyPr/>
                    <a:lstStyle/>
                    <a:p>
                      <a:pPr algn="ctr">
                        <a:lnSpc>
                          <a:spcPct val="115000"/>
                        </a:lnSpc>
                        <a:spcAft>
                          <a:spcPts val="0"/>
                        </a:spcAft>
                      </a:pPr>
                      <a:r>
                        <a:rPr lang="tr-TR" sz="1600" b="1" dirty="0" smtClean="0">
                          <a:solidFill>
                            <a:schemeClr val="tx1">
                              <a:lumMod val="50000"/>
                            </a:schemeClr>
                          </a:solidFill>
                          <a:latin typeface="Calibri"/>
                          <a:ea typeface="Calibri"/>
                          <a:cs typeface="Times New Roman"/>
                        </a:rPr>
                        <a:t>30 ..</a:t>
                      </a:r>
                      <a:r>
                        <a:rPr lang="tr-TR" sz="1600" b="1" baseline="0" dirty="0" smtClean="0">
                          <a:solidFill>
                            <a:schemeClr val="tx1">
                              <a:lumMod val="50000"/>
                            </a:schemeClr>
                          </a:solidFill>
                          <a:latin typeface="Calibri"/>
                          <a:ea typeface="Calibri"/>
                          <a:cs typeface="Times New Roman"/>
                        </a:rPr>
                        <a:t> 44</a:t>
                      </a:r>
                      <a:endParaRPr lang="tr-TR" sz="1600" b="1" dirty="0">
                        <a:solidFill>
                          <a:schemeClr val="tx1">
                            <a:lumMod val="50000"/>
                          </a:schemeClr>
                        </a:solidFill>
                        <a:latin typeface="Calibri"/>
                        <a:ea typeface="Calibri"/>
                        <a:cs typeface="Times New Roman"/>
                      </a:endParaRPr>
                    </a:p>
                  </a:txBody>
                  <a:tcPr marL="19050" marR="19050" marT="19050" marB="19050" anchor="ctr">
                    <a:gradFill>
                      <a:gsLst>
                        <a:gs pos="0">
                          <a:srgbClr val="5E9EFF"/>
                        </a:gs>
                        <a:gs pos="39999">
                          <a:srgbClr val="85C2FF"/>
                        </a:gs>
                        <a:gs pos="70000">
                          <a:srgbClr val="C4D6EB"/>
                        </a:gs>
                        <a:gs pos="100000">
                          <a:srgbClr val="FFEBFA"/>
                        </a:gs>
                      </a:gsLst>
                      <a:path path="rect">
                        <a:fillToRect l="100000" t="100000"/>
                      </a:path>
                    </a:gradFill>
                  </a:tcPr>
                </a:tc>
                <a:tc>
                  <a:txBody>
                    <a:bodyPr/>
                    <a:lstStyle/>
                    <a:p>
                      <a:pPr algn="ctr">
                        <a:lnSpc>
                          <a:spcPct val="115000"/>
                        </a:lnSpc>
                        <a:spcAft>
                          <a:spcPts val="0"/>
                        </a:spcAft>
                      </a:pPr>
                      <a:r>
                        <a:rPr lang="tr-TR" sz="1600" b="1" dirty="0" smtClean="0">
                          <a:solidFill>
                            <a:schemeClr val="tx1">
                              <a:lumMod val="50000"/>
                            </a:schemeClr>
                          </a:solidFill>
                          <a:latin typeface="Calibri"/>
                          <a:ea typeface="Calibri"/>
                          <a:cs typeface="Times New Roman"/>
                        </a:rPr>
                        <a:t>E</a:t>
                      </a:r>
                      <a:endParaRPr lang="tr-TR" sz="1600" b="1" dirty="0">
                        <a:solidFill>
                          <a:schemeClr val="tx1">
                            <a:lumMod val="50000"/>
                          </a:schemeClr>
                        </a:solidFill>
                        <a:latin typeface="Calibri"/>
                        <a:ea typeface="Calibri"/>
                        <a:cs typeface="Times New Roman"/>
                      </a:endParaRPr>
                    </a:p>
                  </a:txBody>
                  <a:tcPr marL="19050" marR="19050" marT="19050" marB="19050" anchor="ctr">
                    <a:gradFill>
                      <a:gsLst>
                        <a:gs pos="0">
                          <a:srgbClr val="5E9EFF"/>
                        </a:gs>
                        <a:gs pos="39999">
                          <a:srgbClr val="85C2FF"/>
                        </a:gs>
                        <a:gs pos="70000">
                          <a:srgbClr val="C4D6EB"/>
                        </a:gs>
                        <a:gs pos="100000">
                          <a:srgbClr val="FFEBFA"/>
                        </a:gs>
                      </a:gsLst>
                      <a:path path="rect">
                        <a:fillToRect l="100000" t="100000"/>
                      </a:path>
                    </a:gradFill>
                  </a:tcPr>
                </a:tc>
              </a:tr>
              <a:tr h="203628">
                <a:tc>
                  <a:txBody>
                    <a:bodyPr/>
                    <a:lstStyle/>
                    <a:p>
                      <a:pPr algn="ctr">
                        <a:lnSpc>
                          <a:spcPct val="115000"/>
                        </a:lnSpc>
                        <a:spcAft>
                          <a:spcPts val="0"/>
                        </a:spcAft>
                      </a:pPr>
                      <a:r>
                        <a:rPr lang="tr-TR" sz="1600" b="1" dirty="0" smtClean="0">
                          <a:solidFill>
                            <a:schemeClr val="tx1">
                              <a:lumMod val="50000"/>
                            </a:schemeClr>
                          </a:solidFill>
                          <a:latin typeface="Calibri"/>
                          <a:ea typeface="Calibri"/>
                          <a:cs typeface="Times New Roman"/>
                        </a:rPr>
                        <a:t>45 .. 64</a:t>
                      </a:r>
                      <a:endParaRPr lang="tr-TR" sz="1600" b="1" dirty="0">
                        <a:solidFill>
                          <a:schemeClr val="tx1">
                            <a:lumMod val="50000"/>
                          </a:schemeClr>
                        </a:solidFill>
                        <a:latin typeface="Calibri"/>
                        <a:ea typeface="Calibri"/>
                        <a:cs typeface="Times New Roman"/>
                      </a:endParaRPr>
                    </a:p>
                  </a:txBody>
                  <a:tcPr marL="19050" marR="19050" marT="19050" marB="19050" anchor="ctr">
                    <a:gradFill>
                      <a:gsLst>
                        <a:gs pos="0">
                          <a:srgbClr val="5E9EFF"/>
                        </a:gs>
                        <a:gs pos="39999">
                          <a:srgbClr val="85C2FF"/>
                        </a:gs>
                        <a:gs pos="70000">
                          <a:srgbClr val="C4D6EB"/>
                        </a:gs>
                        <a:gs pos="100000">
                          <a:srgbClr val="FFEBFA"/>
                        </a:gs>
                      </a:gsLst>
                      <a:path path="rect">
                        <a:fillToRect l="100000" t="100000"/>
                      </a:path>
                    </a:gradFill>
                  </a:tcPr>
                </a:tc>
                <a:tc>
                  <a:txBody>
                    <a:bodyPr/>
                    <a:lstStyle/>
                    <a:p>
                      <a:pPr algn="ctr">
                        <a:lnSpc>
                          <a:spcPct val="115000"/>
                        </a:lnSpc>
                        <a:spcAft>
                          <a:spcPts val="0"/>
                        </a:spcAft>
                      </a:pPr>
                      <a:r>
                        <a:rPr lang="tr-TR" sz="1600" b="1" dirty="0" smtClean="0">
                          <a:solidFill>
                            <a:schemeClr val="tx1">
                              <a:lumMod val="50000"/>
                            </a:schemeClr>
                          </a:solidFill>
                          <a:latin typeface="Calibri"/>
                          <a:ea typeface="Calibri"/>
                          <a:cs typeface="Times New Roman"/>
                        </a:rPr>
                        <a:t>D</a:t>
                      </a:r>
                      <a:endParaRPr lang="tr-TR" sz="1600" b="1" dirty="0">
                        <a:solidFill>
                          <a:schemeClr val="tx1">
                            <a:lumMod val="50000"/>
                          </a:schemeClr>
                        </a:solidFill>
                        <a:latin typeface="Calibri"/>
                        <a:ea typeface="Calibri"/>
                        <a:cs typeface="Times New Roman"/>
                      </a:endParaRPr>
                    </a:p>
                  </a:txBody>
                  <a:tcPr marL="19050" marR="19050" marT="19050" marB="19050" anchor="ctr">
                    <a:gradFill>
                      <a:gsLst>
                        <a:gs pos="0">
                          <a:srgbClr val="5E9EFF"/>
                        </a:gs>
                        <a:gs pos="39999">
                          <a:srgbClr val="85C2FF"/>
                        </a:gs>
                        <a:gs pos="70000">
                          <a:srgbClr val="C4D6EB"/>
                        </a:gs>
                        <a:gs pos="100000">
                          <a:srgbClr val="FFEBFA"/>
                        </a:gs>
                      </a:gsLst>
                      <a:path path="rect">
                        <a:fillToRect l="100000" t="100000"/>
                      </a:path>
                    </a:gradFill>
                  </a:tcPr>
                </a:tc>
              </a:tr>
              <a:tr h="203628">
                <a:tc>
                  <a:txBody>
                    <a:bodyPr/>
                    <a:lstStyle/>
                    <a:p>
                      <a:pPr algn="ctr">
                        <a:lnSpc>
                          <a:spcPct val="115000"/>
                        </a:lnSpc>
                        <a:spcAft>
                          <a:spcPts val="0"/>
                        </a:spcAft>
                      </a:pPr>
                      <a:r>
                        <a:rPr lang="tr-TR" sz="1600" b="1" dirty="0" smtClean="0">
                          <a:solidFill>
                            <a:schemeClr val="tx1">
                              <a:lumMod val="50000"/>
                            </a:schemeClr>
                          </a:solidFill>
                          <a:latin typeface="Calibri"/>
                          <a:ea typeface="Calibri"/>
                          <a:cs typeface="Times New Roman"/>
                        </a:rPr>
                        <a:t>65 .. 74</a:t>
                      </a:r>
                      <a:endParaRPr lang="tr-TR" sz="1600" b="1" dirty="0">
                        <a:solidFill>
                          <a:schemeClr val="tx1">
                            <a:lumMod val="50000"/>
                          </a:schemeClr>
                        </a:solidFill>
                        <a:latin typeface="Calibri"/>
                        <a:ea typeface="Calibri"/>
                        <a:cs typeface="Times New Roman"/>
                      </a:endParaRPr>
                    </a:p>
                  </a:txBody>
                  <a:tcPr marL="19050" marR="19050" marT="19050" marB="19050" anchor="ctr">
                    <a:gradFill>
                      <a:gsLst>
                        <a:gs pos="0">
                          <a:srgbClr val="5E9EFF"/>
                        </a:gs>
                        <a:gs pos="39999">
                          <a:srgbClr val="85C2FF"/>
                        </a:gs>
                        <a:gs pos="70000">
                          <a:srgbClr val="C4D6EB"/>
                        </a:gs>
                        <a:gs pos="100000">
                          <a:srgbClr val="FFEBFA"/>
                        </a:gs>
                      </a:gsLst>
                      <a:path path="rect">
                        <a:fillToRect l="100000" t="100000"/>
                      </a:path>
                    </a:gradFill>
                  </a:tcPr>
                </a:tc>
                <a:tc>
                  <a:txBody>
                    <a:bodyPr/>
                    <a:lstStyle/>
                    <a:p>
                      <a:pPr algn="ctr">
                        <a:lnSpc>
                          <a:spcPct val="115000"/>
                        </a:lnSpc>
                        <a:spcAft>
                          <a:spcPts val="0"/>
                        </a:spcAft>
                      </a:pPr>
                      <a:r>
                        <a:rPr lang="tr-TR" sz="1600" b="1" dirty="0" smtClean="0">
                          <a:solidFill>
                            <a:schemeClr val="tx1">
                              <a:lumMod val="50000"/>
                            </a:schemeClr>
                          </a:solidFill>
                          <a:latin typeface="Calibri"/>
                          <a:ea typeface="Calibri"/>
                          <a:cs typeface="Times New Roman"/>
                        </a:rPr>
                        <a:t>C</a:t>
                      </a:r>
                      <a:endParaRPr lang="tr-TR" sz="1600" b="1" dirty="0">
                        <a:solidFill>
                          <a:schemeClr val="tx1">
                            <a:lumMod val="50000"/>
                          </a:schemeClr>
                        </a:solidFill>
                        <a:latin typeface="Calibri"/>
                        <a:ea typeface="Calibri"/>
                        <a:cs typeface="Times New Roman"/>
                      </a:endParaRPr>
                    </a:p>
                  </a:txBody>
                  <a:tcPr marL="19050" marR="19050" marT="19050" marB="19050" anchor="ctr">
                    <a:gradFill>
                      <a:gsLst>
                        <a:gs pos="0">
                          <a:srgbClr val="5E9EFF"/>
                        </a:gs>
                        <a:gs pos="39999">
                          <a:srgbClr val="85C2FF"/>
                        </a:gs>
                        <a:gs pos="70000">
                          <a:srgbClr val="C4D6EB"/>
                        </a:gs>
                        <a:gs pos="100000">
                          <a:srgbClr val="FFEBFA"/>
                        </a:gs>
                      </a:gsLst>
                      <a:path path="rect">
                        <a:fillToRect l="100000" t="100000"/>
                      </a:path>
                    </a:gradFill>
                  </a:tcPr>
                </a:tc>
              </a:tr>
              <a:tr h="203628">
                <a:tc>
                  <a:txBody>
                    <a:bodyPr/>
                    <a:lstStyle/>
                    <a:p>
                      <a:pPr algn="ctr">
                        <a:lnSpc>
                          <a:spcPct val="115000"/>
                        </a:lnSpc>
                        <a:spcAft>
                          <a:spcPts val="0"/>
                        </a:spcAft>
                      </a:pPr>
                      <a:r>
                        <a:rPr lang="tr-TR" sz="1600" b="1" dirty="0" smtClean="0">
                          <a:solidFill>
                            <a:schemeClr val="tx1">
                              <a:lumMod val="50000"/>
                            </a:schemeClr>
                          </a:solidFill>
                          <a:latin typeface="Calibri"/>
                          <a:ea typeface="Calibri"/>
                          <a:cs typeface="Times New Roman"/>
                        </a:rPr>
                        <a:t>75 .. 84</a:t>
                      </a:r>
                      <a:endParaRPr lang="tr-TR" sz="1600" b="1" dirty="0">
                        <a:solidFill>
                          <a:schemeClr val="tx1">
                            <a:lumMod val="50000"/>
                          </a:schemeClr>
                        </a:solidFill>
                        <a:latin typeface="Calibri"/>
                        <a:ea typeface="Calibri"/>
                        <a:cs typeface="Times New Roman"/>
                      </a:endParaRPr>
                    </a:p>
                  </a:txBody>
                  <a:tcPr marL="19050" marR="19050" marT="19050" marB="19050" anchor="ctr">
                    <a:gradFill>
                      <a:gsLst>
                        <a:gs pos="0">
                          <a:srgbClr val="5E9EFF"/>
                        </a:gs>
                        <a:gs pos="39999">
                          <a:srgbClr val="85C2FF"/>
                        </a:gs>
                        <a:gs pos="70000">
                          <a:srgbClr val="C4D6EB"/>
                        </a:gs>
                        <a:gs pos="100000">
                          <a:srgbClr val="FFEBFA"/>
                        </a:gs>
                      </a:gsLst>
                      <a:path path="rect">
                        <a:fillToRect l="100000" t="100000"/>
                      </a:path>
                    </a:gradFill>
                  </a:tcPr>
                </a:tc>
                <a:tc>
                  <a:txBody>
                    <a:bodyPr/>
                    <a:lstStyle/>
                    <a:p>
                      <a:pPr algn="ctr">
                        <a:lnSpc>
                          <a:spcPct val="115000"/>
                        </a:lnSpc>
                        <a:spcAft>
                          <a:spcPts val="0"/>
                        </a:spcAft>
                      </a:pPr>
                      <a:r>
                        <a:rPr lang="tr-TR" sz="1600" b="1" dirty="0" smtClean="0">
                          <a:solidFill>
                            <a:schemeClr val="tx1">
                              <a:lumMod val="50000"/>
                            </a:schemeClr>
                          </a:solidFill>
                          <a:latin typeface="Calibri"/>
                          <a:ea typeface="Calibri"/>
                          <a:cs typeface="Times New Roman"/>
                        </a:rPr>
                        <a:t>B</a:t>
                      </a:r>
                      <a:endParaRPr lang="tr-TR" sz="1600" b="1" dirty="0">
                        <a:solidFill>
                          <a:schemeClr val="tx1">
                            <a:lumMod val="50000"/>
                          </a:schemeClr>
                        </a:solidFill>
                        <a:latin typeface="Calibri"/>
                        <a:ea typeface="Calibri"/>
                        <a:cs typeface="Times New Roman"/>
                      </a:endParaRPr>
                    </a:p>
                  </a:txBody>
                  <a:tcPr marL="19050" marR="19050" marT="19050" marB="19050" anchor="ctr">
                    <a:gradFill>
                      <a:gsLst>
                        <a:gs pos="0">
                          <a:srgbClr val="5E9EFF"/>
                        </a:gs>
                        <a:gs pos="39999">
                          <a:srgbClr val="85C2FF"/>
                        </a:gs>
                        <a:gs pos="70000">
                          <a:srgbClr val="C4D6EB"/>
                        </a:gs>
                        <a:gs pos="100000">
                          <a:srgbClr val="FFEBFA"/>
                        </a:gs>
                      </a:gsLst>
                      <a:path path="rect">
                        <a:fillToRect l="100000" t="100000"/>
                      </a:path>
                    </a:gradFill>
                  </a:tcPr>
                </a:tc>
              </a:tr>
              <a:tr h="203628">
                <a:tc>
                  <a:txBody>
                    <a:bodyPr/>
                    <a:lstStyle/>
                    <a:p>
                      <a:pPr algn="ctr">
                        <a:lnSpc>
                          <a:spcPct val="115000"/>
                        </a:lnSpc>
                        <a:spcAft>
                          <a:spcPts val="0"/>
                        </a:spcAft>
                      </a:pPr>
                      <a:r>
                        <a:rPr lang="tr-TR" sz="1600" b="1" dirty="0" smtClean="0">
                          <a:solidFill>
                            <a:schemeClr val="tx1">
                              <a:lumMod val="50000"/>
                            </a:schemeClr>
                          </a:solidFill>
                          <a:latin typeface="Calibri"/>
                          <a:ea typeface="Calibri"/>
                          <a:cs typeface="Times New Roman"/>
                        </a:rPr>
                        <a:t>85 .. 100</a:t>
                      </a:r>
                      <a:endParaRPr lang="tr-TR" sz="1600" b="1" dirty="0">
                        <a:solidFill>
                          <a:schemeClr val="tx1">
                            <a:lumMod val="50000"/>
                          </a:schemeClr>
                        </a:solidFill>
                        <a:latin typeface="Calibri"/>
                        <a:ea typeface="Calibri"/>
                        <a:cs typeface="Times New Roman"/>
                      </a:endParaRPr>
                    </a:p>
                  </a:txBody>
                  <a:tcPr marL="19050" marR="19050" marT="19050" marB="19050" anchor="ctr">
                    <a:gradFill>
                      <a:gsLst>
                        <a:gs pos="0">
                          <a:srgbClr val="5E9EFF"/>
                        </a:gs>
                        <a:gs pos="39999">
                          <a:srgbClr val="85C2FF"/>
                        </a:gs>
                        <a:gs pos="70000">
                          <a:srgbClr val="C4D6EB"/>
                        </a:gs>
                        <a:gs pos="100000">
                          <a:srgbClr val="FFEBFA"/>
                        </a:gs>
                      </a:gsLst>
                      <a:path path="rect">
                        <a:fillToRect l="100000" t="100000"/>
                      </a:path>
                    </a:gradFill>
                  </a:tcPr>
                </a:tc>
                <a:tc>
                  <a:txBody>
                    <a:bodyPr/>
                    <a:lstStyle/>
                    <a:p>
                      <a:pPr algn="ctr">
                        <a:lnSpc>
                          <a:spcPct val="115000"/>
                        </a:lnSpc>
                        <a:spcAft>
                          <a:spcPts val="0"/>
                        </a:spcAft>
                      </a:pPr>
                      <a:r>
                        <a:rPr lang="tr-TR" sz="1600" b="1" dirty="0" smtClean="0">
                          <a:solidFill>
                            <a:schemeClr val="tx1">
                              <a:lumMod val="50000"/>
                            </a:schemeClr>
                          </a:solidFill>
                          <a:latin typeface="Calibri"/>
                          <a:ea typeface="Calibri"/>
                          <a:cs typeface="Times New Roman"/>
                        </a:rPr>
                        <a:t>A</a:t>
                      </a:r>
                      <a:endParaRPr lang="tr-TR" sz="1600" b="1" dirty="0">
                        <a:solidFill>
                          <a:schemeClr val="tx1">
                            <a:lumMod val="50000"/>
                          </a:schemeClr>
                        </a:solidFill>
                        <a:latin typeface="Calibri"/>
                        <a:ea typeface="Calibri"/>
                        <a:cs typeface="Times New Roman"/>
                      </a:endParaRPr>
                    </a:p>
                  </a:txBody>
                  <a:tcPr marL="19050" marR="19050" marT="19050" marB="19050" anchor="ctr">
                    <a:gradFill>
                      <a:gsLst>
                        <a:gs pos="0">
                          <a:srgbClr val="5E9EFF"/>
                        </a:gs>
                        <a:gs pos="39999">
                          <a:srgbClr val="85C2FF"/>
                        </a:gs>
                        <a:gs pos="70000">
                          <a:srgbClr val="C4D6EB"/>
                        </a:gs>
                        <a:gs pos="100000">
                          <a:srgbClr val="FFEBFA"/>
                        </a:gs>
                      </a:gsLst>
                      <a:path path="rect">
                        <a:fillToRect l="100000" t="100000"/>
                      </a:path>
                    </a:gradFill>
                  </a:tcPr>
                </a:tc>
              </a:tr>
            </a:tbl>
          </a:graphicData>
        </a:graphic>
      </p:graphicFrame>
      <p:sp>
        <p:nvSpPr>
          <p:cNvPr id="24606" name="Text Box 5"/>
          <p:cNvSpPr txBox="1">
            <a:spLocks noChangeArrowheads="1"/>
          </p:cNvSpPr>
          <p:nvPr/>
        </p:nvSpPr>
        <p:spPr bwMode="auto">
          <a:xfrm>
            <a:off x="6696075" y="3068638"/>
            <a:ext cx="2663825" cy="400050"/>
          </a:xfrm>
          <a:prstGeom prst="rect">
            <a:avLst/>
          </a:prstGeom>
          <a:noFill/>
          <a:ln w="9525">
            <a:noFill/>
            <a:miter lim="800000"/>
            <a:headEnd/>
            <a:tailEnd/>
          </a:ln>
        </p:spPr>
        <p:txBody>
          <a:bodyPr>
            <a:spAutoFit/>
          </a:bodyPr>
          <a:lstStyle/>
          <a:p>
            <a:pPr algn="l">
              <a:spcBef>
                <a:spcPct val="20000"/>
              </a:spcBef>
              <a:buClr>
                <a:schemeClr val="tx1"/>
              </a:buClr>
              <a:buSzPct val="75000"/>
              <a:buFont typeface="Wingdings" pitchFamily="2" charset="2"/>
              <a:buNone/>
            </a:pPr>
            <a:r>
              <a:rPr lang="tr-TR"/>
              <a:t>harf_notlari=“FEDCBA”</a:t>
            </a:r>
            <a:endParaRPr lang="tr-TR" sz="2000"/>
          </a:p>
        </p:txBody>
      </p:sp>
      <p:cxnSp>
        <p:nvCxnSpPr>
          <p:cNvPr id="30" name="29 Düz Ok Bağlayıcısı"/>
          <p:cNvCxnSpPr>
            <a:cxnSpLocks noChangeShapeType="1"/>
          </p:cNvCxnSpPr>
          <p:nvPr/>
        </p:nvCxnSpPr>
        <p:spPr bwMode="auto">
          <a:xfrm flipV="1">
            <a:off x="6516688" y="3429000"/>
            <a:ext cx="1635125" cy="1295400"/>
          </a:xfrm>
          <a:prstGeom prst="straightConnector1">
            <a:avLst/>
          </a:prstGeom>
          <a:noFill/>
          <a:ln w="25400" algn="ctr">
            <a:solidFill>
              <a:schemeClr val="tx1"/>
            </a:solidFill>
            <a:round/>
            <a:headEnd/>
            <a:tailEnd type="arrow" w="med" len="med"/>
          </a:ln>
        </p:spPr>
      </p:cxnSp>
      <p:cxnSp>
        <p:nvCxnSpPr>
          <p:cNvPr id="32" name="31 Düz Ok Bağlayıcısı"/>
          <p:cNvCxnSpPr>
            <a:cxnSpLocks noChangeShapeType="1"/>
          </p:cNvCxnSpPr>
          <p:nvPr/>
        </p:nvCxnSpPr>
        <p:spPr bwMode="auto">
          <a:xfrm flipV="1">
            <a:off x="6526213" y="3429000"/>
            <a:ext cx="1800225" cy="1728788"/>
          </a:xfrm>
          <a:prstGeom prst="straightConnector1">
            <a:avLst/>
          </a:prstGeom>
          <a:noFill/>
          <a:ln w="25400" algn="ctr">
            <a:solidFill>
              <a:schemeClr val="tx1"/>
            </a:solidFill>
            <a:round/>
            <a:headEnd/>
            <a:tailEnd type="arrow" w="med" len="med"/>
          </a:ln>
        </p:spPr>
      </p:cxnSp>
      <p:cxnSp>
        <p:nvCxnSpPr>
          <p:cNvPr id="33" name="32 Düz Ok Bağlayıcısı"/>
          <p:cNvCxnSpPr>
            <a:cxnSpLocks noChangeShapeType="1"/>
          </p:cNvCxnSpPr>
          <p:nvPr/>
        </p:nvCxnSpPr>
        <p:spPr bwMode="auto">
          <a:xfrm rot="5400000" flipH="1" flipV="1">
            <a:off x="6520656" y="3464719"/>
            <a:ext cx="2016125" cy="1944688"/>
          </a:xfrm>
          <a:prstGeom prst="straightConnector1">
            <a:avLst/>
          </a:prstGeom>
          <a:noFill/>
          <a:ln w="25400" algn="ctr">
            <a:solidFill>
              <a:schemeClr val="tx1"/>
            </a:solidFill>
            <a:round/>
            <a:headEnd/>
            <a:tailEnd type="arrow" w="med" len="med"/>
          </a:ln>
        </p:spPr>
      </p:cxnSp>
      <p:cxnSp>
        <p:nvCxnSpPr>
          <p:cNvPr id="36" name="35 Düz Ok Bağlayıcısı"/>
          <p:cNvCxnSpPr>
            <a:cxnSpLocks noChangeShapeType="1"/>
          </p:cNvCxnSpPr>
          <p:nvPr/>
        </p:nvCxnSpPr>
        <p:spPr bwMode="auto">
          <a:xfrm rot="5400000" flipH="1" flipV="1">
            <a:off x="6444456" y="3501232"/>
            <a:ext cx="2303463" cy="2159000"/>
          </a:xfrm>
          <a:prstGeom prst="straightConnector1">
            <a:avLst/>
          </a:prstGeom>
          <a:noFill/>
          <a:ln w="25400" algn="ctr">
            <a:solidFill>
              <a:schemeClr val="tx1"/>
            </a:solidFill>
            <a:round/>
            <a:headEnd/>
            <a:tailEnd type="arrow" w="med" len="med"/>
          </a:ln>
        </p:spPr>
      </p:cxnSp>
      <p:cxnSp>
        <p:nvCxnSpPr>
          <p:cNvPr id="39" name="38 Düz Ok Bağlayıcısı"/>
          <p:cNvCxnSpPr>
            <a:cxnSpLocks noChangeShapeType="1"/>
          </p:cNvCxnSpPr>
          <p:nvPr/>
        </p:nvCxnSpPr>
        <p:spPr bwMode="auto">
          <a:xfrm rot="5400000" flipH="1" flipV="1">
            <a:off x="6336506" y="3609182"/>
            <a:ext cx="2663825" cy="2303462"/>
          </a:xfrm>
          <a:prstGeom prst="straightConnector1">
            <a:avLst/>
          </a:prstGeom>
          <a:noFill/>
          <a:ln w="25400" algn="ctr">
            <a:solidFill>
              <a:schemeClr val="tx1"/>
            </a:solidFill>
            <a:round/>
            <a:headEnd/>
            <a:tailEnd type="arrow" w="med" len="med"/>
          </a:ln>
        </p:spPr>
      </p:cxnSp>
      <p:cxnSp>
        <p:nvCxnSpPr>
          <p:cNvPr id="42" name="41 Düz Ok Bağlayıcısı"/>
          <p:cNvCxnSpPr>
            <a:cxnSpLocks noChangeShapeType="1"/>
          </p:cNvCxnSpPr>
          <p:nvPr/>
        </p:nvCxnSpPr>
        <p:spPr bwMode="auto">
          <a:xfrm rot="5400000" flipH="1" flipV="1">
            <a:off x="6264276" y="3681412"/>
            <a:ext cx="2952750" cy="2447925"/>
          </a:xfrm>
          <a:prstGeom prst="straightConnector1">
            <a:avLst/>
          </a:prstGeom>
          <a:noFill/>
          <a:ln w="25400" algn="ctr">
            <a:solidFill>
              <a:schemeClr val="tx1"/>
            </a:solidFill>
            <a:round/>
            <a:headEnd/>
            <a:tailEnd type="arrow" w="med" len="med"/>
          </a:ln>
        </p:spPr>
      </p:cxnSp>
      <p:sp>
        <p:nvSpPr>
          <p:cNvPr id="24613" name="48 Dikdörtgen"/>
          <p:cNvSpPr>
            <a:spLocks noChangeArrowheads="1"/>
          </p:cNvSpPr>
          <p:nvPr/>
        </p:nvSpPr>
        <p:spPr bwMode="auto">
          <a:xfrm>
            <a:off x="684213" y="3429000"/>
            <a:ext cx="2879725" cy="979488"/>
          </a:xfrm>
          <a:prstGeom prst="rect">
            <a:avLst/>
          </a:prstGeom>
          <a:noFill/>
          <a:ln w="9525">
            <a:noFill/>
            <a:miter lim="800000"/>
            <a:headEnd/>
            <a:tailEnd/>
          </a:ln>
        </p:spPr>
        <p:txBody>
          <a:bodyPr>
            <a:spAutoFit/>
          </a:bodyPr>
          <a:lstStyle/>
          <a:p>
            <a:pPr algn="l">
              <a:lnSpc>
                <a:spcPct val="150000"/>
              </a:lnSpc>
              <a:spcBef>
                <a:spcPct val="20000"/>
              </a:spcBef>
              <a:buClr>
                <a:schemeClr val="tx1"/>
              </a:buClr>
              <a:buSzPct val="75000"/>
              <a:buFont typeface="Wingdings" pitchFamily="2" charset="2"/>
              <a:buNone/>
            </a:pPr>
            <a:r>
              <a:rPr lang="en-US"/>
              <a:t>not_degisim_araliklari = </a:t>
            </a:r>
            <a:endParaRPr lang="tr-TR"/>
          </a:p>
          <a:p>
            <a:pPr algn="l">
              <a:lnSpc>
                <a:spcPct val="150000"/>
              </a:lnSpc>
              <a:spcBef>
                <a:spcPct val="20000"/>
              </a:spcBef>
              <a:buClr>
                <a:schemeClr val="tx1"/>
              </a:buClr>
              <a:buSzPct val="75000"/>
              <a:buFont typeface="Wingdings" pitchFamily="2" charset="2"/>
              <a:buNone/>
            </a:pPr>
            <a:r>
              <a:rPr lang="en-US"/>
              <a:t>[30, 44, 66, 75, 85,101]</a:t>
            </a:r>
          </a:p>
        </p:txBody>
      </p:sp>
      <p:cxnSp>
        <p:nvCxnSpPr>
          <p:cNvPr id="50" name="49 Düz Ok Bağlayıcısı"/>
          <p:cNvCxnSpPr>
            <a:cxnSpLocks noChangeShapeType="1"/>
          </p:cNvCxnSpPr>
          <p:nvPr/>
        </p:nvCxnSpPr>
        <p:spPr bwMode="auto">
          <a:xfrm rot="10800000">
            <a:off x="971550" y="4365625"/>
            <a:ext cx="2808288" cy="431800"/>
          </a:xfrm>
          <a:prstGeom prst="straightConnector1">
            <a:avLst/>
          </a:prstGeom>
          <a:noFill/>
          <a:ln w="25400" algn="ctr">
            <a:solidFill>
              <a:schemeClr val="tx1"/>
            </a:solidFill>
            <a:round/>
            <a:headEnd/>
            <a:tailEnd type="arrow" w="med" len="med"/>
          </a:ln>
        </p:spPr>
      </p:cxnSp>
      <p:cxnSp>
        <p:nvCxnSpPr>
          <p:cNvPr id="53" name="52 Düz Ok Bağlayıcısı"/>
          <p:cNvCxnSpPr>
            <a:cxnSpLocks noChangeShapeType="1"/>
          </p:cNvCxnSpPr>
          <p:nvPr/>
        </p:nvCxnSpPr>
        <p:spPr bwMode="auto">
          <a:xfrm rot="10800000">
            <a:off x="1331913" y="4365625"/>
            <a:ext cx="2447925" cy="719138"/>
          </a:xfrm>
          <a:prstGeom prst="straightConnector1">
            <a:avLst/>
          </a:prstGeom>
          <a:noFill/>
          <a:ln w="25400" algn="ctr">
            <a:solidFill>
              <a:schemeClr val="tx1"/>
            </a:solidFill>
            <a:round/>
            <a:headEnd/>
            <a:tailEnd type="arrow" w="med" len="med"/>
          </a:ln>
        </p:spPr>
      </p:cxnSp>
      <p:cxnSp>
        <p:nvCxnSpPr>
          <p:cNvPr id="56" name="55 Düz Ok Bağlayıcısı"/>
          <p:cNvCxnSpPr>
            <a:cxnSpLocks noChangeShapeType="1"/>
          </p:cNvCxnSpPr>
          <p:nvPr/>
        </p:nvCxnSpPr>
        <p:spPr bwMode="auto">
          <a:xfrm rot="10800000">
            <a:off x="1692275" y="4365625"/>
            <a:ext cx="2087563" cy="1008063"/>
          </a:xfrm>
          <a:prstGeom prst="straightConnector1">
            <a:avLst/>
          </a:prstGeom>
          <a:noFill/>
          <a:ln w="25400" algn="ctr">
            <a:solidFill>
              <a:schemeClr val="tx1"/>
            </a:solidFill>
            <a:round/>
            <a:headEnd/>
            <a:tailEnd type="arrow" w="med" len="med"/>
          </a:ln>
        </p:spPr>
      </p:cxnSp>
      <p:cxnSp>
        <p:nvCxnSpPr>
          <p:cNvPr id="59" name="58 Düz Ok Bağlayıcısı"/>
          <p:cNvCxnSpPr>
            <a:cxnSpLocks noChangeShapeType="1"/>
            <a:endCxn id="24613" idx="2"/>
          </p:cNvCxnSpPr>
          <p:nvPr/>
        </p:nvCxnSpPr>
        <p:spPr bwMode="auto">
          <a:xfrm rot="10800000">
            <a:off x="2124075" y="4408488"/>
            <a:ext cx="1655763" cy="1325562"/>
          </a:xfrm>
          <a:prstGeom prst="straightConnector1">
            <a:avLst/>
          </a:prstGeom>
          <a:noFill/>
          <a:ln w="25400" algn="ctr">
            <a:solidFill>
              <a:schemeClr val="tx1"/>
            </a:solidFill>
            <a:round/>
            <a:headEnd/>
            <a:tailEnd type="arrow" w="med" len="med"/>
          </a:ln>
        </p:spPr>
      </p:cxnSp>
      <p:cxnSp>
        <p:nvCxnSpPr>
          <p:cNvPr id="62" name="61 Düz Ok Bağlayıcısı"/>
          <p:cNvCxnSpPr>
            <a:cxnSpLocks noChangeShapeType="1"/>
          </p:cNvCxnSpPr>
          <p:nvPr/>
        </p:nvCxnSpPr>
        <p:spPr bwMode="auto">
          <a:xfrm rot="16200000" flipV="1">
            <a:off x="2268538" y="4581525"/>
            <a:ext cx="1727200" cy="1295400"/>
          </a:xfrm>
          <a:prstGeom prst="straightConnector1">
            <a:avLst/>
          </a:prstGeom>
          <a:noFill/>
          <a:ln w="25400" algn="ctr">
            <a:solidFill>
              <a:schemeClr val="tx1"/>
            </a:solidFill>
            <a:round/>
            <a:headEnd/>
            <a:tailEnd type="arrow" w="med" len="med"/>
          </a:ln>
        </p:spPr>
      </p:cxnSp>
      <p:cxnSp>
        <p:nvCxnSpPr>
          <p:cNvPr id="67" name="66 Düz Ok Bağlayıcısı"/>
          <p:cNvCxnSpPr>
            <a:cxnSpLocks noChangeShapeType="1"/>
          </p:cNvCxnSpPr>
          <p:nvPr/>
        </p:nvCxnSpPr>
        <p:spPr bwMode="auto">
          <a:xfrm rot="16200000" flipV="1">
            <a:off x="2339975" y="4941888"/>
            <a:ext cx="2016125" cy="863600"/>
          </a:xfrm>
          <a:prstGeom prst="straightConnector1">
            <a:avLst/>
          </a:prstGeom>
          <a:noFill/>
          <a:ln w="25400" algn="ctr">
            <a:solidFill>
              <a:schemeClr val="tx1"/>
            </a:solidFill>
            <a:round/>
            <a:headEnd/>
            <a:tailEnd type="arrow" w="med" len="med"/>
          </a:ln>
        </p:spPr>
      </p:cxnSp>
    </p:spTree>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3" presetClass="entr" presetSubtype="32" fill="hold" nodeType="with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plus(out)">
                                      <p:cBhvr>
                                        <p:cTn id="7" dur="500"/>
                                        <p:tgtEl>
                                          <p:spTgt spid="50"/>
                                        </p:tgtEl>
                                      </p:cBhvr>
                                    </p:animEffect>
                                  </p:childTnLst>
                                </p:cTn>
                              </p:par>
                              <p:par>
                                <p:cTn id="8" presetID="13" presetClass="entr" presetSubtype="32" fill="hold" nodeType="withEffect">
                                  <p:stCondLst>
                                    <p:cond delay="0"/>
                                  </p:stCondLst>
                                  <p:childTnLst>
                                    <p:set>
                                      <p:cBhvr>
                                        <p:cTn id="9" dur="1" fill="hold">
                                          <p:stCondLst>
                                            <p:cond delay="0"/>
                                          </p:stCondLst>
                                        </p:cTn>
                                        <p:tgtEl>
                                          <p:spTgt spid="53"/>
                                        </p:tgtEl>
                                        <p:attrNameLst>
                                          <p:attrName>style.visibility</p:attrName>
                                        </p:attrNameLst>
                                      </p:cBhvr>
                                      <p:to>
                                        <p:strVal val="visible"/>
                                      </p:to>
                                    </p:set>
                                    <p:animEffect transition="in" filter="plus(out)">
                                      <p:cBhvr>
                                        <p:cTn id="10" dur="500"/>
                                        <p:tgtEl>
                                          <p:spTgt spid="53"/>
                                        </p:tgtEl>
                                      </p:cBhvr>
                                    </p:animEffect>
                                  </p:childTnLst>
                                </p:cTn>
                              </p:par>
                              <p:par>
                                <p:cTn id="11" presetID="13" presetClass="entr" presetSubtype="32" fill="hold" nodeType="withEffect">
                                  <p:stCondLst>
                                    <p:cond delay="0"/>
                                  </p:stCondLst>
                                  <p:childTnLst>
                                    <p:set>
                                      <p:cBhvr>
                                        <p:cTn id="12" dur="1" fill="hold">
                                          <p:stCondLst>
                                            <p:cond delay="0"/>
                                          </p:stCondLst>
                                        </p:cTn>
                                        <p:tgtEl>
                                          <p:spTgt spid="56"/>
                                        </p:tgtEl>
                                        <p:attrNameLst>
                                          <p:attrName>style.visibility</p:attrName>
                                        </p:attrNameLst>
                                      </p:cBhvr>
                                      <p:to>
                                        <p:strVal val="visible"/>
                                      </p:to>
                                    </p:set>
                                    <p:animEffect transition="in" filter="plus(out)">
                                      <p:cBhvr>
                                        <p:cTn id="13" dur="500"/>
                                        <p:tgtEl>
                                          <p:spTgt spid="56"/>
                                        </p:tgtEl>
                                      </p:cBhvr>
                                    </p:animEffect>
                                  </p:childTnLst>
                                </p:cTn>
                              </p:par>
                              <p:par>
                                <p:cTn id="14" presetID="13" presetClass="entr" presetSubtype="32" fill="hold" nodeType="withEffect">
                                  <p:stCondLst>
                                    <p:cond delay="0"/>
                                  </p:stCondLst>
                                  <p:childTnLst>
                                    <p:set>
                                      <p:cBhvr>
                                        <p:cTn id="15" dur="1" fill="hold">
                                          <p:stCondLst>
                                            <p:cond delay="0"/>
                                          </p:stCondLst>
                                        </p:cTn>
                                        <p:tgtEl>
                                          <p:spTgt spid="59"/>
                                        </p:tgtEl>
                                        <p:attrNameLst>
                                          <p:attrName>style.visibility</p:attrName>
                                        </p:attrNameLst>
                                      </p:cBhvr>
                                      <p:to>
                                        <p:strVal val="visible"/>
                                      </p:to>
                                    </p:set>
                                    <p:animEffect transition="in" filter="plus(out)">
                                      <p:cBhvr>
                                        <p:cTn id="16" dur="500"/>
                                        <p:tgtEl>
                                          <p:spTgt spid="59"/>
                                        </p:tgtEl>
                                      </p:cBhvr>
                                    </p:animEffect>
                                  </p:childTnLst>
                                </p:cTn>
                              </p:par>
                              <p:par>
                                <p:cTn id="17" presetID="13" presetClass="entr" presetSubtype="32" fill="hold" nodeType="withEffect">
                                  <p:stCondLst>
                                    <p:cond delay="0"/>
                                  </p:stCondLst>
                                  <p:childTnLst>
                                    <p:set>
                                      <p:cBhvr>
                                        <p:cTn id="18" dur="1" fill="hold">
                                          <p:stCondLst>
                                            <p:cond delay="0"/>
                                          </p:stCondLst>
                                        </p:cTn>
                                        <p:tgtEl>
                                          <p:spTgt spid="62"/>
                                        </p:tgtEl>
                                        <p:attrNameLst>
                                          <p:attrName>style.visibility</p:attrName>
                                        </p:attrNameLst>
                                      </p:cBhvr>
                                      <p:to>
                                        <p:strVal val="visible"/>
                                      </p:to>
                                    </p:set>
                                    <p:animEffect transition="in" filter="plus(out)">
                                      <p:cBhvr>
                                        <p:cTn id="19" dur="500"/>
                                        <p:tgtEl>
                                          <p:spTgt spid="62"/>
                                        </p:tgtEl>
                                      </p:cBhvr>
                                    </p:animEffect>
                                  </p:childTnLst>
                                </p:cTn>
                              </p:par>
                              <p:par>
                                <p:cTn id="20" presetID="13" presetClass="entr" presetSubtype="32" fill="hold" nodeType="withEffect">
                                  <p:stCondLst>
                                    <p:cond delay="0"/>
                                  </p:stCondLst>
                                  <p:childTnLst>
                                    <p:set>
                                      <p:cBhvr>
                                        <p:cTn id="21" dur="1" fill="hold">
                                          <p:stCondLst>
                                            <p:cond delay="0"/>
                                          </p:stCondLst>
                                        </p:cTn>
                                        <p:tgtEl>
                                          <p:spTgt spid="67"/>
                                        </p:tgtEl>
                                        <p:attrNameLst>
                                          <p:attrName>style.visibility</p:attrName>
                                        </p:attrNameLst>
                                      </p:cBhvr>
                                      <p:to>
                                        <p:strVal val="visible"/>
                                      </p:to>
                                    </p:set>
                                    <p:animEffect transition="in" filter="plus(out)">
                                      <p:cBhvr>
                                        <p:cTn id="22" dur="500"/>
                                        <p:tgtEl>
                                          <p:spTgt spid="67"/>
                                        </p:tgtEl>
                                      </p:cBhvr>
                                    </p:animEffect>
                                  </p:childTnLst>
                                </p:cTn>
                              </p:par>
                              <p:par>
                                <p:cTn id="23" presetID="10" presetClass="entr" presetSubtype="0" fill="hold" nodeType="withEffect">
                                  <p:stCondLst>
                                    <p:cond delay="0"/>
                                  </p:stCondLst>
                                  <p:childTnLst>
                                    <p:set>
                                      <p:cBhvr>
                                        <p:cTn id="24" dur="1" fill="hold">
                                          <p:stCondLst>
                                            <p:cond delay="0"/>
                                          </p:stCondLst>
                                        </p:cTn>
                                        <p:tgtEl>
                                          <p:spTgt spid="30"/>
                                        </p:tgtEl>
                                        <p:attrNameLst>
                                          <p:attrName>style.visibility</p:attrName>
                                        </p:attrNameLst>
                                      </p:cBhvr>
                                      <p:to>
                                        <p:strVal val="visible"/>
                                      </p:to>
                                    </p:set>
                                    <p:animEffect transition="in" filter="fade">
                                      <p:cBhvr>
                                        <p:cTn id="25" dur="500"/>
                                        <p:tgtEl>
                                          <p:spTgt spid="30"/>
                                        </p:tgtEl>
                                      </p:cBhvr>
                                    </p:animEffect>
                                  </p:childTnLst>
                                </p:cTn>
                              </p:par>
                              <p:par>
                                <p:cTn id="26" presetID="10" presetClass="entr" presetSubtype="0" fill="hold" nodeType="withEffect">
                                  <p:stCondLst>
                                    <p:cond delay="0"/>
                                  </p:stCondLst>
                                  <p:childTnLst>
                                    <p:set>
                                      <p:cBhvr>
                                        <p:cTn id="27" dur="1" fill="hold">
                                          <p:stCondLst>
                                            <p:cond delay="0"/>
                                          </p:stCondLst>
                                        </p:cTn>
                                        <p:tgtEl>
                                          <p:spTgt spid="32"/>
                                        </p:tgtEl>
                                        <p:attrNameLst>
                                          <p:attrName>style.visibility</p:attrName>
                                        </p:attrNameLst>
                                      </p:cBhvr>
                                      <p:to>
                                        <p:strVal val="visible"/>
                                      </p:to>
                                    </p:set>
                                    <p:animEffect transition="in" filter="fade">
                                      <p:cBhvr>
                                        <p:cTn id="28" dur="500"/>
                                        <p:tgtEl>
                                          <p:spTgt spid="32"/>
                                        </p:tgtEl>
                                      </p:cBhvr>
                                    </p:animEffect>
                                  </p:childTnLst>
                                </p:cTn>
                              </p:par>
                              <p:par>
                                <p:cTn id="29" presetID="10" presetClass="entr" presetSubtype="0" fill="hold" nodeType="withEffect">
                                  <p:stCondLst>
                                    <p:cond delay="0"/>
                                  </p:stCondLst>
                                  <p:childTnLst>
                                    <p:set>
                                      <p:cBhvr>
                                        <p:cTn id="30" dur="1" fill="hold">
                                          <p:stCondLst>
                                            <p:cond delay="0"/>
                                          </p:stCondLst>
                                        </p:cTn>
                                        <p:tgtEl>
                                          <p:spTgt spid="33"/>
                                        </p:tgtEl>
                                        <p:attrNameLst>
                                          <p:attrName>style.visibility</p:attrName>
                                        </p:attrNameLst>
                                      </p:cBhvr>
                                      <p:to>
                                        <p:strVal val="visible"/>
                                      </p:to>
                                    </p:set>
                                    <p:animEffect transition="in" filter="fade">
                                      <p:cBhvr>
                                        <p:cTn id="31" dur="500"/>
                                        <p:tgtEl>
                                          <p:spTgt spid="33"/>
                                        </p:tgtEl>
                                      </p:cBhvr>
                                    </p:animEffect>
                                  </p:childTnLst>
                                </p:cTn>
                              </p:par>
                              <p:par>
                                <p:cTn id="32" presetID="10" presetClass="entr" presetSubtype="0" fill="hold" nodeType="withEffect">
                                  <p:stCondLst>
                                    <p:cond delay="0"/>
                                  </p:stCondLst>
                                  <p:childTnLst>
                                    <p:set>
                                      <p:cBhvr>
                                        <p:cTn id="33" dur="1" fill="hold">
                                          <p:stCondLst>
                                            <p:cond delay="0"/>
                                          </p:stCondLst>
                                        </p:cTn>
                                        <p:tgtEl>
                                          <p:spTgt spid="36"/>
                                        </p:tgtEl>
                                        <p:attrNameLst>
                                          <p:attrName>style.visibility</p:attrName>
                                        </p:attrNameLst>
                                      </p:cBhvr>
                                      <p:to>
                                        <p:strVal val="visible"/>
                                      </p:to>
                                    </p:set>
                                    <p:animEffect transition="in" filter="fade">
                                      <p:cBhvr>
                                        <p:cTn id="34" dur="500"/>
                                        <p:tgtEl>
                                          <p:spTgt spid="36"/>
                                        </p:tgtEl>
                                      </p:cBhvr>
                                    </p:animEffect>
                                  </p:childTnLst>
                                </p:cTn>
                              </p:par>
                              <p:par>
                                <p:cTn id="35" presetID="10" presetClass="entr" presetSubtype="0" fill="hold" nodeType="withEffect">
                                  <p:stCondLst>
                                    <p:cond delay="0"/>
                                  </p:stCondLst>
                                  <p:childTnLst>
                                    <p:set>
                                      <p:cBhvr>
                                        <p:cTn id="36" dur="1" fill="hold">
                                          <p:stCondLst>
                                            <p:cond delay="0"/>
                                          </p:stCondLst>
                                        </p:cTn>
                                        <p:tgtEl>
                                          <p:spTgt spid="39"/>
                                        </p:tgtEl>
                                        <p:attrNameLst>
                                          <p:attrName>style.visibility</p:attrName>
                                        </p:attrNameLst>
                                      </p:cBhvr>
                                      <p:to>
                                        <p:strVal val="visible"/>
                                      </p:to>
                                    </p:set>
                                    <p:animEffect transition="in" filter="fade">
                                      <p:cBhvr>
                                        <p:cTn id="37" dur="500"/>
                                        <p:tgtEl>
                                          <p:spTgt spid="39"/>
                                        </p:tgtEl>
                                      </p:cBhvr>
                                    </p:animEffect>
                                  </p:childTnLst>
                                </p:cTn>
                              </p:par>
                              <p:par>
                                <p:cTn id="38" presetID="10" presetClass="entr" presetSubtype="0" fill="hold" nodeType="withEffect">
                                  <p:stCondLst>
                                    <p:cond delay="0"/>
                                  </p:stCondLst>
                                  <p:childTnLst>
                                    <p:set>
                                      <p:cBhvr>
                                        <p:cTn id="39" dur="1" fill="hold">
                                          <p:stCondLst>
                                            <p:cond delay="0"/>
                                          </p:stCondLst>
                                        </p:cTn>
                                        <p:tgtEl>
                                          <p:spTgt spid="42"/>
                                        </p:tgtEl>
                                        <p:attrNameLst>
                                          <p:attrName>style.visibility</p:attrName>
                                        </p:attrNameLst>
                                      </p:cBhvr>
                                      <p:to>
                                        <p:strVal val="visible"/>
                                      </p:to>
                                    </p:set>
                                    <p:animEffect transition="in" filter="fade">
                                      <p:cBhvr>
                                        <p:cTn id="40"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AutoShape 2"/>
          <p:cNvSpPr>
            <a:spLocks noGrp="1" noChangeArrowheads="1"/>
          </p:cNvSpPr>
          <p:nvPr>
            <p:ph type="title"/>
          </p:nvPr>
        </p:nvSpPr>
        <p:spPr>
          <a:xfrm>
            <a:off x="762000" y="762000"/>
            <a:ext cx="7924800" cy="938213"/>
          </a:xfrm>
        </p:spPr>
        <p:txBody>
          <a:bodyPr/>
          <a:lstStyle/>
          <a:p>
            <a:pPr eaLnBrk="1" hangingPunct="1"/>
            <a:r>
              <a:rPr lang="tr-TR" sz="2800" smtClean="0"/>
              <a:t>2. Bisection (İkiye Bölme)</a:t>
            </a:r>
          </a:p>
        </p:txBody>
      </p:sp>
      <p:pic>
        <p:nvPicPr>
          <p:cNvPr id="25603" name="Picture 2"/>
          <p:cNvPicPr>
            <a:picLocks noChangeAspect="1" noChangeArrowheads="1"/>
          </p:cNvPicPr>
          <p:nvPr/>
        </p:nvPicPr>
        <p:blipFill>
          <a:blip r:embed="rId2" cstate="print"/>
          <a:srcRect r="14117"/>
          <a:stretch>
            <a:fillRect/>
          </a:stretch>
        </p:blipFill>
        <p:spPr bwMode="auto">
          <a:xfrm>
            <a:off x="900113" y="2420938"/>
            <a:ext cx="8105775" cy="4176712"/>
          </a:xfrm>
          <a:prstGeom prst="rect">
            <a:avLst/>
          </a:prstGeom>
          <a:noFill/>
          <a:ln w="9525">
            <a:noFill/>
            <a:miter lim="800000"/>
            <a:headEnd/>
            <a:tailEnd/>
          </a:ln>
        </p:spPr>
      </p:pic>
      <p:cxnSp>
        <p:nvCxnSpPr>
          <p:cNvPr id="22" name="21 Düz Ok Bağlayıcısı"/>
          <p:cNvCxnSpPr>
            <a:cxnSpLocks noChangeShapeType="1"/>
          </p:cNvCxnSpPr>
          <p:nvPr/>
        </p:nvCxnSpPr>
        <p:spPr bwMode="auto">
          <a:xfrm rot="10800000">
            <a:off x="3575050" y="4981575"/>
            <a:ext cx="1150938" cy="649288"/>
          </a:xfrm>
          <a:prstGeom prst="straightConnector1">
            <a:avLst/>
          </a:prstGeom>
          <a:noFill/>
          <a:ln w="50800" algn="ctr">
            <a:solidFill>
              <a:schemeClr val="tx1"/>
            </a:solidFill>
            <a:round/>
            <a:headEnd/>
            <a:tailEnd type="arrow" w="med" len="med"/>
          </a:ln>
        </p:spPr>
      </p:cxnSp>
      <p:cxnSp>
        <p:nvCxnSpPr>
          <p:cNvPr id="23" name="22 Düz Ok Bağlayıcısı"/>
          <p:cNvCxnSpPr>
            <a:cxnSpLocks noChangeShapeType="1"/>
          </p:cNvCxnSpPr>
          <p:nvPr/>
        </p:nvCxnSpPr>
        <p:spPr bwMode="auto">
          <a:xfrm>
            <a:off x="3995738" y="5013325"/>
            <a:ext cx="3744912" cy="144463"/>
          </a:xfrm>
          <a:prstGeom prst="straightConnector1">
            <a:avLst/>
          </a:prstGeom>
          <a:noFill/>
          <a:ln w="50800" algn="ctr">
            <a:solidFill>
              <a:schemeClr val="tx1"/>
            </a:solidFill>
            <a:round/>
            <a:headEnd/>
            <a:tailEnd type="arrow" w="med" len="med"/>
          </a:ln>
        </p:spPr>
      </p:cxnSp>
      <p:sp>
        <p:nvSpPr>
          <p:cNvPr id="25606" name="25 Dikdörtgen"/>
          <p:cNvSpPr>
            <a:spLocks noChangeArrowheads="1"/>
          </p:cNvSpPr>
          <p:nvPr/>
        </p:nvSpPr>
        <p:spPr bwMode="auto">
          <a:xfrm>
            <a:off x="684213" y="0"/>
            <a:ext cx="8459787" cy="3416300"/>
          </a:xfrm>
          <a:prstGeom prst="rect">
            <a:avLst/>
          </a:prstGeom>
          <a:noFill/>
          <a:ln w="9525">
            <a:noFill/>
            <a:miter lim="800000"/>
            <a:headEnd/>
            <a:tailEnd/>
          </a:ln>
        </p:spPr>
        <p:txBody>
          <a:bodyPr>
            <a:spAutoFit/>
          </a:bodyPr>
          <a:lstStyle/>
          <a:p>
            <a:pPr algn="l"/>
            <a:r>
              <a:rPr lang="tr-TR"/>
              <a:t>from bisect import bisect</a:t>
            </a:r>
          </a:p>
          <a:p>
            <a:pPr algn="l"/>
            <a:endParaRPr lang="tr-TR"/>
          </a:p>
          <a:p>
            <a:pPr algn="l"/>
            <a:r>
              <a:rPr lang="tr-TR"/>
              <a:t>harf_notlari            = "FEDCBA"</a:t>
            </a:r>
          </a:p>
          <a:p>
            <a:pPr algn="l"/>
            <a:endParaRPr lang="tr-TR"/>
          </a:p>
          <a:p>
            <a:pPr algn="l"/>
            <a:r>
              <a:rPr lang="tr-TR"/>
              <a:t>not_degisim_araliklari  = [30, 45, 65, 75, 85,101]</a:t>
            </a:r>
          </a:p>
          <a:p>
            <a:pPr algn="l"/>
            <a:endParaRPr lang="tr-TR"/>
          </a:p>
          <a:p>
            <a:pPr algn="l"/>
            <a:endParaRPr lang="tr-TR"/>
          </a:p>
          <a:p>
            <a:pPr algn="l"/>
            <a:r>
              <a:rPr lang="tr-TR"/>
              <a:t>def harf_notu(ogrenci_notu):</a:t>
            </a:r>
          </a:p>
          <a:p>
            <a:pPr algn="l"/>
            <a:r>
              <a:rPr lang="tr-TR"/>
              <a:t>    </a:t>
            </a:r>
          </a:p>
          <a:p>
            <a:pPr algn="l"/>
            <a:r>
              <a:rPr lang="tr-TR"/>
              <a:t>    return harf_notlari[bisect(not_degisim_araliklari, ogrenci_notu)]</a:t>
            </a:r>
          </a:p>
          <a:p>
            <a:pPr algn="l"/>
            <a:endParaRPr lang="tr-TR"/>
          </a:p>
          <a:p>
            <a:pPr algn="l"/>
            <a:r>
              <a:rPr lang="tr-TR"/>
              <a:t>print ("Harf Notu : ",harf_notu(29))</a:t>
            </a:r>
          </a:p>
        </p:txBody>
      </p:sp>
    </p:spTree>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3" presetClass="entr" presetSubtype="32" fill="hold" nodeType="with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plus(out)">
                                      <p:cBhvr>
                                        <p:cTn id="7" dur="500"/>
                                        <p:tgtEl>
                                          <p:spTgt spid="22"/>
                                        </p:tgtEl>
                                      </p:cBhvr>
                                    </p:animEffect>
                                  </p:childTnLst>
                                </p:cTn>
                              </p:par>
                            </p:childTnLst>
                          </p:cTn>
                        </p:par>
                        <p:par>
                          <p:cTn id="8" fill="hold">
                            <p:stCondLst>
                              <p:cond delay="500"/>
                            </p:stCondLst>
                            <p:childTnLst>
                              <p:par>
                                <p:cTn id="9" presetID="4" presetClass="exit" presetSubtype="32" fill="hold" nodeType="afterEffect">
                                  <p:stCondLst>
                                    <p:cond delay="3000"/>
                                  </p:stCondLst>
                                  <p:childTnLst>
                                    <p:animEffect transition="out" filter="box(out)">
                                      <p:cBhvr>
                                        <p:cTn id="10" dur="500"/>
                                        <p:tgtEl>
                                          <p:spTgt spid="22"/>
                                        </p:tgtEl>
                                      </p:cBhvr>
                                    </p:animEffect>
                                    <p:set>
                                      <p:cBhvr>
                                        <p:cTn id="11" dur="1" fill="hold">
                                          <p:stCondLst>
                                            <p:cond delay="499"/>
                                          </p:stCondLst>
                                        </p:cTn>
                                        <p:tgtEl>
                                          <p:spTgt spid="22"/>
                                        </p:tgtEl>
                                        <p:attrNameLst>
                                          <p:attrName>style.visibility</p:attrName>
                                        </p:attrNameLst>
                                      </p:cBhvr>
                                      <p:to>
                                        <p:strVal val="hidden"/>
                                      </p:to>
                                    </p:set>
                                  </p:childTnLst>
                                </p:cTn>
                              </p:par>
                            </p:childTnLst>
                          </p:cTn>
                        </p:par>
                        <p:par>
                          <p:cTn id="12" fill="hold">
                            <p:stCondLst>
                              <p:cond delay="4000"/>
                            </p:stCondLst>
                            <p:childTnLst>
                              <p:par>
                                <p:cTn id="13" presetID="13" presetClass="entr" presetSubtype="32" fill="hold" nodeType="afterEffect">
                                  <p:stCondLst>
                                    <p:cond delay="0"/>
                                  </p:stCondLst>
                                  <p:childTnLst>
                                    <p:set>
                                      <p:cBhvr>
                                        <p:cTn id="14" dur="1" fill="hold">
                                          <p:stCondLst>
                                            <p:cond delay="0"/>
                                          </p:stCondLst>
                                        </p:cTn>
                                        <p:tgtEl>
                                          <p:spTgt spid="23"/>
                                        </p:tgtEl>
                                        <p:attrNameLst>
                                          <p:attrName>style.visibility</p:attrName>
                                        </p:attrNameLst>
                                      </p:cBhvr>
                                      <p:to>
                                        <p:strVal val="visible"/>
                                      </p:to>
                                    </p:set>
                                    <p:animEffect transition="in" filter="plus(out)">
                                      <p:cBhvr>
                                        <p:cTn id="15" dur="500"/>
                                        <p:tgtEl>
                                          <p:spTgt spid="23"/>
                                        </p:tgtEl>
                                      </p:cBhvr>
                                    </p:animEffect>
                                  </p:childTnLst>
                                </p:cTn>
                              </p:par>
                            </p:childTnLst>
                          </p:cTn>
                        </p:par>
                        <p:par>
                          <p:cTn id="16" fill="hold">
                            <p:stCondLst>
                              <p:cond delay="4500"/>
                            </p:stCondLst>
                            <p:childTnLst>
                              <p:par>
                                <p:cTn id="17" presetID="4" presetClass="exit" presetSubtype="32" fill="hold" nodeType="afterEffect">
                                  <p:stCondLst>
                                    <p:cond delay="3000"/>
                                  </p:stCondLst>
                                  <p:childTnLst>
                                    <p:animEffect transition="out" filter="box(out)">
                                      <p:cBhvr>
                                        <p:cTn id="18" dur="500"/>
                                        <p:tgtEl>
                                          <p:spTgt spid="23"/>
                                        </p:tgtEl>
                                      </p:cBhvr>
                                    </p:animEffect>
                                    <p:set>
                                      <p:cBhvr>
                                        <p:cTn id="19" dur="1" fill="hold">
                                          <p:stCondLst>
                                            <p:cond delay="499"/>
                                          </p:stCondLst>
                                        </p:cTn>
                                        <p:tgtEl>
                                          <p:spTgt spid="2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AutoShape 2"/>
          <p:cNvSpPr>
            <a:spLocks noGrp="1" noChangeArrowheads="1"/>
          </p:cNvSpPr>
          <p:nvPr>
            <p:ph type="title"/>
          </p:nvPr>
        </p:nvSpPr>
        <p:spPr/>
        <p:txBody>
          <a:bodyPr/>
          <a:lstStyle/>
          <a:p>
            <a:pPr eaLnBrk="1" hangingPunct="1"/>
            <a:r>
              <a:rPr lang="tr-TR" smtClean="0"/>
              <a:t>KAYNAKLAR</a:t>
            </a:r>
          </a:p>
        </p:txBody>
      </p:sp>
      <p:sp>
        <p:nvSpPr>
          <p:cNvPr id="27651" name="Rectangle 3"/>
          <p:cNvSpPr>
            <a:spLocks noGrp="1" noChangeArrowheads="1"/>
          </p:cNvSpPr>
          <p:nvPr>
            <p:ph type="body" idx="1"/>
          </p:nvPr>
        </p:nvSpPr>
        <p:spPr>
          <a:xfrm>
            <a:off x="838200" y="2362200"/>
            <a:ext cx="7693025" cy="4306888"/>
          </a:xfrm>
        </p:spPr>
        <p:txBody>
          <a:bodyPr/>
          <a:lstStyle/>
          <a:p>
            <a:pPr eaLnBrk="1" hangingPunct="1">
              <a:spcBef>
                <a:spcPct val="50000"/>
              </a:spcBef>
              <a:spcAft>
                <a:spcPct val="50000"/>
              </a:spcAft>
            </a:pPr>
            <a:r>
              <a:rPr lang="tr-TR" sz="1600" smtClean="0"/>
              <a:t>http://ocw.mit.edu/courses/electrical-engineering-and-computer-science/6-00-introduction-to-computer-science-and-programming-fall-2008/lecture-videos/embed03/</a:t>
            </a:r>
          </a:p>
          <a:p>
            <a:pPr eaLnBrk="1" hangingPunct="1">
              <a:spcBef>
                <a:spcPct val="50000"/>
              </a:spcBef>
              <a:spcAft>
                <a:spcPct val="50000"/>
              </a:spcAft>
            </a:pPr>
            <a:r>
              <a:rPr lang="tr-TR" sz="1600" smtClean="0"/>
              <a:t>http://yzgrafik.ege.edu.tr/~tekrei/dersler/bbgd_p/ch06.xhtml</a:t>
            </a:r>
          </a:p>
          <a:p>
            <a:pPr eaLnBrk="1" hangingPunct="1">
              <a:spcBef>
                <a:spcPct val="50000"/>
              </a:spcBef>
              <a:spcAft>
                <a:spcPct val="50000"/>
              </a:spcAft>
            </a:pPr>
            <a:r>
              <a:rPr lang="tr-TR" sz="1600" smtClean="0"/>
              <a:t>http://docs.python.org/release/2.5.2/lib/module-bisect.html</a:t>
            </a:r>
          </a:p>
          <a:p>
            <a:pPr eaLnBrk="1" hangingPunct="1">
              <a:spcBef>
                <a:spcPct val="50000"/>
              </a:spcBef>
              <a:spcAft>
                <a:spcPct val="50000"/>
              </a:spcAft>
            </a:pPr>
            <a:r>
              <a:rPr lang="tr-TR" sz="1600" smtClean="0"/>
              <a:t>http://docs.python.org/release/2.5.2/lib/bisect-example.html</a:t>
            </a:r>
          </a:p>
          <a:p>
            <a:pPr eaLnBrk="1" hangingPunct="1">
              <a:spcBef>
                <a:spcPct val="50000"/>
              </a:spcBef>
              <a:spcAft>
                <a:spcPct val="50000"/>
              </a:spcAft>
            </a:pPr>
            <a:r>
              <a:rPr lang="tr-TR" sz="1600" smtClean="0"/>
              <a:t>http://www.oocities.com/dinceraydin/python/tut/node7.html</a:t>
            </a:r>
          </a:p>
          <a:p>
            <a:pPr eaLnBrk="1" hangingPunct="1">
              <a:spcBef>
                <a:spcPct val="50000"/>
              </a:spcBef>
              <a:spcAft>
                <a:spcPct val="50000"/>
              </a:spcAft>
            </a:pPr>
            <a:r>
              <a:rPr lang="tr-TR" sz="1600" smtClean="0"/>
              <a:t>http://www.istihza.com/py2/liste.html</a:t>
            </a:r>
          </a:p>
          <a:p>
            <a:pPr eaLnBrk="1" hangingPunct="1">
              <a:spcBef>
                <a:spcPct val="50000"/>
              </a:spcBef>
              <a:spcAft>
                <a:spcPct val="50000"/>
              </a:spcAft>
            </a:pPr>
            <a:r>
              <a:rPr lang="tr-TR" sz="1600" smtClean="0"/>
              <a:t>http://pythondunyam.blogspot.com/2009/05/listeler.html</a:t>
            </a:r>
          </a:p>
          <a:p>
            <a:pPr eaLnBrk="1" hangingPunct="1">
              <a:spcBef>
                <a:spcPct val="50000"/>
              </a:spcBef>
              <a:spcAft>
                <a:spcPct val="50000"/>
              </a:spcAft>
            </a:pPr>
            <a:r>
              <a:rPr lang="tr-TR" sz="1600" smtClean="0"/>
              <a:t>http://www.python.org/doc//current/library/bisect.html</a:t>
            </a:r>
          </a:p>
        </p:txBody>
      </p:sp>
    </p:spTree>
  </p:cSld>
  <p:clrMapOvr>
    <a:masterClrMapping/>
  </p:clrMapOvr>
  <p:transition>
    <p:strips dir="rd"/>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AutoShape 2"/>
          <p:cNvSpPr>
            <a:spLocks noGrp="1" noChangeArrowheads="1"/>
          </p:cNvSpPr>
          <p:nvPr>
            <p:ph type="title"/>
          </p:nvPr>
        </p:nvSpPr>
        <p:spPr/>
        <p:txBody>
          <a:bodyPr/>
          <a:lstStyle/>
          <a:p>
            <a:pPr eaLnBrk="1" hangingPunct="1"/>
            <a:r>
              <a:rPr lang="tr-TR" sz="3200" smtClean="0"/>
              <a:t>Başlıyoruz : Liste Nedir?</a:t>
            </a:r>
          </a:p>
        </p:txBody>
      </p:sp>
      <p:sp>
        <p:nvSpPr>
          <p:cNvPr id="5123" name="Text Box 3"/>
          <p:cNvSpPr txBox="1">
            <a:spLocks noChangeArrowheads="1"/>
          </p:cNvSpPr>
          <p:nvPr/>
        </p:nvSpPr>
        <p:spPr bwMode="auto">
          <a:xfrm>
            <a:off x="900113" y="2349500"/>
            <a:ext cx="8064500" cy="3046413"/>
          </a:xfrm>
          <a:prstGeom prst="rect">
            <a:avLst/>
          </a:prstGeom>
          <a:noFill/>
          <a:ln w="9525">
            <a:noFill/>
            <a:miter lim="800000"/>
            <a:headEnd/>
            <a:tailEnd/>
          </a:ln>
        </p:spPr>
        <p:txBody>
          <a:bodyPr>
            <a:spAutoFit/>
          </a:bodyPr>
          <a:lstStyle/>
          <a:p>
            <a:pPr algn="l">
              <a:spcBef>
                <a:spcPct val="50000"/>
              </a:spcBef>
            </a:pPr>
            <a:r>
              <a:rPr lang="tr-TR" sz="2400"/>
              <a:t>Listeler içinde birden fazla türde sayı ya da cümle sabitini barındıran birimlerdir. </a:t>
            </a:r>
          </a:p>
          <a:p>
            <a:pPr algn="l">
              <a:spcBef>
                <a:spcPct val="50000"/>
              </a:spcBef>
            </a:pPr>
            <a:r>
              <a:rPr lang="tr-TR" sz="2400"/>
              <a:t>Aslında listeler her türden python nesnesini(başka bir liste, tüp, sözlük, fonsiyon, sınıf) barındırabilir. </a:t>
            </a:r>
          </a:p>
          <a:p>
            <a:pPr algn="l">
              <a:spcBef>
                <a:spcPct val="50000"/>
              </a:spcBef>
            </a:pPr>
            <a:r>
              <a:rPr lang="tr-TR" sz="2400"/>
              <a:t>Bir liste tanımlarken önce listeye isim verilir. Daha sonra da listeyi oluşturacak öğeleri köşeli parantez içine aralarına virgül koyarak yazılır.</a:t>
            </a:r>
          </a:p>
        </p:txBody>
      </p:sp>
      <p:pic>
        <p:nvPicPr>
          <p:cNvPr id="30724" name="Picture 4"/>
          <p:cNvPicPr>
            <a:picLocks noChangeAspect="1" noChangeArrowheads="1"/>
          </p:cNvPicPr>
          <p:nvPr/>
        </p:nvPicPr>
        <p:blipFill>
          <a:blip r:embed="rId2" cstate="print"/>
          <a:srcRect/>
          <a:stretch>
            <a:fillRect/>
          </a:stretch>
        </p:blipFill>
        <p:spPr bwMode="auto">
          <a:xfrm>
            <a:off x="1835150" y="4292600"/>
            <a:ext cx="7019925" cy="2162175"/>
          </a:xfrm>
          <a:prstGeom prst="rect">
            <a:avLst/>
          </a:prstGeom>
          <a:noFill/>
          <a:ln w="38100">
            <a:solidFill>
              <a:srgbClr val="0070C0"/>
            </a:solidFill>
            <a:miter lim="800000"/>
            <a:headEnd/>
            <a:tailEnd/>
          </a:ln>
        </p:spPr>
      </p:pic>
    </p:spTree>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nodeType="clickEffect">
                                  <p:stCondLst>
                                    <p:cond delay="0"/>
                                  </p:stCondLst>
                                  <p:childTnLst>
                                    <p:set>
                                      <p:cBhvr>
                                        <p:cTn id="6" dur="1" fill="hold">
                                          <p:stCondLst>
                                            <p:cond delay="0"/>
                                          </p:stCondLst>
                                        </p:cTn>
                                        <p:tgtEl>
                                          <p:spTgt spid="30724"/>
                                        </p:tgtEl>
                                        <p:attrNameLst>
                                          <p:attrName>style.visibility</p:attrName>
                                        </p:attrNameLst>
                                      </p:cBhvr>
                                      <p:to>
                                        <p:strVal val="visible"/>
                                      </p:to>
                                    </p:set>
                                    <p:animEffect transition="in" filter="box(out)">
                                      <p:cBhvr>
                                        <p:cTn id="7" dur="500"/>
                                        <p:tgtEl>
                                          <p:spTgt spid="307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AutoShape 2"/>
          <p:cNvSpPr>
            <a:spLocks noGrp="1" noChangeArrowheads="1"/>
          </p:cNvSpPr>
          <p:nvPr>
            <p:ph type="title"/>
          </p:nvPr>
        </p:nvSpPr>
        <p:spPr/>
        <p:txBody>
          <a:bodyPr/>
          <a:lstStyle/>
          <a:p>
            <a:pPr eaLnBrk="1" hangingPunct="1"/>
            <a:r>
              <a:rPr lang="tr-TR" smtClean="0"/>
              <a:t>Listeler : Index Yazdırma</a:t>
            </a:r>
          </a:p>
        </p:txBody>
      </p:sp>
      <p:sp>
        <p:nvSpPr>
          <p:cNvPr id="6147" name="Text Box 5"/>
          <p:cNvSpPr txBox="1">
            <a:spLocks noChangeArrowheads="1"/>
          </p:cNvSpPr>
          <p:nvPr/>
        </p:nvSpPr>
        <p:spPr bwMode="auto">
          <a:xfrm>
            <a:off x="900113" y="2492375"/>
            <a:ext cx="7921625" cy="1643063"/>
          </a:xfrm>
          <a:prstGeom prst="rect">
            <a:avLst/>
          </a:prstGeom>
          <a:noFill/>
          <a:ln w="9525">
            <a:noFill/>
            <a:miter lim="800000"/>
            <a:headEnd/>
            <a:tailEnd/>
          </a:ln>
        </p:spPr>
        <p:txBody>
          <a:bodyPr>
            <a:spAutoFit/>
          </a:bodyPr>
          <a:lstStyle/>
          <a:p>
            <a:pPr algn="l">
              <a:spcBef>
                <a:spcPct val="20000"/>
              </a:spcBef>
              <a:buClr>
                <a:schemeClr val="tx1"/>
              </a:buClr>
              <a:buSzPct val="75000"/>
              <a:buFont typeface="Wingdings" pitchFamily="2" charset="2"/>
              <a:buNone/>
            </a:pPr>
            <a:r>
              <a:rPr lang="tr-TR" sz="2400"/>
              <a:t>Listelerdeki her öğeye bulunduğu yere göre kolayca erişilebilir. Buna </a:t>
            </a:r>
            <a:r>
              <a:rPr lang="tr-TR" sz="2400" b="1"/>
              <a:t>indeksleme</a:t>
            </a:r>
            <a:r>
              <a:rPr lang="tr-TR" sz="2400"/>
              <a:t> denir. </a:t>
            </a:r>
          </a:p>
          <a:p>
            <a:pPr algn="l">
              <a:spcBef>
                <a:spcPct val="20000"/>
              </a:spcBef>
              <a:buClr>
                <a:schemeClr val="tx1"/>
              </a:buClr>
              <a:buSzPct val="75000"/>
              <a:buFont typeface="Wingdings" pitchFamily="2" charset="2"/>
              <a:buNone/>
            </a:pPr>
            <a:r>
              <a:rPr lang="tr-TR" sz="2400"/>
              <a:t>Örneğin az önce oluşturduğumuz “meyveler” listesinin üçüncü öğesini bulalım;</a:t>
            </a:r>
            <a:endParaRPr lang="tr-TR"/>
          </a:p>
        </p:txBody>
      </p:sp>
      <p:pic>
        <p:nvPicPr>
          <p:cNvPr id="20486" name="Picture 6"/>
          <p:cNvPicPr>
            <a:picLocks noChangeAspect="1" noChangeArrowheads="1"/>
          </p:cNvPicPr>
          <p:nvPr/>
        </p:nvPicPr>
        <p:blipFill>
          <a:blip r:embed="rId2" cstate="print"/>
          <a:srcRect r="40511" b="20074"/>
          <a:stretch>
            <a:fillRect/>
          </a:stretch>
        </p:blipFill>
        <p:spPr bwMode="auto">
          <a:xfrm>
            <a:off x="2771775" y="4076700"/>
            <a:ext cx="6264275" cy="2592388"/>
          </a:xfrm>
          <a:prstGeom prst="rect">
            <a:avLst/>
          </a:prstGeom>
          <a:noFill/>
          <a:ln w="9525">
            <a:noFill/>
            <a:miter lim="800000"/>
            <a:headEnd/>
            <a:tailEnd/>
          </a:ln>
        </p:spPr>
      </p:pic>
      <p:sp>
        <p:nvSpPr>
          <p:cNvPr id="7" name="Text Box 5"/>
          <p:cNvSpPr txBox="1">
            <a:spLocks noChangeArrowheads="1"/>
          </p:cNvSpPr>
          <p:nvPr/>
        </p:nvSpPr>
        <p:spPr bwMode="auto">
          <a:xfrm>
            <a:off x="900113" y="4292600"/>
            <a:ext cx="7921625" cy="1570038"/>
          </a:xfrm>
          <a:prstGeom prst="rect">
            <a:avLst/>
          </a:prstGeom>
          <a:noFill/>
          <a:ln w="9525">
            <a:noFill/>
            <a:miter lim="800000"/>
            <a:headEnd/>
            <a:tailEnd/>
          </a:ln>
        </p:spPr>
        <p:txBody>
          <a:bodyPr>
            <a:spAutoFit/>
          </a:bodyPr>
          <a:lstStyle/>
          <a:p>
            <a:pPr algn="l">
              <a:spcBef>
                <a:spcPct val="20000"/>
              </a:spcBef>
              <a:buClr>
                <a:schemeClr val="tx1"/>
              </a:buClr>
              <a:buSzPct val="75000"/>
              <a:buFont typeface="Wingdings" pitchFamily="2" charset="2"/>
              <a:buNone/>
            </a:pPr>
            <a:r>
              <a:rPr lang="tr-TR" sz="2400"/>
              <a:t>Dikkat ettiyseniz meyveler[2] yazmamıza rağmen Python bize üçüncü öğeyi gösterdi. Bunun nedeni Python’un numaralamaya 0 dan başlamasıdır. Eğer isterseniz aynı anda listedeki iki elemanı da görebilirsiniz. </a:t>
            </a:r>
            <a:endParaRPr lang="tr-TR"/>
          </a:p>
        </p:txBody>
      </p:sp>
      <p:pic>
        <p:nvPicPr>
          <p:cNvPr id="20487" name="Picture 7"/>
          <p:cNvPicPr>
            <a:picLocks noChangeAspect="1" noChangeArrowheads="1"/>
          </p:cNvPicPr>
          <p:nvPr/>
        </p:nvPicPr>
        <p:blipFill>
          <a:blip r:embed="rId3" cstate="print"/>
          <a:srcRect r="38492"/>
          <a:stretch>
            <a:fillRect/>
          </a:stretch>
        </p:blipFill>
        <p:spPr bwMode="auto">
          <a:xfrm>
            <a:off x="2771775" y="2997200"/>
            <a:ext cx="5976938" cy="3262313"/>
          </a:xfrm>
          <a:prstGeom prst="rect">
            <a:avLst/>
          </a:prstGeom>
          <a:noFill/>
          <a:ln w="9525">
            <a:noFill/>
            <a:miter lim="800000"/>
            <a:headEnd/>
            <a:tailEnd/>
          </a:ln>
        </p:spPr>
      </p:pic>
    </p:spTree>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nodeType="clickEffect">
                                  <p:stCondLst>
                                    <p:cond delay="0"/>
                                  </p:stCondLst>
                                  <p:childTnLst>
                                    <p:set>
                                      <p:cBhvr>
                                        <p:cTn id="6" dur="1" fill="hold">
                                          <p:stCondLst>
                                            <p:cond delay="0"/>
                                          </p:stCondLst>
                                        </p:cTn>
                                        <p:tgtEl>
                                          <p:spTgt spid="20486"/>
                                        </p:tgtEl>
                                        <p:attrNameLst>
                                          <p:attrName>style.visibility</p:attrName>
                                        </p:attrNameLst>
                                      </p:cBhvr>
                                      <p:to>
                                        <p:strVal val="visible"/>
                                      </p:to>
                                    </p:set>
                                    <p:animEffect transition="in" filter="box(out)">
                                      <p:cBhvr>
                                        <p:cTn id="7" dur="500"/>
                                        <p:tgtEl>
                                          <p:spTgt spid="20486"/>
                                        </p:tgtEl>
                                      </p:cBhvr>
                                    </p:animEffect>
                                  </p:childTnLst>
                                </p:cTn>
                              </p:par>
                            </p:childTnLst>
                          </p:cTn>
                        </p:par>
                      </p:childTnLst>
                    </p:cTn>
                  </p:par>
                  <p:par>
                    <p:cTn id="8" fill="hold">
                      <p:stCondLst>
                        <p:cond delay="indefinite"/>
                      </p:stCondLst>
                      <p:childTnLst>
                        <p:par>
                          <p:cTn id="9" fill="hold">
                            <p:stCondLst>
                              <p:cond delay="0"/>
                            </p:stCondLst>
                            <p:childTnLst>
                              <p:par>
                                <p:cTn id="10" presetID="4" presetClass="exit" presetSubtype="16" fill="hold" nodeType="clickEffect">
                                  <p:stCondLst>
                                    <p:cond delay="0"/>
                                  </p:stCondLst>
                                  <p:childTnLst>
                                    <p:animEffect transition="out" filter="box(in)">
                                      <p:cBhvr>
                                        <p:cTn id="11" dur="500"/>
                                        <p:tgtEl>
                                          <p:spTgt spid="20486"/>
                                        </p:tgtEl>
                                      </p:cBhvr>
                                    </p:animEffect>
                                    <p:set>
                                      <p:cBhvr>
                                        <p:cTn id="12" dur="1" fill="hold">
                                          <p:stCondLst>
                                            <p:cond delay="499"/>
                                          </p:stCondLst>
                                        </p:cTn>
                                        <p:tgtEl>
                                          <p:spTgt spid="20486"/>
                                        </p:tgtEl>
                                        <p:attrNameLst>
                                          <p:attrName>style.visibility</p:attrName>
                                        </p:attrNameLst>
                                      </p:cBhvr>
                                      <p:to>
                                        <p:strVal val="hidden"/>
                                      </p:to>
                                    </p:set>
                                  </p:childTnLst>
                                </p:cTn>
                              </p:par>
                              <p:par>
                                <p:cTn id="13" presetID="10"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4" presetClass="entr" presetSubtype="32" fill="hold" nodeType="clickEffect">
                                  <p:stCondLst>
                                    <p:cond delay="0"/>
                                  </p:stCondLst>
                                  <p:childTnLst>
                                    <p:set>
                                      <p:cBhvr>
                                        <p:cTn id="19" dur="1" fill="hold">
                                          <p:stCondLst>
                                            <p:cond delay="0"/>
                                          </p:stCondLst>
                                        </p:cTn>
                                        <p:tgtEl>
                                          <p:spTgt spid="20487"/>
                                        </p:tgtEl>
                                        <p:attrNameLst>
                                          <p:attrName>style.visibility</p:attrName>
                                        </p:attrNameLst>
                                      </p:cBhvr>
                                      <p:to>
                                        <p:strVal val="visible"/>
                                      </p:to>
                                    </p:set>
                                    <p:animEffect transition="in" filter="box(out)">
                                      <p:cBhvr>
                                        <p:cTn id="20" dur="500"/>
                                        <p:tgtEl>
                                          <p:spTgt spid="204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AutoShape 2"/>
          <p:cNvSpPr>
            <a:spLocks noGrp="1" noChangeArrowheads="1"/>
          </p:cNvSpPr>
          <p:nvPr>
            <p:ph type="title"/>
          </p:nvPr>
        </p:nvSpPr>
        <p:spPr/>
        <p:txBody>
          <a:bodyPr/>
          <a:lstStyle/>
          <a:p>
            <a:pPr eaLnBrk="1" hangingPunct="1"/>
            <a:r>
              <a:rPr lang="tr-TR" smtClean="0"/>
              <a:t>Listeler : Index (Sıra)</a:t>
            </a:r>
          </a:p>
        </p:txBody>
      </p:sp>
      <p:sp>
        <p:nvSpPr>
          <p:cNvPr id="7171" name="Text Box 5"/>
          <p:cNvSpPr txBox="1">
            <a:spLocks noChangeArrowheads="1"/>
          </p:cNvSpPr>
          <p:nvPr/>
        </p:nvSpPr>
        <p:spPr bwMode="auto">
          <a:xfrm>
            <a:off x="900113" y="2492375"/>
            <a:ext cx="7921625" cy="830263"/>
          </a:xfrm>
          <a:prstGeom prst="rect">
            <a:avLst/>
          </a:prstGeom>
          <a:noFill/>
          <a:ln w="9525">
            <a:noFill/>
            <a:miter lim="800000"/>
            <a:headEnd/>
            <a:tailEnd/>
          </a:ln>
        </p:spPr>
        <p:txBody>
          <a:bodyPr>
            <a:spAutoFit/>
          </a:bodyPr>
          <a:lstStyle/>
          <a:p>
            <a:pPr algn="l">
              <a:spcBef>
                <a:spcPct val="20000"/>
              </a:spcBef>
              <a:buClr>
                <a:schemeClr val="tx1"/>
              </a:buClr>
              <a:buSzPct val="75000"/>
              <a:buFont typeface="Wingdings" pitchFamily="2" charset="2"/>
              <a:buNone/>
            </a:pPr>
            <a:r>
              <a:rPr lang="tr-TR" sz="2400"/>
              <a:t>Listelerdeki her öğeye listenin başından erişim yapılabildiği gibi sonundan erişim yapılabilir. Örneğin ;</a:t>
            </a:r>
            <a:endParaRPr lang="tr-TR"/>
          </a:p>
        </p:txBody>
      </p:sp>
      <p:pic>
        <p:nvPicPr>
          <p:cNvPr id="41986" name="Picture 2"/>
          <p:cNvPicPr>
            <a:picLocks noChangeAspect="1" noChangeArrowheads="1"/>
          </p:cNvPicPr>
          <p:nvPr/>
        </p:nvPicPr>
        <p:blipFill>
          <a:blip r:embed="rId2" cstate="print"/>
          <a:srcRect r="43819" b="11461"/>
          <a:stretch>
            <a:fillRect/>
          </a:stretch>
        </p:blipFill>
        <p:spPr bwMode="auto">
          <a:xfrm>
            <a:off x="2771775" y="3500438"/>
            <a:ext cx="6192838" cy="2825750"/>
          </a:xfrm>
          <a:prstGeom prst="rect">
            <a:avLst/>
          </a:prstGeom>
          <a:noFill/>
          <a:ln w="9525">
            <a:noFill/>
            <a:miter lim="800000"/>
            <a:headEnd/>
            <a:tailEnd/>
          </a:ln>
        </p:spPr>
      </p:pic>
    </p:spTree>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nodeType="clickEffect">
                                  <p:stCondLst>
                                    <p:cond delay="0"/>
                                  </p:stCondLst>
                                  <p:childTnLst>
                                    <p:set>
                                      <p:cBhvr>
                                        <p:cTn id="6" dur="1" fill="hold">
                                          <p:stCondLst>
                                            <p:cond delay="0"/>
                                          </p:stCondLst>
                                        </p:cTn>
                                        <p:tgtEl>
                                          <p:spTgt spid="41986"/>
                                        </p:tgtEl>
                                        <p:attrNameLst>
                                          <p:attrName>style.visibility</p:attrName>
                                        </p:attrNameLst>
                                      </p:cBhvr>
                                      <p:to>
                                        <p:strVal val="visible"/>
                                      </p:to>
                                    </p:set>
                                    <p:animEffect transition="in" filter="box(out)">
                                      <p:cBhvr>
                                        <p:cTn id="7" dur="500"/>
                                        <p:tgtEl>
                                          <p:spTgt spid="419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AutoShape 2"/>
          <p:cNvSpPr>
            <a:spLocks noGrp="1" noChangeArrowheads="1"/>
          </p:cNvSpPr>
          <p:nvPr>
            <p:ph type="title"/>
          </p:nvPr>
        </p:nvSpPr>
        <p:spPr>
          <a:xfrm>
            <a:off x="762000" y="762000"/>
            <a:ext cx="8274050" cy="1143000"/>
          </a:xfrm>
        </p:spPr>
        <p:txBody>
          <a:bodyPr/>
          <a:lstStyle/>
          <a:p>
            <a:pPr eaLnBrk="1" hangingPunct="1"/>
            <a:r>
              <a:rPr lang="tr-TR" smtClean="0"/>
              <a:t>Listeler : append (Elemen Eklemek)</a:t>
            </a:r>
          </a:p>
        </p:txBody>
      </p:sp>
      <p:sp>
        <p:nvSpPr>
          <p:cNvPr id="20485" name="Text Box 5"/>
          <p:cNvSpPr txBox="1">
            <a:spLocks noChangeArrowheads="1"/>
          </p:cNvSpPr>
          <p:nvPr/>
        </p:nvSpPr>
        <p:spPr bwMode="auto">
          <a:xfrm>
            <a:off x="900113" y="2492375"/>
            <a:ext cx="7921625" cy="1200150"/>
          </a:xfrm>
          <a:prstGeom prst="rect">
            <a:avLst/>
          </a:prstGeom>
          <a:noFill/>
          <a:ln w="9525">
            <a:noFill/>
            <a:miter lim="800000"/>
            <a:headEnd/>
            <a:tailEnd/>
          </a:ln>
        </p:spPr>
        <p:txBody>
          <a:bodyPr>
            <a:spAutoFit/>
          </a:bodyPr>
          <a:lstStyle/>
          <a:p>
            <a:pPr algn="l">
              <a:spcBef>
                <a:spcPct val="20000"/>
              </a:spcBef>
              <a:buClr>
                <a:schemeClr val="tx1"/>
              </a:buClr>
              <a:buSzPct val="75000"/>
              <a:buFont typeface="Wingdings" pitchFamily="2" charset="2"/>
              <a:buNone/>
            </a:pPr>
            <a:r>
              <a:rPr lang="tr-TR" sz="2400"/>
              <a:t>Listelere daha sonradan eleman ekleyebilirsiniz. Bunun için iki yol vardır. Birincisi toplama işlemiyle ikincisi ise </a:t>
            </a:r>
            <a:r>
              <a:rPr lang="tr-TR" sz="2400" b="1"/>
              <a:t>append()</a:t>
            </a:r>
            <a:r>
              <a:rPr lang="tr-TR" sz="2400"/>
              <a:t> metodu kullanarak. Örneğin;</a:t>
            </a:r>
            <a:endParaRPr lang="tr-TR"/>
          </a:p>
        </p:txBody>
      </p:sp>
      <p:pic>
        <p:nvPicPr>
          <p:cNvPr id="43010" name="Picture 2"/>
          <p:cNvPicPr>
            <a:picLocks noChangeAspect="1" noChangeArrowheads="1"/>
          </p:cNvPicPr>
          <p:nvPr/>
        </p:nvPicPr>
        <p:blipFill>
          <a:blip r:embed="rId2" cstate="print"/>
          <a:srcRect r="37328"/>
          <a:stretch>
            <a:fillRect/>
          </a:stretch>
        </p:blipFill>
        <p:spPr bwMode="auto">
          <a:xfrm>
            <a:off x="1692275" y="2924175"/>
            <a:ext cx="6983413" cy="3695700"/>
          </a:xfrm>
          <a:prstGeom prst="rect">
            <a:avLst/>
          </a:prstGeom>
          <a:noFill/>
          <a:ln w="9525">
            <a:noFill/>
            <a:miter lim="800000"/>
            <a:headEnd/>
            <a:tailEnd/>
          </a:ln>
        </p:spPr>
      </p:pic>
      <p:sp>
        <p:nvSpPr>
          <p:cNvPr id="6" name="Text Box 5"/>
          <p:cNvSpPr txBox="1">
            <a:spLocks noChangeArrowheads="1"/>
          </p:cNvSpPr>
          <p:nvPr/>
        </p:nvSpPr>
        <p:spPr bwMode="auto">
          <a:xfrm>
            <a:off x="827088" y="2492375"/>
            <a:ext cx="7921625" cy="461963"/>
          </a:xfrm>
          <a:prstGeom prst="rect">
            <a:avLst/>
          </a:prstGeom>
          <a:noFill/>
          <a:ln w="9525">
            <a:noFill/>
            <a:miter lim="800000"/>
            <a:headEnd/>
            <a:tailEnd/>
          </a:ln>
        </p:spPr>
        <p:txBody>
          <a:bodyPr>
            <a:spAutoFit/>
          </a:bodyPr>
          <a:lstStyle/>
          <a:p>
            <a:pPr algn="l">
              <a:spcBef>
                <a:spcPct val="20000"/>
              </a:spcBef>
              <a:buClr>
                <a:schemeClr val="tx1"/>
              </a:buClr>
              <a:buSzPct val="75000"/>
              <a:buFont typeface="Wingdings" pitchFamily="2" charset="2"/>
              <a:buNone/>
            </a:pPr>
            <a:r>
              <a:rPr lang="tr-TR" sz="2400"/>
              <a:t>1. Yöntem :</a:t>
            </a:r>
            <a:endParaRPr lang="tr-TR"/>
          </a:p>
        </p:txBody>
      </p:sp>
      <p:sp>
        <p:nvSpPr>
          <p:cNvPr id="7" name="Text Box 5"/>
          <p:cNvSpPr txBox="1">
            <a:spLocks noChangeArrowheads="1"/>
          </p:cNvSpPr>
          <p:nvPr/>
        </p:nvSpPr>
        <p:spPr bwMode="auto">
          <a:xfrm>
            <a:off x="827088" y="2492375"/>
            <a:ext cx="7921625" cy="461963"/>
          </a:xfrm>
          <a:prstGeom prst="rect">
            <a:avLst/>
          </a:prstGeom>
          <a:noFill/>
          <a:ln w="9525">
            <a:noFill/>
            <a:miter lim="800000"/>
            <a:headEnd/>
            <a:tailEnd/>
          </a:ln>
        </p:spPr>
        <p:txBody>
          <a:bodyPr>
            <a:spAutoFit/>
          </a:bodyPr>
          <a:lstStyle/>
          <a:p>
            <a:pPr algn="l">
              <a:spcBef>
                <a:spcPct val="20000"/>
              </a:spcBef>
              <a:buClr>
                <a:schemeClr val="tx1"/>
              </a:buClr>
              <a:buSzPct val="75000"/>
              <a:buFont typeface="Wingdings" pitchFamily="2" charset="2"/>
              <a:buNone/>
            </a:pPr>
            <a:r>
              <a:rPr lang="tr-TR" sz="2400"/>
              <a:t>2. Yöntem :</a:t>
            </a:r>
            <a:endParaRPr lang="tr-TR"/>
          </a:p>
        </p:txBody>
      </p:sp>
      <p:pic>
        <p:nvPicPr>
          <p:cNvPr id="43011" name="Picture 3"/>
          <p:cNvPicPr>
            <a:picLocks noChangeAspect="1" noChangeArrowheads="1"/>
          </p:cNvPicPr>
          <p:nvPr/>
        </p:nvPicPr>
        <p:blipFill>
          <a:blip r:embed="rId3" cstate="print"/>
          <a:srcRect r="50000" b="10831"/>
          <a:stretch>
            <a:fillRect/>
          </a:stretch>
        </p:blipFill>
        <p:spPr bwMode="auto">
          <a:xfrm>
            <a:off x="2374900" y="2924175"/>
            <a:ext cx="6769100" cy="3144838"/>
          </a:xfrm>
          <a:prstGeom prst="rect">
            <a:avLst/>
          </a:prstGeom>
          <a:noFill/>
          <a:ln w="9525">
            <a:noFill/>
            <a:miter lim="800000"/>
            <a:headEnd/>
            <a:tailEnd/>
          </a:ln>
        </p:spPr>
      </p:pic>
      <p:sp>
        <p:nvSpPr>
          <p:cNvPr id="9" name="Text Box 5"/>
          <p:cNvSpPr txBox="1">
            <a:spLocks noChangeArrowheads="1"/>
          </p:cNvSpPr>
          <p:nvPr/>
        </p:nvSpPr>
        <p:spPr bwMode="auto">
          <a:xfrm>
            <a:off x="900113" y="5732463"/>
            <a:ext cx="6696075" cy="831850"/>
          </a:xfrm>
          <a:prstGeom prst="rect">
            <a:avLst/>
          </a:prstGeom>
          <a:solidFill>
            <a:schemeClr val="tx1">
              <a:lumMod val="20000"/>
              <a:lumOff val="80000"/>
            </a:schemeClr>
          </a:solidFill>
          <a:ln w="38100">
            <a:solidFill>
              <a:srgbClr val="0070C0"/>
            </a:solidFill>
            <a:miter lim="800000"/>
            <a:headEnd/>
            <a:tailEnd/>
          </a:ln>
          <a:effectLst/>
        </p:spPr>
        <p:txBody>
          <a:bodyPr>
            <a:spAutoFit/>
          </a:bodyPr>
          <a:lstStyle/>
          <a:p>
            <a:pPr algn="l">
              <a:spcBef>
                <a:spcPct val="20000"/>
              </a:spcBef>
              <a:buClr>
                <a:schemeClr val="tx1"/>
              </a:buClr>
              <a:buSzPct val="75000"/>
              <a:buFont typeface="Wingdings" pitchFamily="2" charset="2"/>
              <a:buNone/>
              <a:defRPr/>
            </a:pPr>
            <a:r>
              <a:rPr lang="tr-TR" sz="2400" dirty="0"/>
              <a:t>Dikkat edilirse her iki yöntem de eklenen eleman listenin en sonuna eklendi.</a:t>
            </a:r>
            <a:endParaRPr lang="tr-TR" dirty="0"/>
          </a:p>
        </p:txBody>
      </p:sp>
    </p:spTree>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xit" presetSubtype="16" fill="hold" grpId="0" nodeType="clickEffect">
                                  <p:stCondLst>
                                    <p:cond delay="0"/>
                                  </p:stCondLst>
                                  <p:childTnLst>
                                    <p:animEffect transition="out" filter="box(in)">
                                      <p:cBhvr>
                                        <p:cTn id="6" dur="500"/>
                                        <p:tgtEl>
                                          <p:spTgt spid="20485"/>
                                        </p:tgtEl>
                                      </p:cBhvr>
                                    </p:animEffect>
                                    <p:set>
                                      <p:cBhvr>
                                        <p:cTn id="7" dur="1" fill="hold">
                                          <p:stCondLst>
                                            <p:cond delay="499"/>
                                          </p:stCondLst>
                                        </p:cTn>
                                        <p:tgtEl>
                                          <p:spTgt spid="20485"/>
                                        </p:tgtEl>
                                        <p:attrNameLst>
                                          <p:attrName>style.visibility</p:attrName>
                                        </p:attrNameLst>
                                      </p:cBhvr>
                                      <p:to>
                                        <p:strVal val="hidden"/>
                                      </p:to>
                                    </p:set>
                                  </p:childTnLst>
                                </p:cTn>
                              </p:par>
                              <p:par>
                                <p:cTn id="8" presetID="3" presetClass="entr" presetSubtype="1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linds(horizontal)">
                                      <p:cBhvr>
                                        <p:cTn id="10" dur="500"/>
                                        <p:tgtEl>
                                          <p:spTgt spid="6"/>
                                        </p:tgtEl>
                                      </p:cBhvr>
                                    </p:animEffect>
                                  </p:childTnLst>
                                </p:cTn>
                              </p:par>
                              <p:par>
                                <p:cTn id="11" presetID="4" presetClass="entr" presetSubtype="32" fill="hold" nodeType="withEffect">
                                  <p:stCondLst>
                                    <p:cond delay="0"/>
                                  </p:stCondLst>
                                  <p:childTnLst>
                                    <p:set>
                                      <p:cBhvr>
                                        <p:cTn id="12" dur="1" fill="hold">
                                          <p:stCondLst>
                                            <p:cond delay="0"/>
                                          </p:stCondLst>
                                        </p:cTn>
                                        <p:tgtEl>
                                          <p:spTgt spid="43010"/>
                                        </p:tgtEl>
                                        <p:attrNameLst>
                                          <p:attrName>style.visibility</p:attrName>
                                        </p:attrNameLst>
                                      </p:cBhvr>
                                      <p:to>
                                        <p:strVal val="visible"/>
                                      </p:to>
                                    </p:set>
                                    <p:animEffect transition="in" filter="box(out)">
                                      <p:cBhvr>
                                        <p:cTn id="13" dur="500"/>
                                        <p:tgtEl>
                                          <p:spTgt spid="43010"/>
                                        </p:tgtEl>
                                      </p:cBhvr>
                                    </p:animEffect>
                                  </p:childTnLst>
                                </p:cTn>
                              </p:par>
                            </p:childTnLst>
                          </p:cTn>
                        </p:par>
                      </p:childTnLst>
                    </p:cTn>
                  </p:par>
                  <p:par>
                    <p:cTn id="14" fill="hold">
                      <p:stCondLst>
                        <p:cond delay="indefinite"/>
                      </p:stCondLst>
                      <p:childTnLst>
                        <p:par>
                          <p:cTn id="15" fill="hold">
                            <p:stCondLst>
                              <p:cond delay="0"/>
                            </p:stCondLst>
                            <p:childTnLst>
                              <p:par>
                                <p:cTn id="16" presetID="4" presetClass="exit" presetSubtype="16" fill="hold" grpId="1" nodeType="clickEffect">
                                  <p:stCondLst>
                                    <p:cond delay="0"/>
                                  </p:stCondLst>
                                  <p:childTnLst>
                                    <p:animEffect transition="out" filter="box(in)">
                                      <p:cBhvr>
                                        <p:cTn id="17" dur="500"/>
                                        <p:tgtEl>
                                          <p:spTgt spid="6"/>
                                        </p:tgtEl>
                                      </p:cBhvr>
                                    </p:animEffect>
                                    <p:set>
                                      <p:cBhvr>
                                        <p:cTn id="18" dur="1" fill="hold">
                                          <p:stCondLst>
                                            <p:cond delay="499"/>
                                          </p:stCondLst>
                                        </p:cTn>
                                        <p:tgtEl>
                                          <p:spTgt spid="6"/>
                                        </p:tgtEl>
                                        <p:attrNameLst>
                                          <p:attrName>style.visibility</p:attrName>
                                        </p:attrNameLst>
                                      </p:cBhvr>
                                      <p:to>
                                        <p:strVal val="hidden"/>
                                      </p:to>
                                    </p:set>
                                  </p:childTnLst>
                                </p:cTn>
                              </p:par>
                              <p:par>
                                <p:cTn id="19" presetID="4" presetClass="exit" presetSubtype="16" fill="hold" nodeType="withEffect">
                                  <p:stCondLst>
                                    <p:cond delay="0"/>
                                  </p:stCondLst>
                                  <p:childTnLst>
                                    <p:animEffect transition="out" filter="box(in)">
                                      <p:cBhvr>
                                        <p:cTn id="20" dur="500"/>
                                        <p:tgtEl>
                                          <p:spTgt spid="43010"/>
                                        </p:tgtEl>
                                      </p:cBhvr>
                                    </p:animEffect>
                                    <p:set>
                                      <p:cBhvr>
                                        <p:cTn id="21" dur="1" fill="hold">
                                          <p:stCondLst>
                                            <p:cond delay="499"/>
                                          </p:stCondLst>
                                        </p:cTn>
                                        <p:tgtEl>
                                          <p:spTgt spid="43010"/>
                                        </p:tgtEl>
                                        <p:attrNameLst>
                                          <p:attrName>style.visibility</p:attrName>
                                        </p:attrNameLst>
                                      </p:cBhvr>
                                      <p:to>
                                        <p:strVal val="hidden"/>
                                      </p:to>
                                    </p:set>
                                  </p:childTnLst>
                                </p:cTn>
                              </p:par>
                              <p:par>
                                <p:cTn id="22" presetID="3" presetClass="entr" presetSubtype="10" fill="hold" grpId="0" nodeType="with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blinds(horizontal)">
                                      <p:cBhvr>
                                        <p:cTn id="24" dur="500"/>
                                        <p:tgtEl>
                                          <p:spTgt spid="7"/>
                                        </p:tgtEl>
                                      </p:cBhvr>
                                    </p:animEffect>
                                  </p:childTnLst>
                                </p:cTn>
                              </p:par>
                              <p:par>
                                <p:cTn id="25" presetID="4" presetClass="entr" presetSubtype="32" fill="hold" grpId="1" nodeType="with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box(out)">
                                      <p:cBhvr>
                                        <p:cTn id="27" dur="500"/>
                                        <p:tgtEl>
                                          <p:spTgt spid="7"/>
                                        </p:tgtEl>
                                      </p:cBhvr>
                                    </p:animEffect>
                                  </p:childTnLst>
                                </p:cTn>
                              </p:par>
                              <p:par>
                                <p:cTn id="28" presetID="4" presetClass="entr" presetSubtype="32" fill="hold" nodeType="withEffect">
                                  <p:stCondLst>
                                    <p:cond delay="0"/>
                                  </p:stCondLst>
                                  <p:childTnLst>
                                    <p:set>
                                      <p:cBhvr>
                                        <p:cTn id="29" dur="1" fill="hold">
                                          <p:stCondLst>
                                            <p:cond delay="0"/>
                                          </p:stCondLst>
                                        </p:cTn>
                                        <p:tgtEl>
                                          <p:spTgt spid="43011"/>
                                        </p:tgtEl>
                                        <p:attrNameLst>
                                          <p:attrName>style.visibility</p:attrName>
                                        </p:attrNameLst>
                                      </p:cBhvr>
                                      <p:to>
                                        <p:strVal val="visible"/>
                                      </p:to>
                                    </p:set>
                                    <p:animEffect transition="in" filter="box(out)">
                                      <p:cBhvr>
                                        <p:cTn id="30" dur="500"/>
                                        <p:tgtEl>
                                          <p:spTgt spid="43011"/>
                                        </p:tgtEl>
                                      </p:cBhvr>
                                    </p:animEffect>
                                  </p:childTnLst>
                                </p:cTn>
                              </p:par>
                            </p:childTnLst>
                          </p:cTn>
                        </p:par>
                      </p:childTnLst>
                    </p:cTn>
                  </p:par>
                  <p:par>
                    <p:cTn id="31" fill="hold">
                      <p:stCondLst>
                        <p:cond delay="indefinite"/>
                      </p:stCondLst>
                      <p:childTnLst>
                        <p:par>
                          <p:cTn id="32" fill="hold">
                            <p:stCondLst>
                              <p:cond delay="0"/>
                            </p:stCondLst>
                            <p:childTnLst>
                              <p:par>
                                <p:cTn id="33" presetID="4" presetClass="entr" presetSubtype="32" fill="hold" grpId="0" nodeType="click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box(out)">
                                      <p:cBhvr>
                                        <p:cTn id="3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5" grpId="0"/>
      <p:bldP spid="6" grpId="0"/>
      <p:bldP spid="6" grpId="1"/>
      <p:bldP spid="7" grpId="0"/>
      <p:bldP spid="7" grpId="1"/>
      <p:bldP spid="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AutoShape 2"/>
          <p:cNvSpPr>
            <a:spLocks noGrp="1" noChangeArrowheads="1"/>
          </p:cNvSpPr>
          <p:nvPr>
            <p:ph type="title"/>
          </p:nvPr>
        </p:nvSpPr>
        <p:spPr/>
        <p:txBody>
          <a:bodyPr/>
          <a:lstStyle/>
          <a:p>
            <a:pPr eaLnBrk="1" hangingPunct="1"/>
            <a:r>
              <a:rPr lang="tr-TR" smtClean="0"/>
              <a:t>Listeler : insert (araya ekleme)</a:t>
            </a:r>
          </a:p>
        </p:txBody>
      </p:sp>
      <p:sp>
        <p:nvSpPr>
          <p:cNvPr id="9219" name="Text Box 5"/>
          <p:cNvSpPr txBox="1">
            <a:spLocks noChangeArrowheads="1"/>
          </p:cNvSpPr>
          <p:nvPr/>
        </p:nvSpPr>
        <p:spPr bwMode="auto">
          <a:xfrm>
            <a:off x="900113" y="2492375"/>
            <a:ext cx="7921625" cy="2455863"/>
          </a:xfrm>
          <a:prstGeom prst="rect">
            <a:avLst/>
          </a:prstGeom>
          <a:noFill/>
          <a:ln w="9525">
            <a:noFill/>
            <a:miter lim="800000"/>
            <a:headEnd/>
            <a:tailEnd/>
          </a:ln>
        </p:spPr>
        <p:txBody>
          <a:bodyPr>
            <a:spAutoFit/>
          </a:bodyPr>
          <a:lstStyle/>
          <a:p>
            <a:pPr algn="l">
              <a:spcBef>
                <a:spcPct val="20000"/>
              </a:spcBef>
              <a:buClr>
                <a:schemeClr val="tx1"/>
              </a:buClr>
              <a:buSzPct val="75000"/>
              <a:buFont typeface="Wingdings" pitchFamily="2" charset="2"/>
              <a:buNone/>
            </a:pPr>
            <a:r>
              <a:rPr lang="tr-TR" sz="2400"/>
              <a:t>Bir önceki örnekte listenin sonuna nesne eklemeyi öğrendik.Ancak bazen listenin belirli bir indexine nesne eklememiz gerekebilir. Bu gibi durumlarda </a:t>
            </a:r>
            <a:r>
              <a:rPr lang="tr-TR" sz="2400" b="1"/>
              <a:t>insert</a:t>
            </a:r>
            <a:r>
              <a:rPr lang="tr-TR" sz="2400"/>
              <a:t> fonksiyonu kullanılabilir. </a:t>
            </a:r>
          </a:p>
          <a:p>
            <a:pPr algn="l">
              <a:spcBef>
                <a:spcPct val="20000"/>
              </a:spcBef>
              <a:buClr>
                <a:schemeClr val="tx1"/>
              </a:buClr>
              <a:buSzPct val="75000"/>
              <a:buFont typeface="Wingdings" pitchFamily="2" charset="2"/>
              <a:buNone/>
            </a:pPr>
            <a:endParaRPr lang="tr-TR" sz="2400"/>
          </a:p>
          <a:p>
            <a:pPr algn="l">
              <a:spcBef>
                <a:spcPct val="20000"/>
              </a:spcBef>
              <a:buClr>
                <a:schemeClr val="tx1"/>
              </a:buClr>
              <a:buSzPct val="75000"/>
              <a:buFont typeface="Wingdings" pitchFamily="2" charset="2"/>
              <a:buNone/>
            </a:pPr>
            <a:r>
              <a:rPr lang="tr-TR" sz="2400"/>
              <a:t>Örnek kullanımı ;</a:t>
            </a:r>
            <a:endParaRPr lang="tr-TR"/>
          </a:p>
        </p:txBody>
      </p:sp>
      <p:pic>
        <p:nvPicPr>
          <p:cNvPr id="44034" name="Picture 2"/>
          <p:cNvPicPr>
            <a:picLocks noChangeAspect="1" noChangeArrowheads="1"/>
          </p:cNvPicPr>
          <p:nvPr/>
        </p:nvPicPr>
        <p:blipFill>
          <a:blip r:embed="rId2" cstate="print"/>
          <a:srcRect r="51033"/>
          <a:stretch>
            <a:fillRect/>
          </a:stretch>
        </p:blipFill>
        <p:spPr bwMode="auto">
          <a:xfrm>
            <a:off x="3348038" y="3284538"/>
            <a:ext cx="5573712" cy="3189287"/>
          </a:xfrm>
          <a:prstGeom prst="rect">
            <a:avLst/>
          </a:prstGeom>
          <a:noFill/>
          <a:ln w="38100">
            <a:solidFill>
              <a:srgbClr val="0070C0"/>
            </a:solidFill>
            <a:miter lim="800000"/>
            <a:headEnd/>
            <a:tailEnd/>
          </a:ln>
        </p:spPr>
      </p:pic>
    </p:spTree>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nodeType="clickEffect">
                                  <p:stCondLst>
                                    <p:cond delay="0"/>
                                  </p:stCondLst>
                                  <p:childTnLst>
                                    <p:set>
                                      <p:cBhvr>
                                        <p:cTn id="6" dur="1" fill="hold">
                                          <p:stCondLst>
                                            <p:cond delay="0"/>
                                          </p:stCondLst>
                                        </p:cTn>
                                        <p:tgtEl>
                                          <p:spTgt spid="44034"/>
                                        </p:tgtEl>
                                        <p:attrNameLst>
                                          <p:attrName>style.visibility</p:attrName>
                                        </p:attrNameLst>
                                      </p:cBhvr>
                                      <p:to>
                                        <p:strVal val="visible"/>
                                      </p:to>
                                    </p:set>
                                    <p:animEffect transition="in" filter="box(out)">
                                      <p:cBhvr>
                                        <p:cTn id="7" dur="500"/>
                                        <p:tgtEl>
                                          <p:spTgt spid="440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AutoShape 2"/>
          <p:cNvSpPr>
            <a:spLocks noGrp="1" noChangeArrowheads="1"/>
          </p:cNvSpPr>
          <p:nvPr>
            <p:ph type="title"/>
          </p:nvPr>
        </p:nvSpPr>
        <p:spPr/>
        <p:txBody>
          <a:bodyPr/>
          <a:lstStyle/>
          <a:p>
            <a:pPr eaLnBrk="1" hangingPunct="1"/>
            <a:r>
              <a:rPr lang="tr-TR" smtClean="0"/>
              <a:t>Listeler : extend (liste birleştirme)</a:t>
            </a:r>
          </a:p>
        </p:txBody>
      </p:sp>
      <p:sp>
        <p:nvSpPr>
          <p:cNvPr id="10243" name="Text Box 5"/>
          <p:cNvSpPr txBox="1">
            <a:spLocks noChangeArrowheads="1"/>
          </p:cNvSpPr>
          <p:nvPr/>
        </p:nvSpPr>
        <p:spPr bwMode="auto">
          <a:xfrm>
            <a:off x="900113" y="2492375"/>
            <a:ext cx="7921625" cy="2825750"/>
          </a:xfrm>
          <a:prstGeom prst="rect">
            <a:avLst/>
          </a:prstGeom>
          <a:noFill/>
          <a:ln w="9525">
            <a:noFill/>
            <a:miter lim="800000"/>
            <a:headEnd/>
            <a:tailEnd/>
          </a:ln>
        </p:spPr>
        <p:txBody>
          <a:bodyPr>
            <a:spAutoFit/>
          </a:bodyPr>
          <a:lstStyle/>
          <a:p>
            <a:pPr algn="l">
              <a:spcBef>
                <a:spcPct val="20000"/>
              </a:spcBef>
              <a:buClr>
                <a:schemeClr val="tx1"/>
              </a:buClr>
              <a:buSzPct val="75000"/>
              <a:buFont typeface="Wingdings" pitchFamily="2" charset="2"/>
              <a:buNone/>
            </a:pPr>
            <a:r>
              <a:rPr lang="tr-TR" sz="2400"/>
              <a:t>İki listeyi birleştirmek için az önce öğrenmiş olduğumuz append ve klasik yöntem olan “+” işleci yetersiz kalmaktadır. Bu iki yöntemde ekleme işlemi yapılabilir. Ancak eklenecek olan liste eklenen listede ayrı birer eleman olarak değil tek bir eleman olarak algılanır.</a:t>
            </a:r>
          </a:p>
          <a:p>
            <a:pPr algn="l">
              <a:spcBef>
                <a:spcPct val="20000"/>
              </a:spcBef>
              <a:buClr>
                <a:schemeClr val="tx1"/>
              </a:buClr>
              <a:buSzPct val="75000"/>
              <a:buFont typeface="Wingdings" pitchFamily="2" charset="2"/>
              <a:buNone/>
            </a:pPr>
            <a:endParaRPr lang="tr-TR" sz="2400"/>
          </a:p>
          <a:p>
            <a:pPr algn="l">
              <a:spcBef>
                <a:spcPct val="20000"/>
              </a:spcBef>
              <a:buClr>
                <a:schemeClr val="tx1"/>
              </a:buClr>
              <a:buSzPct val="75000"/>
              <a:buFont typeface="Wingdings" pitchFamily="2" charset="2"/>
              <a:buNone/>
            </a:pPr>
            <a:r>
              <a:rPr lang="tr-TR" sz="2400"/>
              <a:t>Örneklersek;</a:t>
            </a:r>
            <a:endParaRPr lang="tr-TR"/>
          </a:p>
        </p:txBody>
      </p:sp>
      <p:pic>
        <p:nvPicPr>
          <p:cNvPr id="45058" name="Picture 2"/>
          <p:cNvPicPr>
            <a:picLocks noChangeAspect="1" noChangeArrowheads="1"/>
          </p:cNvPicPr>
          <p:nvPr/>
        </p:nvPicPr>
        <p:blipFill>
          <a:blip r:embed="rId2" cstate="print"/>
          <a:srcRect r="47984"/>
          <a:stretch>
            <a:fillRect/>
          </a:stretch>
        </p:blipFill>
        <p:spPr bwMode="auto">
          <a:xfrm>
            <a:off x="2195513" y="2420938"/>
            <a:ext cx="6697662" cy="3656012"/>
          </a:xfrm>
          <a:prstGeom prst="rect">
            <a:avLst/>
          </a:prstGeom>
          <a:noFill/>
          <a:ln w="9525">
            <a:noFill/>
            <a:miter lim="800000"/>
            <a:headEnd/>
            <a:tailEnd/>
          </a:ln>
        </p:spPr>
      </p:pic>
      <p:sp>
        <p:nvSpPr>
          <p:cNvPr id="7" name="Text Box 5"/>
          <p:cNvSpPr txBox="1">
            <a:spLocks noChangeArrowheads="1"/>
          </p:cNvSpPr>
          <p:nvPr/>
        </p:nvSpPr>
        <p:spPr bwMode="auto">
          <a:xfrm>
            <a:off x="900113" y="5765800"/>
            <a:ext cx="7704137" cy="831850"/>
          </a:xfrm>
          <a:prstGeom prst="rect">
            <a:avLst/>
          </a:prstGeom>
          <a:solidFill>
            <a:schemeClr val="tx1">
              <a:lumMod val="20000"/>
              <a:lumOff val="80000"/>
            </a:schemeClr>
          </a:solidFill>
          <a:ln w="38100">
            <a:solidFill>
              <a:srgbClr val="0070C0"/>
            </a:solidFill>
            <a:miter lim="800000"/>
            <a:headEnd/>
            <a:tailEnd/>
          </a:ln>
          <a:effectLst/>
        </p:spPr>
        <p:txBody>
          <a:bodyPr>
            <a:spAutoFit/>
          </a:bodyPr>
          <a:lstStyle/>
          <a:p>
            <a:pPr algn="l">
              <a:spcBef>
                <a:spcPct val="20000"/>
              </a:spcBef>
              <a:buClr>
                <a:schemeClr val="tx1"/>
              </a:buClr>
              <a:buSzPct val="75000"/>
              <a:buFont typeface="Wingdings" pitchFamily="2" charset="2"/>
              <a:buNone/>
              <a:defRPr/>
            </a:pPr>
            <a:r>
              <a:rPr lang="tr-TR" sz="2400" dirty="0"/>
              <a:t>Dikkat edilirse iki listeyi birleştirme sonucunda toplam 5 adet eleman olmalıydı. Ancak şu an 4 eleman var.</a:t>
            </a:r>
            <a:endParaRPr lang="tr-TR" dirty="0"/>
          </a:p>
        </p:txBody>
      </p:sp>
      <p:sp>
        <p:nvSpPr>
          <p:cNvPr id="6" name="5 Sağ Ayraç"/>
          <p:cNvSpPr>
            <a:spLocks/>
          </p:cNvSpPr>
          <p:nvPr/>
        </p:nvSpPr>
        <p:spPr bwMode="auto">
          <a:xfrm rot="5400000">
            <a:off x="6670675" y="4519613"/>
            <a:ext cx="574675" cy="2016125"/>
          </a:xfrm>
          <a:prstGeom prst="rightBrace">
            <a:avLst>
              <a:gd name="adj1" fmla="val 8348"/>
              <a:gd name="adj2" fmla="val 50000"/>
            </a:avLst>
          </a:prstGeom>
          <a:noFill/>
          <a:ln w="38100" algn="ctr">
            <a:solidFill>
              <a:schemeClr val="tx1"/>
            </a:solidFill>
            <a:round/>
            <a:headEnd/>
            <a:tailEnd/>
          </a:ln>
        </p:spPr>
        <p:txBody>
          <a:bodyPr/>
          <a:lstStyle/>
          <a:p>
            <a:endParaRPr lang="tr-TR"/>
          </a:p>
        </p:txBody>
      </p:sp>
    </p:spTree>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nodeType="clickEffect">
                                  <p:stCondLst>
                                    <p:cond delay="0"/>
                                  </p:stCondLst>
                                  <p:childTnLst>
                                    <p:set>
                                      <p:cBhvr>
                                        <p:cTn id="6" dur="1" fill="hold">
                                          <p:stCondLst>
                                            <p:cond delay="0"/>
                                          </p:stCondLst>
                                        </p:cTn>
                                        <p:tgtEl>
                                          <p:spTgt spid="45058"/>
                                        </p:tgtEl>
                                        <p:attrNameLst>
                                          <p:attrName>style.visibility</p:attrName>
                                        </p:attrNameLst>
                                      </p:cBhvr>
                                      <p:to>
                                        <p:strVal val="visible"/>
                                      </p:to>
                                    </p:set>
                                    <p:animEffect transition="in" filter="box(out)">
                                      <p:cBhvr>
                                        <p:cTn id="7" dur="500"/>
                                        <p:tgtEl>
                                          <p:spTgt spid="45058"/>
                                        </p:tgtEl>
                                      </p:cBhvr>
                                    </p:animEffect>
                                  </p:childTnLst>
                                </p:cTn>
                              </p:par>
                            </p:childTnLst>
                          </p:cTn>
                        </p:par>
                        <p:par>
                          <p:cTn id="8" fill="hold">
                            <p:stCondLst>
                              <p:cond delay="500"/>
                            </p:stCondLst>
                            <p:childTnLst>
                              <p:par>
                                <p:cTn id="9" presetID="4" presetClass="entr" presetSubtype="32"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box(out)">
                                      <p:cBhvr>
                                        <p:cTn id="11" dur="500"/>
                                        <p:tgtEl>
                                          <p:spTgt spid="6"/>
                                        </p:tgtEl>
                                      </p:cBhvr>
                                    </p:animEffect>
                                  </p:childTnLst>
                                </p:cTn>
                              </p:par>
                            </p:childTnLst>
                          </p:cTn>
                        </p:par>
                        <p:par>
                          <p:cTn id="12" fill="hold">
                            <p:stCondLst>
                              <p:cond delay="1000"/>
                            </p:stCondLst>
                            <p:childTnLst>
                              <p:par>
                                <p:cTn id="13" presetID="4" presetClass="entr" presetSubtype="32"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box(out)">
                                      <p:cBhvr>
                                        <p:cTn id="1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AutoShape 2"/>
          <p:cNvSpPr>
            <a:spLocks noGrp="1" noChangeArrowheads="1"/>
          </p:cNvSpPr>
          <p:nvPr>
            <p:ph type="title"/>
          </p:nvPr>
        </p:nvSpPr>
        <p:spPr/>
        <p:txBody>
          <a:bodyPr/>
          <a:lstStyle/>
          <a:p>
            <a:pPr eaLnBrk="1" hangingPunct="1"/>
            <a:r>
              <a:rPr lang="tr-TR" smtClean="0"/>
              <a:t>Listeler : extend (liste birleştirme)</a:t>
            </a:r>
          </a:p>
        </p:txBody>
      </p:sp>
      <p:sp>
        <p:nvSpPr>
          <p:cNvPr id="11267" name="Text Box 5"/>
          <p:cNvSpPr txBox="1">
            <a:spLocks noChangeArrowheads="1"/>
          </p:cNvSpPr>
          <p:nvPr/>
        </p:nvSpPr>
        <p:spPr bwMode="auto">
          <a:xfrm>
            <a:off x="900113" y="2492375"/>
            <a:ext cx="7921625" cy="1717675"/>
          </a:xfrm>
          <a:prstGeom prst="rect">
            <a:avLst/>
          </a:prstGeom>
          <a:noFill/>
          <a:ln w="9525">
            <a:noFill/>
            <a:miter lim="800000"/>
            <a:headEnd/>
            <a:tailEnd/>
          </a:ln>
        </p:spPr>
        <p:txBody>
          <a:bodyPr>
            <a:spAutoFit/>
          </a:bodyPr>
          <a:lstStyle/>
          <a:p>
            <a:pPr algn="l">
              <a:spcBef>
                <a:spcPct val="20000"/>
              </a:spcBef>
              <a:buClr>
                <a:schemeClr val="tx1"/>
              </a:buClr>
              <a:buSzPct val="75000"/>
              <a:buFont typeface="Wingdings" pitchFamily="2" charset="2"/>
              <a:buNone/>
            </a:pPr>
            <a:r>
              <a:rPr lang="tr-TR" sz="2400"/>
              <a:t>Bu nedenle yeni eklenen meyvelerinde stok listesinde birer nesne olarak algılanabilmesi için </a:t>
            </a:r>
            <a:r>
              <a:rPr lang="tr-TR" sz="2400" b="1"/>
              <a:t>extend</a:t>
            </a:r>
            <a:r>
              <a:rPr lang="tr-TR" sz="2400"/>
              <a:t> kullanılır.</a:t>
            </a:r>
          </a:p>
          <a:p>
            <a:pPr algn="l">
              <a:spcBef>
                <a:spcPct val="20000"/>
              </a:spcBef>
              <a:buClr>
                <a:schemeClr val="tx1"/>
              </a:buClr>
              <a:buSzPct val="75000"/>
              <a:buFont typeface="Wingdings" pitchFamily="2" charset="2"/>
              <a:buNone/>
            </a:pPr>
            <a:endParaRPr lang="tr-TR" sz="2400"/>
          </a:p>
          <a:p>
            <a:pPr algn="l">
              <a:spcBef>
                <a:spcPct val="20000"/>
              </a:spcBef>
              <a:buClr>
                <a:schemeClr val="tx1"/>
              </a:buClr>
              <a:buSzPct val="75000"/>
              <a:buFont typeface="Wingdings" pitchFamily="2" charset="2"/>
              <a:buNone/>
            </a:pPr>
            <a:r>
              <a:rPr lang="tr-TR" sz="2400"/>
              <a:t>Doğru Kullanım :</a:t>
            </a:r>
            <a:endParaRPr lang="tr-TR"/>
          </a:p>
        </p:txBody>
      </p:sp>
      <p:pic>
        <p:nvPicPr>
          <p:cNvPr id="46082" name="Picture 2"/>
          <p:cNvPicPr>
            <a:picLocks noChangeAspect="1" noChangeArrowheads="1"/>
          </p:cNvPicPr>
          <p:nvPr/>
        </p:nvPicPr>
        <p:blipFill>
          <a:blip r:embed="rId2" cstate="print"/>
          <a:srcRect t="59419" r="54517"/>
          <a:stretch>
            <a:fillRect/>
          </a:stretch>
        </p:blipFill>
        <p:spPr bwMode="auto">
          <a:xfrm>
            <a:off x="3348038" y="4581525"/>
            <a:ext cx="5681662" cy="1943100"/>
          </a:xfrm>
          <a:prstGeom prst="rect">
            <a:avLst/>
          </a:prstGeom>
          <a:noFill/>
          <a:ln w="9525">
            <a:noFill/>
            <a:miter lim="800000"/>
            <a:headEnd/>
            <a:tailEnd/>
          </a:ln>
        </p:spPr>
      </p:pic>
      <p:pic>
        <p:nvPicPr>
          <p:cNvPr id="8" name="Picture 2"/>
          <p:cNvPicPr>
            <a:picLocks noChangeAspect="1" noChangeArrowheads="1"/>
          </p:cNvPicPr>
          <p:nvPr/>
        </p:nvPicPr>
        <p:blipFill>
          <a:blip r:embed="rId3" cstate="print"/>
          <a:srcRect t="37419" r="53577"/>
          <a:stretch>
            <a:fillRect/>
          </a:stretch>
        </p:blipFill>
        <p:spPr bwMode="auto">
          <a:xfrm>
            <a:off x="3348038" y="2374900"/>
            <a:ext cx="5572125" cy="2133600"/>
          </a:xfrm>
          <a:prstGeom prst="rect">
            <a:avLst/>
          </a:prstGeom>
          <a:noFill/>
          <a:ln w="9525">
            <a:noFill/>
            <a:miter lim="800000"/>
            <a:headEnd/>
            <a:tailEnd/>
          </a:ln>
        </p:spPr>
      </p:pic>
      <p:sp>
        <p:nvSpPr>
          <p:cNvPr id="9" name="8 Sağ Ayraç"/>
          <p:cNvSpPr>
            <a:spLocks/>
          </p:cNvSpPr>
          <p:nvPr/>
        </p:nvSpPr>
        <p:spPr bwMode="auto">
          <a:xfrm rot="5400000">
            <a:off x="7576344" y="3018632"/>
            <a:ext cx="431800" cy="1871662"/>
          </a:xfrm>
          <a:prstGeom prst="rightBrace">
            <a:avLst>
              <a:gd name="adj1" fmla="val 8328"/>
              <a:gd name="adj2" fmla="val 50000"/>
            </a:avLst>
          </a:prstGeom>
          <a:noFill/>
          <a:ln w="38100" algn="ctr">
            <a:solidFill>
              <a:schemeClr val="tx1"/>
            </a:solidFill>
            <a:round/>
            <a:headEnd/>
            <a:tailEnd/>
          </a:ln>
        </p:spPr>
        <p:txBody>
          <a:bodyPr/>
          <a:lstStyle/>
          <a:p>
            <a:endParaRPr lang="tr-TR"/>
          </a:p>
        </p:txBody>
      </p:sp>
      <p:cxnSp>
        <p:nvCxnSpPr>
          <p:cNvPr id="11" name="10 Düz Ok Bağlayıcısı"/>
          <p:cNvCxnSpPr>
            <a:cxnSpLocks noChangeShapeType="1"/>
          </p:cNvCxnSpPr>
          <p:nvPr/>
        </p:nvCxnSpPr>
        <p:spPr bwMode="auto">
          <a:xfrm rot="5400000">
            <a:off x="6732588" y="4540250"/>
            <a:ext cx="1295400" cy="720725"/>
          </a:xfrm>
          <a:prstGeom prst="straightConnector1">
            <a:avLst/>
          </a:prstGeom>
          <a:noFill/>
          <a:ln w="38100" algn="ctr">
            <a:solidFill>
              <a:schemeClr val="tx1"/>
            </a:solidFill>
            <a:round/>
            <a:headEnd/>
            <a:tailEnd type="arrow" w="med" len="med"/>
          </a:ln>
        </p:spPr>
      </p:cxnSp>
      <p:cxnSp>
        <p:nvCxnSpPr>
          <p:cNvPr id="13" name="12 Düz Ok Bağlayıcısı"/>
          <p:cNvCxnSpPr>
            <a:cxnSpLocks noChangeShapeType="1"/>
          </p:cNvCxnSpPr>
          <p:nvPr/>
        </p:nvCxnSpPr>
        <p:spPr bwMode="auto">
          <a:xfrm rot="16200000" flipH="1">
            <a:off x="7158831" y="4906169"/>
            <a:ext cx="1347788" cy="19050"/>
          </a:xfrm>
          <a:prstGeom prst="straightConnector1">
            <a:avLst/>
          </a:prstGeom>
          <a:noFill/>
          <a:ln w="38100" algn="ctr">
            <a:solidFill>
              <a:schemeClr val="tx1"/>
            </a:solidFill>
            <a:round/>
            <a:headEnd/>
            <a:tailEnd type="arrow" w="med" len="med"/>
          </a:ln>
        </p:spPr>
      </p:cxnSp>
      <p:sp>
        <p:nvSpPr>
          <p:cNvPr id="14" name="Text Box 5"/>
          <p:cNvSpPr txBox="1">
            <a:spLocks noChangeArrowheads="1"/>
          </p:cNvSpPr>
          <p:nvPr/>
        </p:nvSpPr>
        <p:spPr bwMode="auto">
          <a:xfrm>
            <a:off x="900113" y="5921375"/>
            <a:ext cx="7704137" cy="830263"/>
          </a:xfrm>
          <a:prstGeom prst="rect">
            <a:avLst/>
          </a:prstGeom>
          <a:solidFill>
            <a:schemeClr val="tx1">
              <a:lumMod val="20000"/>
              <a:lumOff val="80000"/>
            </a:schemeClr>
          </a:solidFill>
          <a:ln w="38100">
            <a:solidFill>
              <a:srgbClr val="0070C0"/>
            </a:solidFill>
            <a:miter lim="800000"/>
            <a:headEnd/>
            <a:tailEnd/>
          </a:ln>
          <a:effectLst/>
        </p:spPr>
        <p:txBody>
          <a:bodyPr>
            <a:spAutoFit/>
          </a:bodyPr>
          <a:lstStyle/>
          <a:p>
            <a:pPr algn="l">
              <a:spcBef>
                <a:spcPct val="20000"/>
              </a:spcBef>
              <a:buClr>
                <a:schemeClr val="tx1"/>
              </a:buClr>
              <a:buSzPct val="75000"/>
              <a:buFont typeface="Wingdings" pitchFamily="2" charset="2"/>
              <a:buNone/>
              <a:defRPr/>
            </a:pPr>
            <a:r>
              <a:rPr lang="tr-TR" sz="2400" dirty="0" err="1"/>
              <a:t>extend</a:t>
            </a:r>
            <a:r>
              <a:rPr lang="tr-TR" sz="2400" dirty="0"/>
              <a:t> işleminden sonra stok listesinin eleman sayısının 5 olduğuna dikkat!</a:t>
            </a:r>
            <a:endParaRPr lang="tr-TR" dirty="0"/>
          </a:p>
        </p:txBody>
      </p:sp>
    </p:spTree>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nodeType="clickEffect">
                                  <p:stCondLst>
                                    <p:cond delay="0"/>
                                  </p:stCondLst>
                                  <p:childTnLst>
                                    <p:set>
                                      <p:cBhvr>
                                        <p:cTn id="6" dur="1" fill="hold">
                                          <p:stCondLst>
                                            <p:cond delay="0"/>
                                          </p:stCondLst>
                                        </p:cTn>
                                        <p:tgtEl>
                                          <p:spTgt spid="46082"/>
                                        </p:tgtEl>
                                        <p:attrNameLst>
                                          <p:attrName>style.visibility</p:attrName>
                                        </p:attrNameLst>
                                      </p:cBhvr>
                                      <p:to>
                                        <p:strVal val="visible"/>
                                      </p:to>
                                    </p:set>
                                    <p:animEffect transition="in" filter="box(out)">
                                      <p:cBhvr>
                                        <p:cTn id="7" dur="500"/>
                                        <p:tgtEl>
                                          <p:spTgt spid="46082"/>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ox(out)">
                                      <p:cBhvr>
                                        <p:cTn id="12" dur="500"/>
                                        <p:tgtEl>
                                          <p:spTgt spid="8"/>
                                        </p:tgtEl>
                                      </p:cBhvr>
                                    </p:animEffect>
                                  </p:childTnLst>
                                </p:cTn>
                              </p:par>
                            </p:childTnLst>
                          </p:cTn>
                        </p:par>
                        <p:par>
                          <p:cTn id="13" fill="hold">
                            <p:stCondLst>
                              <p:cond delay="500"/>
                            </p:stCondLst>
                            <p:childTnLst>
                              <p:par>
                                <p:cTn id="14" presetID="4" presetClass="entr" presetSubtype="32" fill="hold" grpId="0" nodeType="after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box(out)">
                                      <p:cBhvr>
                                        <p:cTn id="16" dur="500"/>
                                        <p:tgtEl>
                                          <p:spTgt spid="9"/>
                                        </p:tgtEl>
                                      </p:cBhvr>
                                    </p:animEffect>
                                  </p:childTnLst>
                                </p:cTn>
                              </p:par>
                              <p:par>
                                <p:cTn id="17" presetID="4" presetClass="entr" presetSubtype="32"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box(out)">
                                      <p:cBhvr>
                                        <p:cTn id="19" dur="500"/>
                                        <p:tgtEl>
                                          <p:spTgt spid="11"/>
                                        </p:tgtEl>
                                      </p:cBhvr>
                                    </p:animEffect>
                                  </p:childTnLst>
                                </p:cTn>
                              </p:par>
                              <p:par>
                                <p:cTn id="20" presetID="4" presetClass="entr" presetSubtype="32" fill="hold" nodeType="with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box(out)">
                                      <p:cBhvr>
                                        <p:cTn id="22" dur="500"/>
                                        <p:tgtEl>
                                          <p:spTgt spid="13"/>
                                        </p:tgtEl>
                                      </p:cBhvr>
                                    </p:animEffect>
                                  </p:childTnLst>
                                </p:cTn>
                              </p:par>
                            </p:childTnLst>
                          </p:cTn>
                        </p:par>
                        <p:par>
                          <p:cTn id="23" fill="hold">
                            <p:stCondLst>
                              <p:cond delay="1000"/>
                            </p:stCondLst>
                            <p:childTnLst>
                              <p:par>
                                <p:cTn id="24" presetID="4" presetClass="entr" presetSubtype="32" fill="hold" grpId="0" nodeType="afterEffect">
                                  <p:stCondLst>
                                    <p:cond delay="5000"/>
                                  </p:stCondLst>
                                  <p:childTnLst>
                                    <p:set>
                                      <p:cBhvr>
                                        <p:cTn id="25" dur="1" fill="hold">
                                          <p:stCondLst>
                                            <p:cond delay="0"/>
                                          </p:stCondLst>
                                        </p:cTn>
                                        <p:tgtEl>
                                          <p:spTgt spid="14"/>
                                        </p:tgtEl>
                                        <p:attrNameLst>
                                          <p:attrName>style.visibility</p:attrName>
                                        </p:attrNameLst>
                                      </p:cBhvr>
                                      <p:to>
                                        <p:strVal val="visible"/>
                                      </p:to>
                                    </p:set>
                                    <p:animEffect transition="in" filter="box(out)">
                                      <p:cBhvr>
                                        <p:cTn id="26"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4" grpId="0" animBg="1"/>
    </p:bldLst>
  </p:timing>
</p:sld>
</file>

<file path=ppt/theme/theme1.xml><?xml version="1.0" encoding="utf-8"?>
<a:theme xmlns:a="http://schemas.openxmlformats.org/drawingml/2006/main" name="Kapsüller">
  <a:themeElements>
    <a:clrScheme name="Kapsüller 1">
      <a:dk1>
        <a:srgbClr val="003366"/>
      </a:dk1>
      <a:lt1>
        <a:srgbClr val="FFFFFF"/>
      </a:lt1>
      <a:dk2>
        <a:srgbClr val="006666"/>
      </a:dk2>
      <a:lt2>
        <a:srgbClr val="666699"/>
      </a:lt2>
      <a:accent1>
        <a:srgbClr val="33CCCC"/>
      </a:accent1>
      <a:accent2>
        <a:srgbClr val="99CC99"/>
      </a:accent2>
      <a:accent3>
        <a:srgbClr val="FFFFFF"/>
      </a:accent3>
      <a:accent4>
        <a:srgbClr val="002A56"/>
      </a:accent4>
      <a:accent5>
        <a:srgbClr val="ADE2E2"/>
      </a:accent5>
      <a:accent6>
        <a:srgbClr val="8AB98A"/>
      </a:accent6>
      <a:hlink>
        <a:srgbClr val="003366"/>
      </a:hlink>
      <a:folHlink>
        <a:srgbClr val="CC99FF"/>
      </a:folHlink>
    </a:clrScheme>
    <a:fontScheme name="Kapsüller">
      <a:majorFont>
        <a:latin typeface="Arial"/>
        <a:ea typeface=""/>
        <a:cs typeface=""/>
      </a:majorFont>
      <a:minorFont>
        <a:latin typeface="Arial"/>
        <a:ea typeface=""/>
        <a:cs typeface=""/>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tr-TR"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tr-TR" sz="1800" b="0" i="0" u="none" strike="noStrike" cap="none" normalizeH="0" baseline="0" smtClean="0">
            <a:ln>
              <a:noFill/>
            </a:ln>
            <a:solidFill>
              <a:schemeClr val="tx1"/>
            </a:solidFill>
            <a:effectLst/>
            <a:latin typeface="Arial" charset="0"/>
          </a:defRPr>
        </a:defPPr>
      </a:lstStyle>
    </a:lnDef>
    <a:txDef>
      <a:spPr bwMode="auto">
        <a:solidFill>
          <a:schemeClr val="tx1">
            <a:lumMod val="20000"/>
            <a:lumOff val="80000"/>
          </a:schemeClr>
        </a:solidFill>
        <a:ln w="38100">
          <a:solidFill>
            <a:srgbClr val="0070C0"/>
          </a:solidFill>
          <a:miter lim="800000"/>
          <a:headEnd/>
          <a:tailEnd/>
        </a:ln>
        <a:effectLst/>
      </a:spPr>
      <a:bodyPr wrap="square">
        <a:spAutoFit/>
      </a:bodyPr>
      <a:lstStyle>
        <a:defPPr algn="l">
          <a:spcBef>
            <a:spcPct val="20000"/>
          </a:spcBef>
          <a:buClr>
            <a:schemeClr val="tx1"/>
          </a:buClr>
          <a:buSzPct val="75000"/>
          <a:buFont typeface="Wingdings" pitchFamily="2" charset="2"/>
          <a:buNone/>
          <a:defRPr sz="2400" dirty="0" smtClean="0"/>
        </a:defPPr>
      </a:lstStyle>
    </a:txDef>
  </a:objectDefaults>
  <a:extraClrSchemeLst>
    <a:extraClrScheme>
      <a:clrScheme name="Kapsüller 1">
        <a:dk1>
          <a:srgbClr val="003366"/>
        </a:dk1>
        <a:lt1>
          <a:srgbClr val="FFFFFF"/>
        </a:lt1>
        <a:dk2>
          <a:srgbClr val="006666"/>
        </a:dk2>
        <a:lt2>
          <a:srgbClr val="666699"/>
        </a:lt2>
        <a:accent1>
          <a:srgbClr val="33CCCC"/>
        </a:accent1>
        <a:accent2>
          <a:srgbClr val="99CC99"/>
        </a:accent2>
        <a:accent3>
          <a:srgbClr val="FFFFFF"/>
        </a:accent3>
        <a:accent4>
          <a:srgbClr val="002A56"/>
        </a:accent4>
        <a:accent5>
          <a:srgbClr val="ADE2E2"/>
        </a:accent5>
        <a:accent6>
          <a:srgbClr val="8AB98A"/>
        </a:accent6>
        <a:hlink>
          <a:srgbClr val="003366"/>
        </a:hlink>
        <a:folHlink>
          <a:srgbClr val="CC99FF"/>
        </a:folHlink>
      </a:clrScheme>
      <a:clrMap bg1="lt1" tx1="dk1" bg2="lt2" tx2="dk2" accent1="accent1" accent2="accent2" accent3="accent3" accent4="accent4" accent5="accent5" accent6="accent6" hlink="hlink" folHlink="folHlink"/>
    </a:extraClrScheme>
    <a:extraClrScheme>
      <a:clrScheme name="Kapsüller 2">
        <a:dk1>
          <a:srgbClr val="000000"/>
        </a:dk1>
        <a:lt1>
          <a:srgbClr val="FFFFFF"/>
        </a:lt1>
        <a:dk2>
          <a:srgbClr val="000000"/>
        </a:dk2>
        <a:lt2>
          <a:srgbClr val="808000"/>
        </a:lt2>
        <a:accent1>
          <a:srgbClr val="FFCC99"/>
        </a:accent1>
        <a:accent2>
          <a:srgbClr val="99CC00"/>
        </a:accent2>
        <a:accent3>
          <a:srgbClr val="FFFFFF"/>
        </a:accent3>
        <a:accent4>
          <a:srgbClr val="000000"/>
        </a:accent4>
        <a:accent5>
          <a:srgbClr val="FFE2CA"/>
        </a:accent5>
        <a:accent6>
          <a:srgbClr val="8AB900"/>
        </a:accent6>
        <a:hlink>
          <a:srgbClr val="336600"/>
        </a:hlink>
        <a:folHlink>
          <a:srgbClr val="FFCC00"/>
        </a:folHlink>
      </a:clrScheme>
      <a:clrMap bg1="lt1" tx1="dk1" bg2="lt2" tx2="dk2" accent1="accent1" accent2="accent2" accent3="accent3" accent4="accent4" accent5="accent5" accent6="accent6" hlink="hlink" folHlink="folHlink"/>
    </a:extraClrScheme>
    <a:extraClrScheme>
      <a:clrScheme name="Kapsüller 3">
        <a:dk1>
          <a:srgbClr val="006699"/>
        </a:dk1>
        <a:lt1>
          <a:srgbClr val="FFFFFF"/>
        </a:lt1>
        <a:dk2>
          <a:srgbClr val="6699FF"/>
        </a:dk2>
        <a:lt2>
          <a:srgbClr val="FFFFFF"/>
        </a:lt2>
        <a:accent1>
          <a:srgbClr val="33CCCC"/>
        </a:accent1>
        <a:accent2>
          <a:srgbClr val="006699"/>
        </a:accent2>
        <a:accent3>
          <a:srgbClr val="B8CAFF"/>
        </a:accent3>
        <a:accent4>
          <a:srgbClr val="DADADA"/>
        </a:accent4>
        <a:accent5>
          <a:srgbClr val="ADE2E2"/>
        </a:accent5>
        <a:accent6>
          <a:srgbClr val="005C8A"/>
        </a:accent6>
        <a:hlink>
          <a:srgbClr val="99CC00"/>
        </a:hlink>
        <a:folHlink>
          <a:srgbClr val="FFFFCC"/>
        </a:folHlink>
      </a:clrScheme>
      <a:clrMap bg1="dk2" tx1="lt1" bg2="dk1" tx2="lt2" accent1="accent1" accent2="accent2" accent3="accent3" accent4="accent4" accent5="accent5" accent6="accent6" hlink="hlink" folHlink="folHlink"/>
    </a:extraClrScheme>
    <a:extraClrScheme>
      <a:clrScheme name="Kapsüller 4">
        <a:dk1>
          <a:srgbClr val="000000"/>
        </a:dk1>
        <a:lt1>
          <a:srgbClr val="FFFFFF"/>
        </a:lt1>
        <a:dk2>
          <a:srgbClr val="9900CC"/>
        </a:dk2>
        <a:lt2>
          <a:srgbClr val="006600"/>
        </a:lt2>
        <a:accent1>
          <a:srgbClr val="33CC33"/>
        </a:accent1>
        <a:accent2>
          <a:srgbClr val="FFCC66"/>
        </a:accent2>
        <a:accent3>
          <a:srgbClr val="FFFFFF"/>
        </a:accent3>
        <a:accent4>
          <a:srgbClr val="000000"/>
        </a:accent4>
        <a:accent5>
          <a:srgbClr val="ADE2AD"/>
        </a:accent5>
        <a:accent6>
          <a:srgbClr val="E7B95C"/>
        </a:accent6>
        <a:hlink>
          <a:srgbClr val="0033CC"/>
        </a:hlink>
        <a:folHlink>
          <a:srgbClr val="CC0066"/>
        </a:folHlink>
      </a:clrScheme>
      <a:clrMap bg1="lt1" tx1="dk1" bg2="lt2" tx2="dk2" accent1="accent1" accent2="accent2" accent3="accent3" accent4="accent4" accent5="accent5" accent6="accent6" hlink="hlink" folHlink="folHlink"/>
    </a:extraClrScheme>
    <a:extraClrScheme>
      <a:clrScheme name="Kapsüller 5">
        <a:dk1>
          <a:srgbClr val="000066"/>
        </a:dk1>
        <a:lt1>
          <a:srgbClr val="FFFFFF"/>
        </a:lt1>
        <a:dk2>
          <a:srgbClr val="336699"/>
        </a:dk2>
        <a:lt2>
          <a:srgbClr val="FFFFEB"/>
        </a:lt2>
        <a:accent1>
          <a:srgbClr val="99CCFF"/>
        </a:accent1>
        <a:accent2>
          <a:srgbClr val="9999FF"/>
        </a:accent2>
        <a:accent3>
          <a:srgbClr val="ADB8CA"/>
        </a:accent3>
        <a:accent4>
          <a:srgbClr val="DADADA"/>
        </a:accent4>
        <a:accent5>
          <a:srgbClr val="CAE2FF"/>
        </a:accent5>
        <a:accent6>
          <a:srgbClr val="8A8AE7"/>
        </a:accent6>
        <a:hlink>
          <a:srgbClr val="CCCCFF"/>
        </a:hlink>
        <a:folHlink>
          <a:srgbClr val="C68DFF"/>
        </a:folHlink>
      </a:clrScheme>
      <a:clrMap bg1="dk2" tx1="lt1" bg2="dk1" tx2="lt2" accent1="accent1" accent2="accent2" accent3="accent3" accent4="accent4" accent5="accent5" accent6="accent6" hlink="hlink" folHlink="folHlink"/>
    </a:extraClrScheme>
    <a:extraClrScheme>
      <a:clrScheme name="Kapsüller 6">
        <a:dk1>
          <a:srgbClr val="808000"/>
        </a:dk1>
        <a:lt1>
          <a:srgbClr val="FFFFFF"/>
        </a:lt1>
        <a:dk2>
          <a:srgbClr val="006666"/>
        </a:dk2>
        <a:lt2>
          <a:srgbClr val="FFFFFF"/>
        </a:lt2>
        <a:accent1>
          <a:srgbClr val="FFCC66"/>
        </a:accent1>
        <a:accent2>
          <a:srgbClr val="00ACA8"/>
        </a:accent2>
        <a:accent3>
          <a:srgbClr val="AAB8B8"/>
        </a:accent3>
        <a:accent4>
          <a:srgbClr val="DADADA"/>
        </a:accent4>
        <a:accent5>
          <a:srgbClr val="FFE2B8"/>
        </a:accent5>
        <a:accent6>
          <a:srgbClr val="009B98"/>
        </a:accent6>
        <a:hlink>
          <a:srgbClr val="CCCC00"/>
        </a:hlink>
        <a:folHlink>
          <a:srgbClr val="33CCCC"/>
        </a:folHlink>
      </a:clrScheme>
      <a:clrMap bg1="dk2" tx1="lt1" bg2="dk1" tx2="lt2" accent1="accent1" accent2="accent2" accent3="accent3" accent4="accent4" accent5="accent5" accent6="accent6" hlink="hlink" folHlink="folHlink"/>
    </a:extraClrScheme>
    <a:extraClrScheme>
      <a:clrScheme name="Kapsüller 7">
        <a:dk1>
          <a:srgbClr val="FFFFCC"/>
        </a:dk1>
        <a:lt1>
          <a:srgbClr val="FFFFFF"/>
        </a:lt1>
        <a:dk2>
          <a:srgbClr val="660033"/>
        </a:dk2>
        <a:lt2>
          <a:srgbClr val="FFFFFF"/>
        </a:lt2>
        <a:accent1>
          <a:srgbClr val="FF9900"/>
        </a:accent1>
        <a:accent2>
          <a:srgbClr val="CC3300"/>
        </a:accent2>
        <a:accent3>
          <a:srgbClr val="B8AAAD"/>
        </a:accent3>
        <a:accent4>
          <a:srgbClr val="DADADA"/>
        </a:accent4>
        <a:accent5>
          <a:srgbClr val="FFCAAA"/>
        </a:accent5>
        <a:accent6>
          <a:srgbClr val="B92D00"/>
        </a:accent6>
        <a:hlink>
          <a:srgbClr val="FFCC00"/>
        </a:hlink>
        <a:folHlink>
          <a:srgbClr val="FFCC99"/>
        </a:folHlink>
      </a:clrScheme>
      <a:clrMap bg1="dk2" tx1="lt1" bg2="dk1" tx2="lt2" accent1="accent1" accent2="accent2" accent3="accent3" accent4="accent4" accent5="accent5" accent6="accent6" hlink="hlink" folHlink="folHlink"/>
    </a:extraClrScheme>
    <a:extraClrScheme>
      <a:clrScheme name="Kapsüller 8">
        <a:dk1>
          <a:srgbClr val="FF0000"/>
        </a:dk1>
        <a:lt1>
          <a:srgbClr val="FFFFFF"/>
        </a:lt1>
        <a:dk2>
          <a:srgbClr val="000000"/>
        </a:dk2>
        <a:lt2>
          <a:srgbClr val="FFFFFF"/>
        </a:lt2>
        <a:accent1>
          <a:srgbClr val="FFCC00"/>
        </a:accent1>
        <a:accent2>
          <a:srgbClr val="CC3300"/>
        </a:accent2>
        <a:accent3>
          <a:srgbClr val="AAAAAA"/>
        </a:accent3>
        <a:accent4>
          <a:srgbClr val="DADADA"/>
        </a:accent4>
        <a:accent5>
          <a:srgbClr val="FFE2AA"/>
        </a:accent5>
        <a:accent6>
          <a:srgbClr val="B92D00"/>
        </a:accent6>
        <a:hlink>
          <a:srgbClr val="FF6600"/>
        </a:hlink>
        <a:folHlink>
          <a:srgbClr val="FF7C8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Capsules</Template>
  <TotalTime>1084</TotalTime>
  <Words>1077</Words>
  <PresentationFormat>Ekran Gösterisi (4:3)</PresentationFormat>
  <Paragraphs>163</Paragraphs>
  <Slides>24</Slides>
  <Notes>0</Notes>
  <HiddenSlides>0</HiddenSlides>
  <MMClips>0</MMClips>
  <ScaleCrop>false</ScaleCrop>
  <HeadingPairs>
    <vt:vector size="4" baseType="variant">
      <vt:variant>
        <vt:lpstr>Tema</vt:lpstr>
      </vt:variant>
      <vt:variant>
        <vt:i4>1</vt:i4>
      </vt:variant>
      <vt:variant>
        <vt:lpstr>Slayt Başlıkları</vt:lpstr>
      </vt:variant>
      <vt:variant>
        <vt:i4>24</vt:i4>
      </vt:variant>
    </vt:vector>
  </HeadingPairs>
  <TitlesOfParts>
    <vt:vector size="25" baseType="lpstr">
      <vt:lpstr>Kapsüller</vt:lpstr>
      <vt:lpstr>PowerPoint Sunusu</vt:lpstr>
      <vt:lpstr>Konu Başlıkları</vt:lpstr>
      <vt:lpstr>Başlıyoruz : Liste Nedir?</vt:lpstr>
      <vt:lpstr>Listeler : Index Yazdırma</vt:lpstr>
      <vt:lpstr>Listeler : Index (Sıra)</vt:lpstr>
      <vt:lpstr>Listeler : append (Elemen Eklemek)</vt:lpstr>
      <vt:lpstr>Listeler : insert (araya ekleme)</vt:lpstr>
      <vt:lpstr>Listeler : extend (liste birleştirme)</vt:lpstr>
      <vt:lpstr>Listeler : extend (liste birleştirme)</vt:lpstr>
      <vt:lpstr>Listeler : remove (nesne silme)</vt:lpstr>
      <vt:lpstr>Listeler : pop (nesne silme)</vt:lpstr>
      <vt:lpstr>Listeler : pop (nesne silme)</vt:lpstr>
      <vt:lpstr>Listeler : del (nesne ve liste silme)</vt:lpstr>
      <vt:lpstr>Listeler : index ()</vt:lpstr>
      <vt:lpstr>Listeler : sort ()</vt:lpstr>
      <vt:lpstr>Listeler : reverse ()</vt:lpstr>
      <vt:lpstr>Listeler : Fonksiyonel Programlama Araçları</vt:lpstr>
      <vt:lpstr>Listeler : lambda()</vt:lpstr>
      <vt:lpstr>Listeler : filter()</vt:lpstr>
      <vt:lpstr>Listeler : map()</vt:lpstr>
      <vt:lpstr>2. Bisection (İkiye Bölme)</vt:lpstr>
      <vt:lpstr>2. Bisection (İkiye Bölme)</vt:lpstr>
      <vt:lpstr>2. Bisection (İkiye Bölme)</vt:lpstr>
      <vt:lpstr>KAYNAKLAR</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2010-10-04T07:31:59Z</dcterms:created>
  <dcterms:modified xsi:type="dcterms:W3CDTF">2013-07-05T15:29:32Z</dcterms:modified>
</cp:coreProperties>
</file>