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95" r:id="rId2"/>
    <p:sldId id="257" r:id="rId3"/>
    <p:sldId id="258" r:id="rId4"/>
    <p:sldId id="259" r:id="rId5"/>
    <p:sldId id="260" r:id="rId6"/>
    <p:sldId id="261" r:id="rId7"/>
    <p:sldId id="262" r:id="rId8"/>
    <p:sldId id="263" r:id="rId9"/>
    <p:sldId id="281" r:id="rId10"/>
    <p:sldId id="283" r:id="rId11"/>
    <p:sldId id="284" r:id="rId12"/>
    <p:sldId id="286" r:id="rId13"/>
    <p:sldId id="288" r:id="rId14"/>
    <p:sldId id="289" r:id="rId15"/>
    <p:sldId id="266" r:id="rId16"/>
    <p:sldId id="267" r:id="rId17"/>
    <p:sldId id="268" r:id="rId18"/>
    <p:sldId id="269" r:id="rId19"/>
    <p:sldId id="292" r:id="rId20"/>
    <p:sldId id="270" r:id="rId21"/>
    <p:sldId id="271" r:id="rId22"/>
    <p:sldId id="294" r:id="rId23"/>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0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265" autoAdjust="0"/>
    <p:restoredTop sz="94660"/>
  </p:normalViewPr>
  <p:slideViewPr>
    <p:cSldViewPr>
      <p:cViewPr varScale="1">
        <p:scale>
          <a:sx n="69" d="100"/>
          <a:sy n="69" d="100"/>
        </p:scale>
        <p:origin x="-1266"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grpSp>
        <p:nvGrpSpPr>
          <p:cNvPr id="2" name="Group 2"/>
          <p:cNvGrpSpPr>
            <a:grpSpLocks/>
          </p:cNvGrpSpPr>
          <p:nvPr/>
        </p:nvGrpSpPr>
        <p:grpSpPr bwMode="auto">
          <a:xfrm>
            <a:off x="0" y="0"/>
            <a:ext cx="5867400" cy="6858000"/>
            <a:chOff x="0" y="0"/>
            <a:chExt cx="3696" cy="4320"/>
          </a:xfrm>
        </p:grpSpPr>
        <p:sp>
          <p:nvSpPr>
            <p:cNvPr id="5" name="Rectangle 3"/>
            <p:cNvSpPr>
              <a:spLocks noChangeArrowheads="1"/>
            </p:cNvSpPr>
            <p:nvPr/>
          </p:nvSpPr>
          <p:spPr bwMode="auto">
            <a:xfrm>
              <a:off x="0" y="0"/>
              <a:ext cx="2880" cy="4320"/>
            </a:xfrm>
            <a:prstGeom prst="rect">
              <a:avLst/>
            </a:prstGeom>
            <a:solidFill>
              <a:schemeClr val="accent2"/>
            </a:solidFill>
            <a:ln w="9525">
              <a:noFill/>
              <a:miter lim="800000"/>
              <a:headEnd/>
              <a:tailEnd/>
            </a:ln>
            <a:effectLst/>
          </p:spPr>
          <p:txBody>
            <a:bodyPr wrap="none" anchor="ctr"/>
            <a:lstStyle/>
            <a:p>
              <a:pPr>
                <a:defRPr/>
              </a:pPr>
              <a:endParaRPr kumimoji="1" lang="tr-TR" sz="2400">
                <a:latin typeface="Times New Roman" pitchFamily="18" charset="0"/>
              </a:endParaRPr>
            </a:p>
          </p:txBody>
        </p:sp>
        <p:sp>
          <p:nvSpPr>
            <p:cNvPr id="6" name="AutoShape 4"/>
            <p:cNvSpPr>
              <a:spLocks noChangeArrowheads="1"/>
            </p:cNvSpPr>
            <p:nvPr/>
          </p:nvSpPr>
          <p:spPr bwMode="white">
            <a:xfrm>
              <a:off x="432" y="624"/>
              <a:ext cx="3264" cy="1200"/>
            </a:xfrm>
            <a:prstGeom prst="roundRect">
              <a:avLst>
                <a:gd name="adj" fmla="val 50000"/>
              </a:avLst>
            </a:prstGeom>
            <a:solidFill>
              <a:schemeClr val="bg1"/>
            </a:solidFill>
            <a:ln w="9525">
              <a:noFill/>
              <a:round/>
              <a:headEnd/>
              <a:tailEnd/>
            </a:ln>
            <a:effectLst/>
          </p:spPr>
          <p:txBody>
            <a:bodyPr wrap="none" anchor="ctr"/>
            <a:lstStyle/>
            <a:p>
              <a:pPr>
                <a:defRPr/>
              </a:pPr>
              <a:endParaRPr kumimoji="1" lang="tr-TR" sz="2400">
                <a:latin typeface="Times New Roman" pitchFamily="18" charset="0"/>
              </a:endParaRPr>
            </a:p>
          </p:txBody>
        </p:sp>
      </p:grpSp>
      <p:grpSp>
        <p:nvGrpSpPr>
          <p:cNvPr id="3" name="Group 5"/>
          <p:cNvGrpSpPr>
            <a:grpSpLocks/>
          </p:cNvGrpSpPr>
          <p:nvPr/>
        </p:nvGrpSpPr>
        <p:grpSpPr bwMode="auto">
          <a:xfrm>
            <a:off x="3632200" y="4889500"/>
            <a:ext cx="4876800" cy="319088"/>
            <a:chOff x="2288" y="3080"/>
            <a:chExt cx="3072" cy="201"/>
          </a:xfrm>
        </p:grpSpPr>
        <p:sp>
          <p:nvSpPr>
            <p:cNvPr id="8" name="AutoShape 6"/>
            <p:cNvSpPr>
              <a:spLocks noChangeArrowheads="1"/>
            </p:cNvSpPr>
            <p:nvPr/>
          </p:nvSpPr>
          <p:spPr bwMode="auto">
            <a:xfrm flipH="1">
              <a:off x="2288" y="3080"/>
              <a:ext cx="2914" cy="200"/>
            </a:xfrm>
            <a:prstGeom prst="roundRect">
              <a:avLst>
                <a:gd name="adj" fmla="val 0"/>
              </a:avLst>
            </a:prstGeom>
            <a:solidFill>
              <a:schemeClr val="hlink"/>
            </a:solidFill>
            <a:ln w="9525">
              <a:noFill/>
              <a:round/>
              <a:headEnd/>
              <a:tailEnd/>
            </a:ln>
            <a:effectLst/>
          </p:spPr>
          <p:txBody>
            <a:bodyPr wrap="none" anchor="ctr"/>
            <a:lstStyle/>
            <a:p>
              <a:pPr>
                <a:defRPr/>
              </a:pPr>
              <a:endParaRPr lang="tr-TR"/>
            </a:p>
          </p:txBody>
        </p:sp>
        <p:sp>
          <p:nvSpPr>
            <p:cNvPr id="9" name="AutoShape 7"/>
            <p:cNvSpPr>
              <a:spLocks noChangeArrowheads="1"/>
            </p:cNvSpPr>
            <p:nvPr/>
          </p:nvSpPr>
          <p:spPr bwMode="auto">
            <a:xfrm>
              <a:off x="5196" y="3080"/>
              <a:ext cx="164" cy="201"/>
            </a:xfrm>
            <a:prstGeom prst="flowChartDelay">
              <a:avLst/>
            </a:prstGeom>
            <a:solidFill>
              <a:schemeClr val="hlink"/>
            </a:solidFill>
            <a:ln w="9525">
              <a:noFill/>
              <a:miter lim="800000"/>
              <a:headEnd/>
              <a:tailEnd/>
            </a:ln>
            <a:effectLst/>
          </p:spPr>
          <p:txBody>
            <a:bodyPr wrap="none" anchor="ctr"/>
            <a:lstStyle/>
            <a:p>
              <a:pPr>
                <a:defRPr/>
              </a:pPr>
              <a:endParaRPr lang="tr-TR"/>
            </a:p>
          </p:txBody>
        </p:sp>
      </p:grpSp>
      <p:sp>
        <p:nvSpPr>
          <p:cNvPr id="5128" name="Rectangle 8"/>
          <p:cNvSpPr>
            <a:spLocks noGrp="1" noChangeArrowheads="1"/>
          </p:cNvSpPr>
          <p:nvPr>
            <p:ph type="subTitle" idx="1"/>
          </p:nvPr>
        </p:nvSpPr>
        <p:spPr>
          <a:xfrm>
            <a:off x="4673600" y="2927350"/>
            <a:ext cx="4013200" cy="1822450"/>
          </a:xfrm>
        </p:spPr>
        <p:txBody>
          <a:bodyPr anchor="b"/>
          <a:lstStyle>
            <a:lvl1pPr marL="0" indent="0">
              <a:buFont typeface="Wingdings" pitchFamily="2" charset="2"/>
              <a:buNone/>
              <a:defRPr>
                <a:solidFill>
                  <a:schemeClr val="tx2"/>
                </a:solidFill>
              </a:defRPr>
            </a:lvl1pPr>
          </a:lstStyle>
          <a:p>
            <a:r>
              <a:rPr lang="tr-TR" smtClean="0"/>
              <a:t>Asıl alt başlık stilini düzenlemek için tıklatın</a:t>
            </a:r>
            <a:endParaRPr lang="tr-TR"/>
          </a:p>
        </p:txBody>
      </p:sp>
      <p:sp>
        <p:nvSpPr>
          <p:cNvPr id="5132" name="AutoShape 12"/>
          <p:cNvSpPr>
            <a:spLocks noGrp="1" noChangeArrowheads="1"/>
          </p:cNvSpPr>
          <p:nvPr>
            <p:ph type="ctrTitle" sz="quarter"/>
          </p:nvPr>
        </p:nvSpPr>
        <p:spPr>
          <a:xfrm>
            <a:off x="685800" y="990600"/>
            <a:ext cx="8229600" cy="1905000"/>
          </a:xfrm>
          <a:prstGeom prst="roundRect">
            <a:avLst>
              <a:gd name="adj" fmla="val 50000"/>
            </a:avLst>
          </a:prstGeom>
        </p:spPr>
        <p:txBody>
          <a:bodyPr anchor="ctr"/>
          <a:lstStyle>
            <a:lvl1pPr algn="ctr">
              <a:defRPr>
                <a:solidFill>
                  <a:schemeClr val="tx1"/>
                </a:solidFill>
              </a:defRPr>
            </a:lvl1pPr>
          </a:lstStyle>
          <a:p>
            <a:r>
              <a:rPr lang="tr-TR" smtClean="0"/>
              <a:t>Asıl başlık stili için tıklatın</a:t>
            </a:r>
            <a:endParaRPr lang="tr-TR"/>
          </a:p>
        </p:txBody>
      </p:sp>
      <p:sp>
        <p:nvSpPr>
          <p:cNvPr id="10" name="Rectangle 9"/>
          <p:cNvSpPr>
            <a:spLocks noGrp="1" noChangeArrowheads="1"/>
          </p:cNvSpPr>
          <p:nvPr>
            <p:ph type="dt" sz="quarter" idx="10"/>
          </p:nvPr>
        </p:nvSpPr>
        <p:spPr/>
        <p:txBody>
          <a:bodyPr/>
          <a:lstStyle>
            <a:lvl1pPr>
              <a:defRPr>
                <a:solidFill>
                  <a:schemeClr val="bg1"/>
                </a:solidFill>
              </a:defRPr>
            </a:lvl1pPr>
          </a:lstStyle>
          <a:p>
            <a:fld id="{FB804200-EB32-4E06-BA0C-A7769D6C8B9F}" type="datetimeFigureOut">
              <a:rPr lang="tr-TR" smtClean="0"/>
              <a:pPr/>
              <a:t>05.07.2013</a:t>
            </a:fld>
            <a:endParaRPr lang="tr-TR"/>
          </a:p>
        </p:txBody>
      </p:sp>
      <p:sp>
        <p:nvSpPr>
          <p:cNvPr id="11" name="Rectangle 10"/>
          <p:cNvSpPr>
            <a:spLocks noGrp="1" noChangeArrowheads="1"/>
          </p:cNvSpPr>
          <p:nvPr>
            <p:ph type="ftr" sz="quarter" idx="11"/>
          </p:nvPr>
        </p:nvSpPr>
        <p:spPr/>
        <p:txBody>
          <a:bodyPr/>
          <a:lstStyle>
            <a:lvl1pPr algn="r">
              <a:defRPr/>
            </a:lvl1pPr>
          </a:lstStyle>
          <a:p>
            <a:endParaRPr lang="tr-TR"/>
          </a:p>
        </p:txBody>
      </p:sp>
      <p:sp>
        <p:nvSpPr>
          <p:cNvPr id="12" name="Rectangle 11"/>
          <p:cNvSpPr>
            <a:spLocks noGrp="1" noChangeArrowheads="1"/>
          </p:cNvSpPr>
          <p:nvPr>
            <p:ph type="sldNum" sz="quarter" idx="12"/>
          </p:nvPr>
        </p:nvSpPr>
        <p:spPr>
          <a:xfrm>
            <a:off x="76200" y="6248400"/>
            <a:ext cx="587375" cy="488950"/>
          </a:xfrm>
        </p:spPr>
        <p:txBody>
          <a:bodyPr anchorCtr="0"/>
          <a:lstStyle>
            <a:lvl1pPr>
              <a:defRPr/>
            </a:lvl1pPr>
          </a:lstStyle>
          <a:p>
            <a:fld id="{C0467616-20E5-4F83-ABA4-062DC95AE5DA}" type="slidenum">
              <a:rPr lang="tr-TR" smtClean="0"/>
              <a:pPr/>
              <a:t>‹#›</a:t>
            </a:fld>
            <a:endParaRPr lang="tr-TR"/>
          </a:p>
        </p:txBody>
      </p:sp>
    </p:spTree>
  </p:cSld>
  <p:clrMapOvr>
    <a:masterClrMapping/>
  </p:clrMapOvr>
  <p:transition>
    <p:strips dir="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Dikey Metin Yer Tutucusu"/>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Rectangle 11"/>
          <p:cNvSpPr>
            <a:spLocks noGrp="1" noChangeArrowheads="1"/>
          </p:cNvSpPr>
          <p:nvPr>
            <p:ph type="dt" sz="half" idx="10"/>
          </p:nvPr>
        </p:nvSpPr>
        <p:spPr>
          <a:ln/>
        </p:spPr>
        <p:txBody>
          <a:bodyPr/>
          <a:lstStyle>
            <a:lvl1pPr>
              <a:defRPr/>
            </a:lvl1pPr>
          </a:lstStyle>
          <a:p>
            <a:fld id="{FB804200-EB32-4E06-BA0C-A7769D6C8B9F}" type="datetimeFigureOut">
              <a:rPr lang="tr-TR" smtClean="0"/>
              <a:pPr/>
              <a:t>05.07.2013</a:t>
            </a:fld>
            <a:endParaRPr lang="tr-TR"/>
          </a:p>
        </p:txBody>
      </p:sp>
      <p:sp>
        <p:nvSpPr>
          <p:cNvPr id="5" name="Rectangle 12"/>
          <p:cNvSpPr>
            <a:spLocks noGrp="1" noChangeArrowheads="1"/>
          </p:cNvSpPr>
          <p:nvPr>
            <p:ph type="ftr" sz="quarter" idx="11"/>
          </p:nvPr>
        </p:nvSpPr>
        <p:spPr>
          <a:ln/>
        </p:spPr>
        <p:txBody>
          <a:bodyPr/>
          <a:lstStyle>
            <a:lvl1pPr>
              <a:defRPr/>
            </a:lvl1pPr>
          </a:lstStyle>
          <a:p>
            <a:endParaRPr lang="tr-TR"/>
          </a:p>
        </p:txBody>
      </p:sp>
      <p:sp>
        <p:nvSpPr>
          <p:cNvPr id="6" name="Rectangle 13"/>
          <p:cNvSpPr>
            <a:spLocks noGrp="1" noChangeArrowheads="1"/>
          </p:cNvSpPr>
          <p:nvPr>
            <p:ph type="sldNum" sz="quarter" idx="12"/>
          </p:nvPr>
        </p:nvSpPr>
        <p:spPr>
          <a:ln/>
        </p:spPr>
        <p:txBody>
          <a:bodyPr/>
          <a:lstStyle>
            <a:lvl1pPr>
              <a:defRPr/>
            </a:lvl1pPr>
          </a:lstStyle>
          <a:p>
            <a:fld id="{C0467616-20E5-4F83-ABA4-062DC95AE5DA}" type="slidenum">
              <a:rPr lang="tr-TR" smtClean="0"/>
              <a:pPr/>
              <a:t>‹#›</a:t>
            </a:fld>
            <a:endParaRPr lang="tr-TR"/>
          </a:p>
        </p:txBody>
      </p:sp>
    </p:spTree>
  </p:cSld>
  <p:clrMapOvr>
    <a:masterClrMapping/>
  </p:clrMapOvr>
  <p:transition>
    <p:strips dir="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705600" y="762000"/>
            <a:ext cx="1981200" cy="5324475"/>
          </a:xfrm>
        </p:spPr>
        <p:txBody>
          <a:bodyPr vert="eaVert"/>
          <a:lstStyle/>
          <a:p>
            <a:r>
              <a:rPr lang="tr-TR" smtClean="0"/>
              <a:t>Asıl başlık stili için tıklatın</a:t>
            </a:r>
            <a:endParaRPr lang="tr-TR"/>
          </a:p>
        </p:txBody>
      </p:sp>
      <p:sp>
        <p:nvSpPr>
          <p:cNvPr id="3" name="2 Dikey Metin Yer Tutucusu"/>
          <p:cNvSpPr>
            <a:spLocks noGrp="1"/>
          </p:cNvSpPr>
          <p:nvPr>
            <p:ph type="body" orient="vert" idx="1"/>
          </p:nvPr>
        </p:nvSpPr>
        <p:spPr>
          <a:xfrm>
            <a:off x="762000" y="762000"/>
            <a:ext cx="5791200" cy="5324475"/>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Rectangle 11"/>
          <p:cNvSpPr>
            <a:spLocks noGrp="1" noChangeArrowheads="1"/>
          </p:cNvSpPr>
          <p:nvPr>
            <p:ph type="dt" sz="half" idx="10"/>
          </p:nvPr>
        </p:nvSpPr>
        <p:spPr>
          <a:ln/>
        </p:spPr>
        <p:txBody>
          <a:bodyPr/>
          <a:lstStyle>
            <a:lvl1pPr>
              <a:defRPr/>
            </a:lvl1pPr>
          </a:lstStyle>
          <a:p>
            <a:fld id="{FB804200-EB32-4E06-BA0C-A7769D6C8B9F}" type="datetimeFigureOut">
              <a:rPr lang="tr-TR" smtClean="0"/>
              <a:pPr/>
              <a:t>05.07.2013</a:t>
            </a:fld>
            <a:endParaRPr lang="tr-TR"/>
          </a:p>
        </p:txBody>
      </p:sp>
      <p:sp>
        <p:nvSpPr>
          <p:cNvPr id="5" name="Rectangle 12"/>
          <p:cNvSpPr>
            <a:spLocks noGrp="1" noChangeArrowheads="1"/>
          </p:cNvSpPr>
          <p:nvPr>
            <p:ph type="ftr" sz="quarter" idx="11"/>
          </p:nvPr>
        </p:nvSpPr>
        <p:spPr>
          <a:ln/>
        </p:spPr>
        <p:txBody>
          <a:bodyPr/>
          <a:lstStyle>
            <a:lvl1pPr>
              <a:defRPr/>
            </a:lvl1pPr>
          </a:lstStyle>
          <a:p>
            <a:endParaRPr lang="tr-TR"/>
          </a:p>
        </p:txBody>
      </p:sp>
      <p:sp>
        <p:nvSpPr>
          <p:cNvPr id="6" name="Rectangle 13"/>
          <p:cNvSpPr>
            <a:spLocks noGrp="1" noChangeArrowheads="1"/>
          </p:cNvSpPr>
          <p:nvPr>
            <p:ph type="sldNum" sz="quarter" idx="12"/>
          </p:nvPr>
        </p:nvSpPr>
        <p:spPr>
          <a:ln/>
        </p:spPr>
        <p:txBody>
          <a:bodyPr/>
          <a:lstStyle>
            <a:lvl1pPr>
              <a:defRPr/>
            </a:lvl1pPr>
          </a:lstStyle>
          <a:p>
            <a:fld id="{C0467616-20E5-4F83-ABA4-062DC95AE5DA}" type="slidenum">
              <a:rPr lang="tr-TR" smtClean="0"/>
              <a:pPr/>
              <a:t>‹#›</a:t>
            </a:fld>
            <a:endParaRPr lang="tr-TR"/>
          </a:p>
        </p:txBody>
      </p:sp>
    </p:spTree>
  </p:cSld>
  <p:clrMapOvr>
    <a:masterClrMapping/>
  </p:clrMapOvr>
  <p:transition>
    <p:strips dir="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Rectangle 11"/>
          <p:cNvSpPr>
            <a:spLocks noGrp="1" noChangeArrowheads="1"/>
          </p:cNvSpPr>
          <p:nvPr>
            <p:ph type="dt" sz="half" idx="10"/>
          </p:nvPr>
        </p:nvSpPr>
        <p:spPr>
          <a:ln/>
        </p:spPr>
        <p:txBody>
          <a:bodyPr/>
          <a:lstStyle>
            <a:lvl1pPr>
              <a:defRPr/>
            </a:lvl1pPr>
          </a:lstStyle>
          <a:p>
            <a:fld id="{FB804200-EB32-4E06-BA0C-A7769D6C8B9F}" type="datetimeFigureOut">
              <a:rPr lang="tr-TR" smtClean="0"/>
              <a:pPr/>
              <a:t>05.07.2013</a:t>
            </a:fld>
            <a:endParaRPr lang="tr-TR"/>
          </a:p>
        </p:txBody>
      </p:sp>
      <p:sp>
        <p:nvSpPr>
          <p:cNvPr id="5" name="Rectangle 12"/>
          <p:cNvSpPr>
            <a:spLocks noGrp="1" noChangeArrowheads="1"/>
          </p:cNvSpPr>
          <p:nvPr>
            <p:ph type="ftr" sz="quarter" idx="11"/>
          </p:nvPr>
        </p:nvSpPr>
        <p:spPr>
          <a:ln/>
        </p:spPr>
        <p:txBody>
          <a:bodyPr/>
          <a:lstStyle>
            <a:lvl1pPr>
              <a:defRPr/>
            </a:lvl1pPr>
          </a:lstStyle>
          <a:p>
            <a:endParaRPr lang="tr-TR"/>
          </a:p>
        </p:txBody>
      </p:sp>
      <p:sp>
        <p:nvSpPr>
          <p:cNvPr id="6" name="Rectangle 13"/>
          <p:cNvSpPr>
            <a:spLocks noGrp="1" noChangeArrowheads="1"/>
          </p:cNvSpPr>
          <p:nvPr>
            <p:ph type="sldNum" sz="quarter" idx="12"/>
          </p:nvPr>
        </p:nvSpPr>
        <p:spPr>
          <a:ln/>
        </p:spPr>
        <p:txBody>
          <a:bodyPr/>
          <a:lstStyle>
            <a:lvl1pPr>
              <a:defRPr/>
            </a:lvl1pPr>
          </a:lstStyle>
          <a:p>
            <a:fld id="{C0467616-20E5-4F83-ABA4-062DC95AE5DA}" type="slidenum">
              <a:rPr lang="tr-TR" smtClean="0"/>
              <a:pPr/>
              <a:t>‹#›</a:t>
            </a:fld>
            <a:endParaRPr lang="tr-TR"/>
          </a:p>
        </p:txBody>
      </p:sp>
    </p:spTree>
  </p:cSld>
  <p:clrMapOvr>
    <a:masterClrMapping/>
  </p:clrMapOvr>
  <p:transition>
    <p:strips dir="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722313" y="4406900"/>
            <a:ext cx="7772400" cy="1362075"/>
          </a:xfrm>
        </p:spPr>
        <p:txBody>
          <a:bodyPr anchor="t"/>
          <a:lstStyle>
            <a:lvl1pPr algn="l">
              <a:defRPr sz="4000" b="1" cap="all"/>
            </a:lvl1pPr>
          </a:lstStyle>
          <a:p>
            <a:r>
              <a:rPr lang="tr-TR" smtClean="0"/>
              <a:t>Asıl başlık stili için tıklatın</a:t>
            </a:r>
            <a:endParaRPr lang="tr-TR"/>
          </a:p>
        </p:txBody>
      </p:sp>
      <p:sp>
        <p:nvSpPr>
          <p:cNvPr id="3" name="2 Metin Yer Tutucusu"/>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tr-TR" smtClean="0"/>
              <a:t>Asıl metin stillerini düzenlemek için tıklatın</a:t>
            </a:r>
          </a:p>
        </p:txBody>
      </p:sp>
      <p:sp>
        <p:nvSpPr>
          <p:cNvPr id="4" name="Rectangle 11"/>
          <p:cNvSpPr>
            <a:spLocks noGrp="1" noChangeArrowheads="1"/>
          </p:cNvSpPr>
          <p:nvPr>
            <p:ph type="dt" sz="half" idx="10"/>
          </p:nvPr>
        </p:nvSpPr>
        <p:spPr>
          <a:ln/>
        </p:spPr>
        <p:txBody>
          <a:bodyPr/>
          <a:lstStyle>
            <a:lvl1pPr>
              <a:defRPr/>
            </a:lvl1pPr>
          </a:lstStyle>
          <a:p>
            <a:fld id="{FB804200-EB32-4E06-BA0C-A7769D6C8B9F}" type="datetimeFigureOut">
              <a:rPr lang="tr-TR" smtClean="0"/>
              <a:pPr/>
              <a:t>05.07.2013</a:t>
            </a:fld>
            <a:endParaRPr lang="tr-TR"/>
          </a:p>
        </p:txBody>
      </p:sp>
      <p:sp>
        <p:nvSpPr>
          <p:cNvPr id="5" name="Rectangle 12"/>
          <p:cNvSpPr>
            <a:spLocks noGrp="1" noChangeArrowheads="1"/>
          </p:cNvSpPr>
          <p:nvPr>
            <p:ph type="ftr" sz="quarter" idx="11"/>
          </p:nvPr>
        </p:nvSpPr>
        <p:spPr>
          <a:ln/>
        </p:spPr>
        <p:txBody>
          <a:bodyPr/>
          <a:lstStyle>
            <a:lvl1pPr>
              <a:defRPr/>
            </a:lvl1pPr>
          </a:lstStyle>
          <a:p>
            <a:endParaRPr lang="tr-TR"/>
          </a:p>
        </p:txBody>
      </p:sp>
      <p:sp>
        <p:nvSpPr>
          <p:cNvPr id="6" name="Rectangle 13"/>
          <p:cNvSpPr>
            <a:spLocks noGrp="1" noChangeArrowheads="1"/>
          </p:cNvSpPr>
          <p:nvPr>
            <p:ph type="sldNum" sz="quarter" idx="12"/>
          </p:nvPr>
        </p:nvSpPr>
        <p:spPr>
          <a:ln/>
        </p:spPr>
        <p:txBody>
          <a:bodyPr/>
          <a:lstStyle>
            <a:lvl1pPr>
              <a:defRPr/>
            </a:lvl1pPr>
          </a:lstStyle>
          <a:p>
            <a:fld id="{C0467616-20E5-4F83-ABA4-062DC95AE5DA}" type="slidenum">
              <a:rPr lang="tr-TR" smtClean="0"/>
              <a:pPr/>
              <a:t>‹#›</a:t>
            </a:fld>
            <a:endParaRPr lang="tr-TR"/>
          </a:p>
        </p:txBody>
      </p:sp>
    </p:spTree>
  </p:cSld>
  <p:clrMapOvr>
    <a:masterClrMapping/>
  </p:clrMapOvr>
  <p:transition>
    <p:strips dir="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sz="half" idx="1"/>
          </p:nvPr>
        </p:nvSpPr>
        <p:spPr>
          <a:xfrm>
            <a:off x="838200" y="2362200"/>
            <a:ext cx="3770313" cy="3724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half" idx="2"/>
          </p:nvPr>
        </p:nvSpPr>
        <p:spPr>
          <a:xfrm>
            <a:off x="4760913" y="2362200"/>
            <a:ext cx="3770312" cy="3724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Rectangle 11"/>
          <p:cNvSpPr>
            <a:spLocks noGrp="1" noChangeArrowheads="1"/>
          </p:cNvSpPr>
          <p:nvPr>
            <p:ph type="dt" sz="half" idx="10"/>
          </p:nvPr>
        </p:nvSpPr>
        <p:spPr>
          <a:ln/>
        </p:spPr>
        <p:txBody>
          <a:bodyPr/>
          <a:lstStyle>
            <a:lvl1pPr>
              <a:defRPr/>
            </a:lvl1pPr>
          </a:lstStyle>
          <a:p>
            <a:fld id="{FB804200-EB32-4E06-BA0C-A7769D6C8B9F}" type="datetimeFigureOut">
              <a:rPr lang="tr-TR" smtClean="0"/>
              <a:pPr/>
              <a:t>05.07.2013</a:t>
            </a:fld>
            <a:endParaRPr lang="tr-TR"/>
          </a:p>
        </p:txBody>
      </p:sp>
      <p:sp>
        <p:nvSpPr>
          <p:cNvPr id="6" name="Rectangle 12"/>
          <p:cNvSpPr>
            <a:spLocks noGrp="1" noChangeArrowheads="1"/>
          </p:cNvSpPr>
          <p:nvPr>
            <p:ph type="ftr" sz="quarter" idx="11"/>
          </p:nvPr>
        </p:nvSpPr>
        <p:spPr>
          <a:ln/>
        </p:spPr>
        <p:txBody>
          <a:bodyPr/>
          <a:lstStyle>
            <a:lvl1pPr>
              <a:defRPr/>
            </a:lvl1pPr>
          </a:lstStyle>
          <a:p>
            <a:endParaRPr lang="tr-TR"/>
          </a:p>
        </p:txBody>
      </p:sp>
      <p:sp>
        <p:nvSpPr>
          <p:cNvPr id="7" name="Rectangle 13"/>
          <p:cNvSpPr>
            <a:spLocks noGrp="1" noChangeArrowheads="1"/>
          </p:cNvSpPr>
          <p:nvPr>
            <p:ph type="sldNum" sz="quarter" idx="12"/>
          </p:nvPr>
        </p:nvSpPr>
        <p:spPr>
          <a:ln/>
        </p:spPr>
        <p:txBody>
          <a:bodyPr/>
          <a:lstStyle>
            <a:lvl1pPr>
              <a:defRPr/>
            </a:lvl1pPr>
          </a:lstStyle>
          <a:p>
            <a:fld id="{C0467616-20E5-4F83-ABA4-062DC95AE5DA}" type="slidenum">
              <a:rPr lang="tr-TR" smtClean="0"/>
              <a:pPr/>
              <a:t>‹#›</a:t>
            </a:fld>
            <a:endParaRPr lang="tr-TR"/>
          </a:p>
        </p:txBody>
      </p:sp>
    </p:spTree>
  </p:cSld>
  <p:clrMapOvr>
    <a:masterClrMapping/>
  </p:clrMapOvr>
  <p:transition>
    <p:strips dir="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4638"/>
            <a:ext cx="8229600" cy="1143000"/>
          </a:xfrm>
        </p:spPr>
        <p:txBody>
          <a:bodyPr/>
          <a:lstStyle>
            <a:lvl1pPr>
              <a:defRPr/>
            </a:lvl1pPr>
          </a:lstStyle>
          <a:p>
            <a:r>
              <a:rPr lang="tr-TR" smtClean="0"/>
              <a:t>Asıl başlık stili için tıklatın</a:t>
            </a:r>
            <a:endParaRPr lang="tr-TR"/>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Metin Yer Tutucusu"/>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5 İçerik Yer Tutucusu"/>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Rectangle 11"/>
          <p:cNvSpPr>
            <a:spLocks noGrp="1" noChangeArrowheads="1"/>
          </p:cNvSpPr>
          <p:nvPr>
            <p:ph type="dt" sz="half" idx="10"/>
          </p:nvPr>
        </p:nvSpPr>
        <p:spPr>
          <a:ln/>
        </p:spPr>
        <p:txBody>
          <a:bodyPr/>
          <a:lstStyle>
            <a:lvl1pPr>
              <a:defRPr/>
            </a:lvl1pPr>
          </a:lstStyle>
          <a:p>
            <a:fld id="{FB804200-EB32-4E06-BA0C-A7769D6C8B9F}" type="datetimeFigureOut">
              <a:rPr lang="tr-TR" smtClean="0"/>
              <a:pPr/>
              <a:t>05.07.2013</a:t>
            </a:fld>
            <a:endParaRPr lang="tr-TR"/>
          </a:p>
        </p:txBody>
      </p:sp>
      <p:sp>
        <p:nvSpPr>
          <p:cNvPr id="8" name="Rectangle 12"/>
          <p:cNvSpPr>
            <a:spLocks noGrp="1" noChangeArrowheads="1"/>
          </p:cNvSpPr>
          <p:nvPr>
            <p:ph type="ftr" sz="quarter" idx="11"/>
          </p:nvPr>
        </p:nvSpPr>
        <p:spPr>
          <a:ln/>
        </p:spPr>
        <p:txBody>
          <a:bodyPr/>
          <a:lstStyle>
            <a:lvl1pPr>
              <a:defRPr/>
            </a:lvl1pPr>
          </a:lstStyle>
          <a:p>
            <a:endParaRPr lang="tr-TR"/>
          </a:p>
        </p:txBody>
      </p:sp>
      <p:sp>
        <p:nvSpPr>
          <p:cNvPr id="9" name="Rectangle 13"/>
          <p:cNvSpPr>
            <a:spLocks noGrp="1" noChangeArrowheads="1"/>
          </p:cNvSpPr>
          <p:nvPr>
            <p:ph type="sldNum" sz="quarter" idx="12"/>
          </p:nvPr>
        </p:nvSpPr>
        <p:spPr>
          <a:ln/>
        </p:spPr>
        <p:txBody>
          <a:bodyPr/>
          <a:lstStyle>
            <a:lvl1pPr>
              <a:defRPr/>
            </a:lvl1pPr>
          </a:lstStyle>
          <a:p>
            <a:fld id="{C0467616-20E5-4F83-ABA4-062DC95AE5DA}" type="slidenum">
              <a:rPr lang="tr-TR" smtClean="0"/>
              <a:pPr/>
              <a:t>‹#›</a:t>
            </a:fld>
            <a:endParaRPr lang="tr-TR"/>
          </a:p>
        </p:txBody>
      </p:sp>
    </p:spTree>
  </p:cSld>
  <p:clrMapOvr>
    <a:masterClrMapping/>
  </p:clrMapOvr>
  <p:transition>
    <p:strips dir="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Rectangle 11"/>
          <p:cNvSpPr>
            <a:spLocks noGrp="1" noChangeArrowheads="1"/>
          </p:cNvSpPr>
          <p:nvPr>
            <p:ph type="dt" sz="half" idx="10"/>
          </p:nvPr>
        </p:nvSpPr>
        <p:spPr>
          <a:ln/>
        </p:spPr>
        <p:txBody>
          <a:bodyPr/>
          <a:lstStyle>
            <a:lvl1pPr>
              <a:defRPr/>
            </a:lvl1pPr>
          </a:lstStyle>
          <a:p>
            <a:fld id="{FB804200-EB32-4E06-BA0C-A7769D6C8B9F}" type="datetimeFigureOut">
              <a:rPr lang="tr-TR" smtClean="0"/>
              <a:pPr/>
              <a:t>05.07.2013</a:t>
            </a:fld>
            <a:endParaRPr lang="tr-TR"/>
          </a:p>
        </p:txBody>
      </p:sp>
      <p:sp>
        <p:nvSpPr>
          <p:cNvPr id="4" name="Rectangle 12"/>
          <p:cNvSpPr>
            <a:spLocks noGrp="1" noChangeArrowheads="1"/>
          </p:cNvSpPr>
          <p:nvPr>
            <p:ph type="ftr" sz="quarter" idx="11"/>
          </p:nvPr>
        </p:nvSpPr>
        <p:spPr>
          <a:ln/>
        </p:spPr>
        <p:txBody>
          <a:bodyPr/>
          <a:lstStyle>
            <a:lvl1pPr>
              <a:defRPr/>
            </a:lvl1pPr>
          </a:lstStyle>
          <a:p>
            <a:endParaRPr lang="tr-TR"/>
          </a:p>
        </p:txBody>
      </p:sp>
      <p:sp>
        <p:nvSpPr>
          <p:cNvPr id="5" name="Rectangle 13"/>
          <p:cNvSpPr>
            <a:spLocks noGrp="1" noChangeArrowheads="1"/>
          </p:cNvSpPr>
          <p:nvPr>
            <p:ph type="sldNum" sz="quarter" idx="12"/>
          </p:nvPr>
        </p:nvSpPr>
        <p:spPr>
          <a:ln/>
        </p:spPr>
        <p:txBody>
          <a:bodyPr/>
          <a:lstStyle>
            <a:lvl1pPr>
              <a:defRPr/>
            </a:lvl1pPr>
          </a:lstStyle>
          <a:p>
            <a:fld id="{C0467616-20E5-4F83-ABA4-062DC95AE5DA}" type="slidenum">
              <a:rPr lang="tr-TR" smtClean="0"/>
              <a:pPr/>
              <a:t>‹#›</a:t>
            </a:fld>
            <a:endParaRPr lang="tr-TR"/>
          </a:p>
        </p:txBody>
      </p:sp>
    </p:spTree>
  </p:cSld>
  <p:clrMapOvr>
    <a:masterClrMapping/>
  </p:clrMapOvr>
  <p:transition>
    <p:strips dir="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fld id="{FB804200-EB32-4E06-BA0C-A7769D6C8B9F}" type="datetimeFigureOut">
              <a:rPr lang="tr-TR" smtClean="0"/>
              <a:pPr/>
              <a:t>05.07.2013</a:t>
            </a:fld>
            <a:endParaRPr lang="tr-TR"/>
          </a:p>
        </p:txBody>
      </p:sp>
      <p:sp>
        <p:nvSpPr>
          <p:cNvPr id="3" name="Rectangle 12"/>
          <p:cNvSpPr>
            <a:spLocks noGrp="1" noChangeArrowheads="1"/>
          </p:cNvSpPr>
          <p:nvPr>
            <p:ph type="ftr" sz="quarter" idx="11"/>
          </p:nvPr>
        </p:nvSpPr>
        <p:spPr>
          <a:ln/>
        </p:spPr>
        <p:txBody>
          <a:bodyPr/>
          <a:lstStyle>
            <a:lvl1pPr>
              <a:defRPr/>
            </a:lvl1pPr>
          </a:lstStyle>
          <a:p>
            <a:endParaRPr lang="tr-TR"/>
          </a:p>
        </p:txBody>
      </p:sp>
      <p:sp>
        <p:nvSpPr>
          <p:cNvPr id="4" name="Rectangle 13"/>
          <p:cNvSpPr>
            <a:spLocks noGrp="1" noChangeArrowheads="1"/>
          </p:cNvSpPr>
          <p:nvPr>
            <p:ph type="sldNum" sz="quarter" idx="12"/>
          </p:nvPr>
        </p:nvSpPr>
        <p:spPr>
          <a:ln/>
        </p:spPr>
        <p:txBody>
          <a:bodyPr/>
          <a:lstStyle>
            <a:lvl1pPr>
              <a:defRPr/>
            </a:lvl1pPr>
          </a:lstStyle>
          <a:p>
            <a:fld id="{C0467616-20E5-4F83-ABA4-062DC95AE5DA}" type="slidenum">
              <a:rPr lang="tr-TR" smtClean="0"/>
              <a:pPr/>
              <a:t>‹#›</a:t>
            </a:fld>
            <a:endParaRPr lang="tr-TR"/>
          </a:p>
        </p:txBody>
      </p:sp>
    </p:spTree>
  </p:cSld>
  <p:clrMapOvr>
    <a:masterClrMapping/>
  </p:clrMapOvr>
  <p:transition>
    <p:strips dir="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3008313" cy="1162050"/>
          </a:xfrm>
        </p:spPr>
        <p:txBody>
          <a:bodyPr/>
          <a:lstStyle>
            <a:lvl1pPr algn="l">
              <a:defRPr sz="2000" b="1"/>
            </a:lvl1pPr>
          </a:lstStyle>
          <a:p>
            <a:r>
              <a:rPr lang="tr-TR" smtClean="0"/>
              <a:t>Asıl başlık stili için tıklatın</a:t>
            </a:r>
            <a:endParaRPr lang="tr-TR"/>
          </a:p>
        </p:txBody>
      </p:sp>
      <p:sp>
        <p:nvSpPr>
          <p:cNvPr id="3" name="2 İçerik Yer Tutucusu"/>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Metin Yer Tutucusu"/>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Rectangle 11"/>
          <p:cNvSpPr>
            <a:spLocks noGrp="1" noChangeArrowheads="1"/>
          </p:cNvSpPr>
          <p:nvPr>
            <p:ph type="dt" sz="half" idx="10"/>
          </p:nvPr>
        </p:nvSpPr>
        <p:spPr>
          <a:ln/>
        </p:spPr>
        <p:txBody>
          <a:bodyPr/>
          <a:lstStyle>
            <a:lvl1pPr>
              <a:defRPr/>
            </a:lvl1pPr>
          </a:lstStyle>
          <a:p>
            <a:fld id="{FB804200-EB32-4E06-BA0C-A7769D6C8B9F}" type="datetimeFigureOut">
              <a:rPr lang="tr-TR" smtClean="0"/>
              <a:pPr/>
              <a:t>05.07.2013</a:t>
            </a:fld>
            <a:endParaRPr lang="tr-TR"/>
          </a:p>
        </p:txBody>
      </p:sp>
      <p:sp>
        <p:nvSpPr>
          <p:cNvPr id="6" name="Rectangle 12"/>
          <p:cNvSpPr>
            <a:spLocks noGrp="1" noChangeArrowheads="1"/>
          </p:cNvSpPr>
          <p:nvPr>
            <p:ph type="ftr" sz="quarter" idx="11"/>
          </p:nvPr>
        </p:nvSpPr>
        <p:spPr>
          <a:ln/>
        </p:spPr>
        <p:txBody>
          <a:bodyPr/>
          <a:lstStyle>
            <a:lvl1pPr>
              <a:defRPr/>
            </a:lvl1pPr>
          </a:lstStyle>
          <a:p>
            <a:endParaRPr lang="tr-TR"/>
          </a:p>
        </p:txBody>
      </p:sp>
      <p:sp>
        <p:nvSpPr>
          <p:cNvPr id="7" name="Rectangle 13"/>
          <p:cNvSpPr>
            <a:spLocks noGrp="1" noChangeArrowheads="1"/>
          </p:cNvSpPr>
          <p:nvPr>
            <p:ph type="sldNum" sz="quarter" idx="12"/>
          </p:nvPr>
        </p:nvSpPr>
        <p:spPr>
          <a:ln/>
        </p:spPr>
        <p:txBody>
          <a:bodyPr/>
          <a:lstStyle>
            <a:lvl1pPr>
              <a:defRPr/>
            </a:lvl1pPr>
          </a:lstStyle>
          <a:p>
            <a:fld id="{C0467616-20E5-4F83-ABA4-062DC95AE5DA}" type="slidenum">
              <a:rPr lang="tr-TR" smtClean="0"/>
              <a:pPr/>
              <a:t>‹#›</a:t>
            </a:fld>
            <a:endParaRPr lang="tr-TR"/>
          </a:p>
        </p:txBody>
      </p:sp>
    </p:spTree>
  </p:cSld>
  <p:clrMapOvr>
    <a:masterClrMapping/>
  </p:clrMapOvr>
  <p:transition>
    <p:strips dir="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lstStyle>
            <a:lvl1pPr algn="l">
              <a:defRPr sz="2000" b="1"/>
            </a:lvl1pPr>
          </a:lstStyle>
          <a:p>
            <a:r>
              <a:rPr lang="tr-TR" smtClean="0"/>
              <a:t>Asıl başlık stili için tıklatın</a:t>
            </a:r>
            <a:endParaRPr lang="tr-TR"/>
          </a:p>
        </p:txBody>
      </p:sp>
      <p:sp>
        <p:nvSpPr>
          <p:cNvPr id="3" name="2 Resim Yer Tutucusu"/>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tr-TR" noProof="0" smtClean="0"/>
              <a:t>Resim eklemek için simgeyi tıklatın</a:t>
            </a:r>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Rectangle 11"/>
          <p:cNvSpPr>
            <a:spLocks noGrp="1" noChangeArrowheads="1"/>
          </p:cNvSpPr>
          <p:nvPr>
            <p:ph type="dt" sz="half" idx="10"/>
          </p:nvPr>
        </p:nvSpPr>
        <p:spPr>
          <a:ln/>
        </p:spPr>
        <p:txBody>
          <a:bodyPr/>
          <a:lstStyle>
            <a:lvl1pPr>
              <a:defRPr/>
            </a:lvl1pPr>
          </a:lstStyle>
          <a:p>
            <a:fld id="{FB804200-EB32-4E06-BA0C-A7769D6C8B9F}" type="datetimeFigureOut">
              <a:rPr lang="tr-TR" smtClean="0"/>
              <a:pPr/>
              <a:t>05.07.2013</a:t>
            </a:fld>
            <a:endParaRPr lang="tr-TR"/>
          </a:p>
        </p:txBody>
      </p:sp>
      <p:sp>
        <p:nvSpPr>
          <p:cNvPr id="6" name="Rectangle 12"/>
          <p:cNvSpPr>
            <a:spLocks noGrp="1" noChangeArrowheads="1"/>
          </p:cNvSpPr>
          <p:nvPr>
            <p:ph type="ftr" sz="quarter" idx="11"/>
          </p:nvPr>
        </p:nvSpPr>
        <p:spPr>
          <a:ln/>
        </p:spPr>
        <p:txBody>
          <a:bodyPr/>
          <a:lstStyle>
            <a:lvl1pPr>
              <a:defRPr/>
            </a:lvl1pPr>
          </a:lstStyle>
          <a:p>
            <a:endParaRPr lang="tr-TR"/>
          </a:p>
        </p:txBody>
      </p:sp>
      <p:sp>
        <p:nvSpPr>
          <p:cNvPr id="7" name="Rectangle 13"/>
          <p:cNvSpPr>
            <a:spLocks noGrp="1" noChangeArrowheads="1"/>
          </p:cNvSpPr>
          <p:nvPr>
            <p:ph type="sldNum" sz="quarter" idx="12"/>
          </p:nvPr>
        </p:nvSpPr>
        <p:spPr>
          <a:ln/>
        </p:spPr>
        <p:txBody>
          <a:bodyPr/>
          <a:lstStyle>
            <a:lvl1pPr>
              <a:defRPr/>
            </a:lvl1pPr>
          </a:lstStyle>
          <a:p>
            <a:fld id="{C0467616-20E5-4F83-ABA4-062DC95AE5DA}" type="slidenum">
              <a:rPr lang="tr-TR" smtClean="0"/>
              <a:pPr/>
              <a:t>‹#›</a:t>
            </a:fld>
            <a:endParaRPr lang="tr-TR"/>
          </a:p>
        </p:txBody>
      </p:sp>
    </p:spTree>
  </p:cSld>
  <p:clrMapOvr>
    <a:masterClrMapping/>
  </p:clrMapOvr>
  <p:transition>
    <p:strips dir="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 name="Group 2"/>
          <p:cNvGrpSpPr>
            <a:grpSpLocks/>
          </p:cNvGrpSpPr>
          <p:nvPr/>
        </p:nvGrpSpPr>
        <p:grpSpPr bwMode="auto">
          <a:xfrm>
            <a:off x="0" y="0"/>
            <a:ext cx="7620000" cy="6858000"/>
            <a:chOff x="0" y="0"/>
            <a:chExt cx="4800" cy="4320"/>
          </a:xfrm>
        </p:grpSpPr>
        <p:grpSp>
          <p:nvGrpSpPr>
            <p:cNvPr id="3" name="Group 3"/>
            <p:cNvGrpSpPr>
              <a:grpSpLocks/>
            </p:cNvGrpSpPr>
            <p:nvPr userDrawn="1"/>
          </p:nvGrpSpPr>
          <p:grpSpPr bwMode="auto">
            <a:xfrm>
              <a:off x="0" y="0"/>
              <a:ext cx="2016" cy="4320"/>
              <a:chOff x="0" y="0"/>
              <a:chExt cx="2016" cy="4320"/>
            </a:xfrm>
          </p:grpSpPr>
          <p:sp>
            <p:nvSpPr>
              <p:cNvPr id="4100" name="Rectangle 4"/>
              <p:cNvSpPr>
                <a:spLocks noChangeArrowheads="1"/>
              </p:cNvSpPr>
              <p:nvPr userDrawn="1"/>
            </p:nvSpPr>
            <p:spPr bwMode="auto">
              <a:xfrm>
                <a:off x="0" y="0"/>
                <a:ext cx="480" cy="4320"/>
              </a:xfrm>
              <a:prstGeom prst="rect">
                <a:avLst/>
              </a:prstGeom>
              <a:solidFill>
                <a:schemeClr val="accent2"/>
              </a:solidFill>
              <a:ln w="9525">
                <a:noFill/>
                <a:miter lim="800000"/>
                <a:headEnd/>
                <a:tailEnd/>
              </a:ln>
              <a:effectLst/>
            </p:spPr>
            <p:txBody>
              <a:bodyPr wrap="none" anchor="ctr"/>
              <a:lstStyle/>
              <a:p>
                <a:pPr>
                  <a:defRPr/>
                </a:pPr>
                <a:endParaRPr lang="tr-TR"/>
              </a:p>
            </p:txBody>
          </p:sp>
          <p:sp>
            <p:nvSpPr>
              <p:cNvPr id="4101" name="Freeform 5"/>
              <p:cNvSpPr>
                <a:spLocks/>
              </p:cNvSpPr>
              <p:nvPr userDrawn="1"/>
            </p:nvSpPr>
            <p:spPr bwMode="auto">
              <a:xfrm>
                <a:off x="288" y="0"/>
                <a:ext cx="1728" cy="735"/>
              </a:xfrm>
              <a:custGeom>
                <a:avLst/>
                <a:gdLst/>
                <a:ahLst/>
                <a:cxnLst>
                  <a:cxn ang="0">
                    <a:pos x="1728" y="0"/>
                  </a:cxn>
                  <a:cxn ang="0">
                    <a:pos x="1728" y="480"/>
                  </a:cxn>
                  <a:cxn ang="0">
                    <a:pos x="380" y="482"/>
                  </a:cxn>
                  <a:cxn ang="0">
                    <a:pos x="354" y="480"/>
                  </a:cxn>
                  <a:cxn ang="0">
                    <a:pos x="308" y="489"/>
                  </a:cxn>
                  <a:cxn ang="0">
                    <a:pos x="246" y="531"/>
                  </a:cxn>
                  <a:cxn ang="0">
                    <a:pos x="206" y="597"/>
                  </a:cxn>
                  <a:cxn ang="0">
                    <a:pos x="192" y="666"/>
                  </a:cxn>
                  <a:cxn ang="0">
                    <a:pos x="192" y="735"/>
                  </a:cxn>
                  <a:cxn ang="0">
                    <a:pos x="0" y="735"/>
                  </a:cxn>
                  <a:cxn ang="0">
                    <a:pos x="0" y="480"/>
                  </a:cxn>
                  <a:cxn ang="0">
                    <a:pos x="0" y="0"/>
                  </a:cxn>
                  <a:cxn ang="0">
                    <a:pos x="1728" y="0"/>
                  </a:cxn>
                </a:cxnLst>
                <a:rect l="0" t="0" r="r" b="b"/>
                <a:pathLst>
                  <a:path w="1728" h="735">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w="9525" cap="flat" cmpd="sng">
                <a:noFill/>
                <a:prstDash val="solid"/>
                <a:miter lim="800000"/>
                <a:headEnd type="none" w="med" len="med"/>
                <a:tailEnd type="none" w="med" len="med"/>
              </a:ln>
              <a:effectLst/>
            </p:spPr>
            <p:txBody>
              <a:bodyPr wrap="none"/>
              <a:lstStyle/>
              <a:p>
                <a:pPr>
                  <a:defRPr/>
                </a:pPr>
                <a:endParaRPr lang="tr-TR"/>
              </a:p>
            </p:txBody>
          </p:sp>
        </p:grpSp>
        <p:grpSp>
          <p:nvGrpSpPr>
            <p:cNvPr id="4" name="Group 6"/>
            <p:cNvGrpSpPr>
              <a:grpSpLocks/>
            </p:cNvGrpSpPr>
            <p:nvPr/>
          </p:nvGrpSpPr>
          <p:grpSpPr bwMode="auto">
            <a:xfrm>
              <a:off x="144" y="1248"/>
              <a:ext cx="4656" cy="201"/>
              <a:chOff x="144" y="1248"/>
              <a:chExt cx="4656" cy="201"/>
            </a:xfrm>
          </p:grpSpPr>
          <p:sp>
            <p:nvSpPr>
              <p:cNvPr id="4103" name="AutoShape 7"/>
              <p:cNvSpPr>
                <a:spLocks noChangeArrowheads="1"/>
              </p:cNvSpPr>
              <p:nvPr/>
            </p:nvSpPr>
            <p:spPr bwMode="auto">
              <a:xfrm>
                <a:off x="384" y="1248"/>
                <a:ext cx="4416" cy="200"/>
              </a:xfrm>
              <a:prstGeom prst="roundRect">
                <a:avLst>
                  <a:gd name="adj" fmla="val 0"/>
                </a:avLst>
              </a:prstGeom>
              <a:solidFill>
                <a:schemeClr val="hlink"/>
              </a:solidFill>
              <a:ln w="9525">
                <a:noFill/>
                <a:round/>
                <a:headEnd/>
                <a:tailEnd/>
              </a:ln>
              <a:effectLst/>
            </p:spPr>
            <p:txBody>
              <a:bodyPr wrap="none" anchor="ctr"/>
              <a:lstStyle/>
              <a:p>
                <a:pPr>
                  <a:defRPr/>
                </a:pPr>
                <a:endParaRPr lang="tr-TR"/>
              </a:p>
            </p:txBody>
          </p:sp>
          <p:sp>
            <p:nvSpPr>
              <p:cNvPr id="4104" name="AutoShape 8"/>
              <p:cNvSpPr>
                <a:spLocks noChangeArrowheads="1"/>
              </p:cNvSpPr>
              <p:nvPr/>
            </p:nvSpPr>
            <p:spPr bwMode="auto">
              <a:xfrm flipH="1">
                <a:off x="144" y="1248"/>
                <a:ext cx="248" cy="201"/>
              </a:xfrm>
              <a:prstGeom prst="flowChartDelay">
                <a:avLst/>
              </a:prstGeom>
              <a:solidFill>
                <a:schemeClr val="hlink"/>
              </a:solidFill>
              <a:ln w="9525">
                <a:noFill/>
                <a:miter lim="800000"/>
                <a:headEnd/>
                <a:tailEnd/>
              </a:ln>
              <a:effectLst/>
            </p:spPr>
            <p:txBody>
              <a:bodyPr wrap="none" anchor="ctr"/>
              <a:lstStyle/>
              <a:p>
                <a:pPr>
                  <a:defRPr/>
                </a:pPr>
                <a:endParaRPr lang="tr-TR"/>
              </a:p>
            </p:txBody>
          </p:sp>
        </p:grpSp>
      </p:grpSp>
      <p:sp>
        <p:nvSpPr>
          <p:cNvPr id="1027" name="AutoShape 9"/>
          <p:cNvSpPr>
            <a:spLocks noGrp="1" noChangeArrowheads="1"/>
          </p:cNvSpPr>
          <p:nvPr>
            <p:ph type="title"/>
          </p:nvPr>
        </p:nvSpPr>
        <p:spPr bwMode="auto">
          <a:xfrm>
            <a:off x="762000" y="762000"/>
            <a:ext cx="7924800" cy="1143000"/>
          </a:xfrm>
          <a:prstGeom prst="roundRect">
            <a:avLst>
              <a:gd name="adj" fmla="val 21667"/>
            </a:avLst>
          </a:prstGeom>
          <a:noFill/>
          <a:ln w="9525">
            <a:noFill/>
            <a:round/>
            <a:headEnd/>
            <a:tailEnd/>
          </a:ln>
        </p:spPr>
        <p:txBody>
          <a:bodyPr vert="horz" wrap="square" lIns="91440" tIns="45720" rIns="91440" bIns="45720" numCol="1" anchor="b" anchorCtr="0" compatLnSpc="1">
            <a:prstTxWarp prst="textNoShape">
              <a:avLst/>
            </a:prstTxWarp>
          </a:bodyPr>
          <a:lstStyle/>
          <a:p>
            <a:pPr lvl="0"/>
            <a:r>
              <a:rPr lang="tr-TR" smtClean="0"/>
              <a:t>Asıl başlık stili için tıklatın</a:t>
            </a:r>
          </a:p>
        </p:txBody>
      </p:sp>
      <p:sp>
        <p:nvSpPr>
          <p:cNvPr id="1028" name="Rectangle 10"/>
          <p:cNvSpPr>
            <a:spLocks noGrp="1" noChangeArrowheads="1"/>
          </p:cNvSpPr>
          <p:nvPr>
            <p:ph type="body" idx="1"/>
          </p:nvPr>
        </p:nvSpPr>
        <p:spPr bwMode="auto">
          <a:xfrm>
            <a:off x="838200" y="2362200"/>
            <a:ext cx="7693025" cy="37242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p>
        </p:txBody>
      </p:sp>
      <p:sp>
        <p:nvSpPr>
          <p:cNvPr id="4107" name="Rectangle 11"/>
          <p:cNvSpPr>
            <a:spLocks noGrp="1" noChangeArrowheads="1"/>
          </p:cNvSpPr>
          <p:nvPr>
            <p:ph type="dt" sz="half" idx="2"/>
          </p:nvPr>
        </p:nvSpPr>
        <p:spPr bwMode="auto">
          <a:xfrm>
            <a:off x="2438400" y="6248400"/>
            <a:ext cx="2130425" cy="4746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lvl1pPr>
          </a:lstStyle>
          <a:p>
            <a:fld id="{FB804200-EB32-4E06-BA0C-A7769D6C8B9F}" type="datetimeFigureOut">
              <a:rPr lang="tr-TR" smtClean="0"/>
              <a:pPr/>
              <a:t>05.07.2013</a:t>
            </a:fld>
            <a:endParaRPr lang="tr-TR"/>
          </a:p>
        </p:txBody>
      </p:sp>
      <p:sp>
        <p:nvSpPr>
          <p:cNvPr id="4108" name="Rectangle 12"/>
          <p:cNvSpPr>
            <a:spLocks noGrp="1" noChangeArrowheads="1"/>
          </p:cNvSpPr>
          <p:nvPr>
            <p:ph type="ftr" sz="quarter" idx="3"/>
          </p:nvPr>
        </p:nvSpPr>
        <p:spPr bwMode="auto">
          <a:xfrm>
            <a:off x="5791200" y="6248400"/>
            <a:ext cx="2897188" cy="4746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a:lvl1pPr>
          </a:lstStyle>
          <a:p>
            <a:endParaRPr lang="tr-TR"/>
          </a:p>
        </p:txBody>
      </p:sp>
      <p:sp>
        <p:nvSpPr>
          <p:cNvPr id="4109" name="Rectangle 13"/>
          <p:cNvSpPr>
            <a:spLocks noGrp="1" noChangeArrowheads="1"/>
          </p:cNvSpPr>
          <p:nvPr>
            <p:ph type="sldNum" sz="quarter" idx="4"/>
          </p:nvPr>
        </p:nvSpPr>
        <p:spPr bwMode="auto">
          <a:xfrm>
            <a:off x="84138" y="6242050"/>
            <a:ext cx="587375" cy="488950"/>
          </a:xfrm>
          <a:prstGeom prst="rect">
            <a:avLst/>
          </a:prstGeom>
          <a:noFill/>
          <a:ln w="9525">
            <a:noFill/>
            <a:miter lim="800000"/>
            <a:headEnd/>
            <a:tailEnd/>
          </a:ln>
          <a:effectLst/>
        </p:spPr>
        <p:txBody>
          <a:bodyPr vert="horz" wrap="square" lIns="91440" tIns="45720" rIns="91440" bIns="45720" numCol="1" anchor="b" anchorCtr="1" compatLnSpc="1">
            <a:prstTxWarp prst="textNoShape">
              <a:avLst/>
            </a:prstTxWarp>
          </a:bodyPr>
          <a:lstStyle>
            <a:lvl1pPr algn="l">
              <a:defRPr sz="2600" b="1">
                <a:solidFill>
                  <a:schemeClr val="bg1"/>
                </a:solidFill>
              </a:defRPr>
            </a:lvl1pPr>
          </a:lstStyle>
          <a:p>
            <a:fld id="{C0467616-20E5-4F83-ABA4-062DC95AE5DA}" type="slidenum">
              <a:rPr lang="tr-TR" smtClean="0"/>
              <a:pPr/>
              <a:t>‹#›</a:t>
            </a:fld>
            <a:endParaRPr lang="tr-T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p:strips dir="rd"/>
  </p:transition>
  <p:timing>
    <p:tnLst>
      <p:par>
        <p:cTn id="1" dur="indefinite" restart="never" nodeType="tmRoot"/>
      </p:par>
    </p:tnLst>
  </p:timing>
  <p:txStyles>
    <p:titleStyle>
      <a:lvl1pPr algn="l" rtl="0" eaLnBrk="1" fontAlgn="base" hangingPunct="1">
        <a:lnSpc>
          <a:spcPct val="90000"/>
        </a:lnSpc>
        <a:spcBef>
          <a:spcPct val="0"/>
        </a:spcBef>
        <a:spcAft>
          <a:spcPct val="0"/>
        </a:spcAft>
        <a:defRPr sz="3600" b="1">
          <a:solidFill>
            <a:schemeClr val="tx2"/>
          </a:solidFill>
          <a:latin typeface="+mj-lt"/>
          <a:ea typeface="+mj-ea"/>
          <a:cs typeface="+mj-cs"/>
        </a:defRPr>
      </a:lvl1pPr>
      <a:lvl2pPr algn="l" rtl="0" eaLnBrk="1" fontAlgn="base" hangingPunct="1">
        <a:lnSpc>
          <a:spcPct val="90000"/>
        </a:lnSpc>
        <a:spcBef>
          <a:spcPct val="0"/>
        </a:spcBef>
        <a:spcAft>
          <a:spcPct val="0"/>
        </a:spcAft>
        <a:defRPr sz="3600" b="1">
          <a:solidFill>
            <a:schemeClr val="tx2"/>
          </a:solidFill>
          <a:latin typeface="Arial" charset="0"/>
        </a:defRPr>
      </a:lvl2pPr>
      <a:lvl3pPr algn="l" rtl="0" eaLnBrk="1" fontAlgn="base" hangingPunct="1">
        <a:lnSpc>
          <a:spcPct val="90000"/>
        </a:lnSpc>
        <a:spcBef>
          <a:spcPct val="0"/>
        </a:spcBef>
        <a:spcAft>
          <a:spcPct val="0"/>
        </a:spcAft>
        <a:defRPr sz="3600" b="1">
          <a:solidFill>
            <a:schemeClr val="tx2"/>
          </a:solidFill>
          <a:latin typeface="Arial" charset="0"/>
        </a:defRPr>
      </a:lvl3pPr>
      <a:lvl4pPr algn="l" rtl="0" eaLnBrk="1" fontAlgn="base" hangingPunct="1">
        <a:lnSpc>
          <a:spcPct val="90000"/>
        </a:lnSpc>
        <a:spcBef>
          <a:spcPct val="0"/>
        </a:spcBef>
        <a:spcAft>
          <a:spcPct val="0"/>
        </a:spcAft>
        <a:defRPr sz="3600" b="1">
          <a:solidFill>
            <a:schemeClr val="tx2"/>
          </a:solidFill>
          <a:latin typeface="Arial" charset="0"/>
        </a:defRPr>
      </a:lvl4pPr>
      <a:lvl5pPr algn="l" rtl="0" eaLnBrk="1" fontAlgn="base" hangingPunct="1">
        <a:lnSpc>
          <a:spcPct val="90000"/>
        </a:lnSpc>
        <a:spcBef>
          <a:spcPct val="0"/>
        </a:spcBef>
        <a:spcAft>
          <a:spcPct val="0"/>
        </a:spcAft>
        <a:defRPr sz="3600" b="1">
          <a:solidFill>
            <a:schemeClr val="tx2"/>
          </a:solidFill>
          <a:latin typeface="Arial" charset="0"/>
        </a:defRPr>
      </a:lvl5pPr>
      <a:lvl6pPr marL="457200" algn="l" rtl="0" eaLnBrk="1" fontAlgn="base" hangingPunct="1">
        <a:lnSpc>
          <a:spcPct val="90000"/>
        </a:lnSpc>
        <a:spcBef>
          <a:spcPct val="0"/>
        </a:spcBef>
        <a:spcAft>
          <a:spcPct val="0"/>
        </a:spcAft>
        <a:defRPr sz="3600" b="1">
          <a:solidFill>
            <a:schemeClr val="tx2"/>
          </a:solidFill>
          <a:latin typeface="Arial" charset="0"/>
        </a:defRPr>
      </a:lvl6pPr>
      <a:lvl7pPr marL="914400" algn="l" rtl="0" eaLnBrk="1" fontAlgn="base" hangingPunct="1">
        <a:lnSpc>
          <a:spcPct val="90000"/>
        </a:lnSpc>
        <a:spcBef>
          <a:spcPct val="0"/>
        </a:spcBef>
        <a:spcAft>
          <a:spcPct val="0"/>
        </a:spcAft>
        <a:defRPr sz="3600" b="1">
          <a:solidFill>
            <a:schemeClr val="tx2"/>
          </a:solidFill>
          <a:latin typeface="Arial" charset="0"/>
        </a:defRPr>
      </a:lvl7pPr>
      <a:lvl8pPr marL="1371600" algn="l" rtl="0" eaLnBrk="1" fontAlgn="base" hangingPunct="1">
        <a:lnSpc>
          <a:spcPct val="90000"/>
        </a:lnSpc>
        <a:spcBef>
          <a:spcPct val="0"/>
        </a:spcBef>
        <a:spcAft>
          <a:spcPct val="0"/>
        </a:spcAft>
        <a:defRPr sz="3600" b="1">
          <a:solidFill>
            <a:schemeClr val="tx2"/>
          </a:solidFill>
          <a:latin typeface="Arial" charset="0"/>
        </a:defRPr>
      </a:lvl8pPr>
      <a:lvl9pPr marL="1828800" algn="l" rtl="0" eaLnBrk="1" fontAlgn="base" hangingPunct="1">
        <a:lnSpc>
          <a:spcPct val="90000"/>
        </a:lnSpc>
        <a:spcBef>
          <a:spcPct val="0"/>
        </a:spcBef>
        <a:spcAft>
          <a:spcPct val="0"/>
        </a:spcAft>
        <a:defRPr sz="3600" b="1">
          <a:solidFill>
            <a:schemeClr val="tx2"/>
          </a:solidFill>
          <a:latin typeface="Arial" charset="0"/>
        </a:defRPr>
      </a:lvl9pPr>
    </p:titleStyle>
    <p:bodyStyle>
      <a:lvl1pPr marL="342900" indent="-342900" algn="l" rtl="0" eaLnBrk="1" fontAlgn="base" hangingPunct="1">
        <a:spcBef>
          <a:spcPct val="20000"/>
        </a:spcBef>
        <a:spcAft>
          <a:spcPct val="0"/>
        </a:spcAft>
        <a:buClr>
          <a:schemeClr val="tx1"/>
        </a:buClr>
        <a:buSzPct val="75000"/>
        <a:buFont typeface="Wingdings" pitchFamily="2" charset="2"/>
        <a:buChar char="l"/>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tx1"/>
        </a:buClr>
        <a:buSzPct val="75000"/>
        <a:buChar char="–"/>
        <a:defRPr sz="2400">
          <a:solidFill>
            <a:schemeClr val="tx1"/>
          </a:solidFill>
          <a:latin typeface="+mn-lt"/>
        </a:defRPr>
      </a:lvl2pPr>
      <a:lvl3pPr marL="1143000" indent="-228600" algn="l" rtl="0" eaLnBrk="1" fontAlgn="base" hangingPunct="1">
        <a:spcBef>
          <a:spcPct val="20000"/>
        </a:spcBef>
        <a:spcAft>
          <a:spcPct val="0"/>
        </a:spcAft>
        <a:buClr>
          <a:schemeClr val="tx1"/>
        </a:buClr>
        <a:buSzPct val="75000"/>
        <a:buFont typeface="Wingdings" pitchFamily="2" charset="2"/>
        <a:buChar char="l"/>
        <a:defRPr sz="2000">
          <a:solidFill>
            <a:schemeClr val="tx1"/>
          </a:solidFill>
          <a:latin typeface="+mn-lt"/>
        </a:defRPr>
      </a:lvl3pPr>
      <a:lvl4pPr marL="1600200" indent="-228600" algn="l" rtl="0" eaLnBrk="1" fontAlgn="base" hangingPunct="1">
        <a:spcBef>
          <a:spcPct val="20000"/>
        </a:spcBef>
        <a:spcAft>
          <a:spcPct val="0"/>
        </a:spcAft>
        <a:buClr>
          <a:schemeClr val="tx1"/>
        </a:buClr>
        <a:buSzPct val="80000"/>
        <a:buChar char="–"/>
        <a:defRPr sz="2000">
          <a:solidFill>
            <a:schemeClr val="tx1"/>
          </a:solidFill>
          <a:latin typeface="+mn-lt"/>
        </a:defRPr>
      </a:lvl4pPr>
      <a:lvl5pPr marL="2057400" indent="-228600" algn="l" rtl="0" eaLnBrk="1" fontAlgn="base" hangingPunct="1">
        <a:spcBef>
          <a:spcPct val="20000"/>
        </a:spcBef>
        <a:spcAft>
          <a:spcPct val="0"/>
        </a:spcAft>
        <a:buClr>
          <a:schemeClr val="tx1"/>
        </a:buClr>
        <a:buSzPct val="65000"/>
        <a:buFont typeface="Wingdings" pitchFamily="2" charset="2"/>
        <a:buChar char="l"/>
        <a:defRPr sz="2000">
          <a:solidFill>
            <a:schemeClr val="tx1"/>
          </a:solidFill>
          <a:latin typeface="+mn-lt"/>
        </a:defRPr>
      </a:lvl5pPr>
      <a:lvl6pPr marL="2514600" indent="-228600" algn="l" rtl="0" eaLnBrk="1" fontAlgn="base" hangingPunct="1">
        <a:spcBef>
          <a:spcPct val="20000"/>
        </a:spcBef>
        <a:spcAft>
          <a:spcPct val="0"/>
        </a:spcAft>
        <a:buClr>
          <a:schemeClr val="tx1"/>
        </a:buClr>
        <a:buSzPct val="65000"/>
        <a:buFont typeface="Wingdings" pitchFamily="2" charset="2"/>
        <a:buChar char="l"/>
        <a:defRPr>
          <a:solidFill>
            <a:schemeClr val="tx1"/>
          </a:solidFill>
          <a:latin typeface="+mn-lt"/>
        </a:defRPr>
      </a:lvl6pPr>
      <a:lvl7pPr marL="2971800" indent="-228600" algn="l" rtl="0" eaLnBrk="1" fontAlgn="base" hangingPunct="1">
        <a:spcBef>
          <a:spcPct val="20000"/>
        </a:spcBef>
        <a:spcAft>
          <a:spcPct val="0"/>
        </a:spcAft>
        <a:buClr>
          <a:schemeClr val="tx1"/>
        </a:buClr>
        <a:buSzPct val="65000"/>
        <a:buFont typeface="Wingdings" pitchFamily="2" charset="2"/>
        <a:buChar char="l"/>
        <a:defRPr>
          <a:solidFill>
            <a:schemeClr val="tx1"/>
          </a:solidFill>
          <a:latin typeface="+mn-lt"/>
        </a:defRPr>
      </a:lvl7pPr>
      <a:lvl8pPr marL="3429000" indent="-228600" algn="l" rtl="0" eaLnBrk="1" fontAlgn="base" hangingPunct="1">
        <a:spcBef>
          <a:spcPct val="20000"/>
        </a:spcBef>
        <a:spcAft>
          <a:spcPct val="0"/>
        </a:spcAft>
        <a:buClr>
          <a:schemeClr val="tx1"/>
        </a:buClr>
        <a:buSzPct val="65000"/>
        <a:buFont typeface="Wingdings" pitchFamily="2" charset="2"/>
        <a:buChar char="l"/>
        <a:defRPr>
          <a:solidFill>
            <a:schemeClr val="tx1"/>
          </a:solidFill>
          <a:latin typeface="+mn-lt"/>
        </a:defRPr>
      </a:lvl8pPr>
      <a:lvl9pPr marL="3886200" indent="-228600" algn="l" rtl="0" eaLnBrk="1" fontAlgn="base" hangingPunct="1">
        <a:spcBef>
          <a:spcPct val="20000"/>
        </a:spcBef>
        <a:spcAft>
          <a:spcPct val="0"/>
        </a:spcAft>
        <a:buClr>
          <a:schemeClr val="tx1"/>
        </a:buClr>
        <a:buSzPct val="65000"/>
        <a:buFont typeface="Wingdings" pitchFamily="2" charset="2"/>
        <a:buChar char="l"/>
        <a:defRPr>
          <a:solidFill>
            <a:schemeClr val="tx1"/>
          </a:solidFill>
          <a:latin typeface="+mn-lt"/>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etin kutusu"/>
          <p:cNvSpPr txBox="1"/>
          <p:nvPr/>
        </p:nvSpPr>
        <p:spPr>
          <a:xfrm>
            <a:off x="3400679" y="1071546"/>
            <a:ext cx="3215047" cy="707886"/>
          </a:xfrm>
          <a:prstGeom prst="rect">
            <a:avLst/>
          </a:prstGeom>
          <a:noFill/>
        </p:spPr>
        <p:txBody>
          <a:bodyPr wrap="none" rtlCol="0">
            <a:spAutoFit/>
          </a:bodyPr>
          <a:lstStyle/>
          <a:p>
            <a:pPr algn="ctr"/>
            <a:r>
              <a:rPr lang="tr-TR" sz="2000" b="1" dirty="0" smtClean="0">
                <a:latin typeface="Times New Roman" pitchFamily="18" charset="0"/>
                <a:cs typeface="Times New Roman" pitchFamily="18" charset="0"/>
              </a:rPr>
              <a:t>FIRAT ÜNİVERSİTESİ</a:t>
            </a:r>
          </a:p>
          <a:p>
            <a:pPr algn="ctr"/>
            <a:r>
              <a:rPr lang="tr-TR" sz="2000" b="1" dirty="0" smtClean="0">
                <a:latin typeface="Times New Roman" pitchFamily="18" charset="0"/>
                <a:cs typeface="Times New Roman" pitchFamily="18" charset="0"/>
              </a:rPr>
              <a:t>TEKNOLOJİ FAKÜLTESİ</a:t>
            </a:r>
            <a:endParaRPr lang="tr-TR" sz="2000" b="1" dirty="0">
              <a:latin typeface="Times New Roman" pitchFamily="18" charset="0"/>
              <a:cs typeface="Times New Roman" pitchFamily="18" charset="0"/>
            </a:endParaRPr>
          </a:p>
        </p:txBody>
      </p:sp>
      <p:sp>
        <p:nvSpPr>
          <p:cNvPr id="9" name="8 Metin kutusu"/>
          <p:cNvSpPr txBox="1"/>
          <p:nvPr/>
        </p:nvSpPr>
        <p:spPr>
          <a:xfrm>
            <a:off x="214282" y="4309126"/>
            <a:ext cx="3429024" cy="1477328"/>
          </a:xfrm>
          <a:prstGeom prst="rect">
            <a:avLst/>
          </a:prstGeom>
          <a:noFill/>
        </p:spPr>
        <p:style>
          <a:lnRef idx="2">
            <a:schemeClr val="dk1"/>
          </a:lnRef>
          <a:fillRef idx="1">
            <a:schemeClr val="lt1"/>
          </a:fillRef>
          <a:effectRef idx="0">
            <a:schemeClr val="dk1"/>
          </a:effectRef>
          <a:fontRef idx="minor">
            <a:schemeClr val="dk1"/>
          </a:fontRef>
        </p:style>
        <p:txBody>
          <a:bodyPr wrap="square" rtlCol="0">
            <a:spAutoFit/>
          </a:bodyPr>
          <a:lstStyle/>
          <a:p>
            <a:r>
              <a:rPr lang="tr-TR" b="1" dirty="0" smtClean="0">
                <a:solidFill>
                  <a:srgbClr val="FF0000"/>
                </a:solidFill>
                <a:latin typeface="Times New Roman" pitchFamily="18" charset="0"/>
                <a:cs typeface="Times New Roman" pitchFamily="18" charset="0"/>
              </a:rPr>
              <a:t>DERLEYENLER:</a:t>
            </a:r>
          </a:p>
          <a:p>
            <a:r>
              <a:rPr lang="tr-TR" b="1" dirty="0" smtClean="0">
                <a:latin typeface="Times New Roman" pitchFamily="18" charset="0"/>
                <a:cs typeface="Times New Roman" pitchFamily="18" charset="0"/>
              </a:rPr>
              <a:t>Ahmet Can ÇAKIL</a:t>
            </a:r>
          </a:p>
          <a:p>
            <a:r>
              <a:rPr lang="tr-TR" b="1" dirty="0" smtClean="0">
                <a:latin typeface="Times New Roman" pitchFamily="18" charset="0"/>
                <a:cs typeface="Times New Roman" pitchFamily="18" charset="0"/>
              </a:rPr>
              <a:t>Ali Murat GARİPCAN </a:t>
            </a:r>
          </a:p>
          <a:p>
            <a:r>
              <a:rPr lang="tr-TR" b="1" dirty="0" smtClean="0">
                <a:latin typeface="Times New Roman" pitchFamily="18" charset="0"/>
                <a:cs typeface="Times New Roman" pitchFamily="18" charset="0"/>
              </a:rPr>
              <a:t>Özgür AYDIN </a:t>
            </a:r>
          </a:p>
          <a:p>
            <a:r>
              <a:rPr lang="tr-TR" b="1" dirty="0" smtClean="0">
                <a:latin typeface="Times New Roman" pitchFamily="18" charset="0"/>
                <a:cs typeface="Times New Roman" pitchFamily="18" charset="0"/>
              </a:rPr>
              <a:t>Şahin KARA</a:t>
            </a:r>
          </a:p>
        </p:txBody>
      </p:sp>
      <p:sp>
        <p:nvSpPr>
          <p:cNvPr id="7" name="6 Metin kutusu"/>
          <p:cNvSpPr txBox="1"/>
          <p:nvPr/>
        </p:nvSpPr>
        <p:spPr bwMode="auto">
          <a:xfrm>
            <a:off x="3786182" y="4786322"/>
            <a:ext cx="4634923" cy="461665"/>
          </a:xfrm>
          <a:prstGeom prst="rect">
            <a:avLst/>
          </a:prstGeom>
          <a:noFill/>
          <a:ln w="38100">
            <a:noFill/>
            <a:miter lim="800000"/>
            <a:headEnd/>
            <a:tailEnd/>
          </a:ln>
          <a:effectLst/>
        </p:spPr>
        <p:txBody>
          <a:bodyPr wrap="none" rtlCol="0">
            <a:spAutoFit/>
          </a:bodyPr>
          <a:lstStyle/>
          <a:p>
            <a:pPr algn="l">
              <a:spcBef>
                <a:spcPct val="20000"/>
              </a:spcBef>
              <a:buClr>
                <a:schemeClr val="tx1"/>
              </a:buClr>
              <a:buSzPct val="75000"/>
              <a:buFont typeface="Wingdings" pitchFamily="2" charset="2"/>
              <a:buNone/>
            </a:pPr>
            <a:r>
              <a:rPr lang="tr-TR" sz="2000" b="1" dirty="0" smtClean="0">
                <a:solidFill>
                  <a:srgbClr val="FF0000"/>
                </a:solidFill>
                <a:latin typeface="Times New Roman" pitchFamily="18" charset="0"/>
                <a:cs typeface="Times New Roman" pitchFamily="18" charset="0"/>
              </a:rPr>
              <a:t>KONTROL : </a:t>
            </a:r>
            <a:r>
              <a:rPr lang="tr-TR" sz="2400" b="1" dirty="0" smtClean="0">
                <a:solidFill>
                  <a:schemeClr val="bg1"/>
                </a:solidFill>
                <a:latin typeface="Times New Roman" pitchFamily="18" charset="0"/>
                <a:cs typeface="Times New Roman" pitchFamily="18" charset="0"/>
              </a:rPr>
              <a:t>Prof. Dr. </a:t>
            </a:r>
            <a:r>
              <a:rPr lang="tr-TR" sz="2400" b="1" dirty="0" err="1" smtClean="0">
                <a:solidFill>
                  <a:schemeClr val="bg1"/>
                </a:solidFill>
                <a:latin typeface="Times New Roman" pitchFamily="18" charset="0"/>
                <a:cs typeface="Times New Roman" pitchFamily="18" charset="0"/>
              </a:rPr>
              <a:t>Asaf</a:t>
            </a:r>
            <a:r>
              <a:rPr lang="tr-TR" sz="2400" b="1" dirty="0" smtClean="0">
                <a:solidFill>
                  <a:schemeClr val="bg1"/>
                </a:solidFill>
                <a:latin typeface="Times New Roman" pitchFamily="18" charset="0"/>
                <a:cs typeface="Times New Roman" pitchFamily="18" charset="0"/>
              </a:rPr>
              <a:t> VAROL</a:t>
            </a:r>
          </a:p>
        </p:txBody>
      </p:sp>
      <p:sp>
        <p:nvSpPr>
          <p:cNvPr id="8" name="7 Metin kutusu"/>
          <p:cNvSpPr txBox="1"/>
          <p:nvPr/>
        </p:nvSpPr>
        <p:spPr bwMode="auto">
          <a:xfrm>
            <a:off x="214282" y="3284984"/>
            <a:ext cx="8462174" cy="400110"/>
          </a:xfrm>
          <a:prstGeom prst="rect">
            <a:avLst/>
          </a:prstGeom>
          <a:noFill/>
          <a:ln>
            <a:headEnd/>
            <a:tailEnd/>
          </a:ln>
        </p:spPr>
        <p:style>
          <a:lnRef idx="2">
            <a:schemeClr val="dk1"/>
          </a:lnRef>
          <a:fillRef idx="1">
            <a:schemeClr val="lt1"/>
          </a:fillRef>
          <a:effectRef idx="0">
            <a:schemeClr val="dk1"/>
          </a:effectRef>
          <a:fontRef idx="minor">
            <a:schemeClr val="dk1"/>
          </a:fontRef>
        </p:style>
        <p:txBody>
          <a:bodyPr wrap="square" rtlCol="0">
            <a:spAutoFit/>
          </a:bodyPr>
          <a:lstStyle/>
          <a:p>
            <a:pPr>
              <a:spcBef>
                <a:spcPct val="20000"/>
              </a:spcBef>
              <a:buClr>
                <a:schemeClr val="tx1"/>
              </a:buClr>
              <a:buSzPct val="75000"/>
            </a:pPr>
            <a:r>
              <a:rPr lang="tr-TR" sz="1900" b="1" dirty="0" smtClean="0">
                <a:solidFill>
                  <a:srgbClr val="FF0000"/>
                </a:solidFill>
                <a:latin typeface="Times New Roman" pitchFamily="18" charset="0"/>
                <a:cs typeface="Times New Roman" pitchFamily="18" charset="0"/>
              </a:rPr>
              <a:t>KONU : </a:t>
            </a:r>
            <a:r>
              <a:rPr lang="tr-TR" sz="1900" b="1" dirty="0" smtClean="0">
                <a:solidFill>
                  <a:schemeClr val="tx1"/>
                </a:solidFill>
                <a:latin typeface="Times New Roman" pitchFamily="18" charset="0"/>
                <a:cs typeface="Times New Roman" pitchFamily="18" charset="0"/>
              </a:rPr>
              <a:t>İ</a:t>
            </a:r>
            <a:r>
              <a:rPr lang="tr-TR" sz="2000" b="1" dirty="0" smtClean="0">
                <a:solidFill>
                  <a:srgbClr val="002060"/>
                </a:solidFill>
              </a:rPr>
              <a:t>KİLİ ARAMA, BUBBLE VE SEÇME SIRALAMALARI </a:t>
            </a:r>
            <a:endParaRPr lang="tr-TR" sz="1900" b="1" dirty="0" smtClean="0">
              <a:latin typeface="Times New Roman" pitchFamily="18" charset="0"/>
              <a:cs typeface="Times New Roman" pitchFamily="18" charset="0"/>
            </a:endParaRPr>
          </a:p>
        </p:txBody>
      </p:sp>
    </p:spTree>
  </p:cSld>
  <p:clrMapOvr>
    <a:masterClrMapping/>
  </p:clrMapOvr>
  <p:transition>
    <p:strips dir="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1 Altbilgi Yer Tutucusu"/>
          <p:cNvSpPr>
            <a:spLocks noGrp="1"/>
          </p:cNvSpPr>
          <p:nvPr>
            <p:ph type="ftr" sz="quarter" idx="11"/>
          </p:nvPr>
        </p:nvSpPr>
        <p:spPr/>
        <p:txBody>
          <a:bodyPr/>
          <a:lstStyle/>
          <a:p>
            <a:r>
              <a:rPr lang="tr-TR"/>
              <a:t>Filiz Köse</a:t>
            </a:r>
            <a:endParaRPr lang="en-US"/>
          </a:p>
        </p:txBody>
      </p:sp>
      <p:sp>
        <p:nvSpPr>
          <p:cNvPr id="4" name="2 Slayt Numarası Yer Tutucusu"/>
          <p:cNvSpPr>
            <a:spLocks noGrp="1"/>
          </p:cNvSpPr>
          <p:nvPr>
            <p:ph type="sldNum" sz="quarter" idx="12"/>
          </p:nvPr>
        </p:nvSpPr>
        <p:spPr/>
        <p:txBody>
          <a:bodyPr/>
          <a:lstStyle/>
          <a:p>
            <a:fld id="{C601D2BE-83C3-4A1A-B8B9-E4DADE80546F}" type="slidenum">
              <a:rPr lang="en-US"/>
              <a:pPr/>
              <a:t>10</a:t>
            </a:fld>
            <a:r>
              <a:rPr lang="tr-TR"/>
              <a:t>/76</a:t>
            </a:r>
            <a:endParaRPr lang="en-US"/>
          </a:p>
        </p:txBody>
      </p:sp>
      <p:pic>
        <p:nvPicPr>
          <p:cNvPr id="99333" name="Picture 5"/>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a:effectLst/>
        </p:spPr>
      </p:pic>
    </p:spTree>
  </p:cSld>
  <p:clrMapOvr>
    <a:masterClrMapping/>
  </p:clrMapOvr>
  <p:transition>
    <p:strips dir="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r>
              <a:rPr lang="tr-TR" sz="3600"/>
              <a:t>…</a:t>
            </a:r>
            <a:endParaRPr lang="en-US" sz="3600"/>
          </a:p>
        </p:txBody>
      </p:sp>
      <p:sp>
        <p:nvSpPr>
          <p:cNvPr id="101379" name="Rectangle 3"/>
          <p:cNvSpPr>
            <a:spLocks noGrp="1" noChangeArrowheads="1"/>
          </p:cNvSpPr>
          <p:nvPr>
            <p:ph idx="1"/>
          </p:nvPr>
        </p:nvSpPr>
        <p:spPr/>
        <p:txBody>
          <a:bodyPr/>
          <a:lstStyle/>
          <a:p>
            <a:pPr algn="just"/>
            <a:r>
              <a:rPr lang="tr-TR" dirty="0"/>
              <a:t>Algoritmanın uygulamasını yapmadan önce, elemanların yer değiştirme işleminin nasıl yapıldığının bilinmesi gerekir </a:t>
            </a:r>
            <a:r>
              <a:rPr lang="tr-TR" dirty="0" smtClean="0"/>
              <a:t>.</a:t>
            </a:r>
          </a:p>
          <a:p>
            <a:pPr algn="just"/>
            <a:r>
              <a:rPr lang="tr-TR" dirty="0" smtClean="0"/>
              <a:t>Örnek olarak a ve b adında iki adet değişken olsun. </a:t>
            </a:r>
          </a:p>
          <a:p>
            <a:pPr algn="just"/>
            <a:r>
              <a:rPr lang="tr-TR" dirty="0" smtClean="0"/>
              <a:t>Yer değiştirme işlemi (swap), a değişkenin içerisindeki değer b içerisine, b değişkenin içerisindeki değer de a değişkenin içerisine aktarılacak demektir. </a:t>
            </a:r>
          </a:p>
          <a:p>
            <a:pPr algn="just"/>
            <a:endParaRPr lang="tr-TR" dirty="0"/>
          </a:p>
        </p:txBody>
      </p:sp>
    </p:spTree>
  </p:cSld>
  <p:clrMapOvr>
    <a:masterClrMapping/>
  </p:clrMapOvr>
  <p:transition>
    <p:strips dir="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3" name="Rectangle 3"/>
          <p:cNvSpPr>
            <a:spLocks noGrp="1" noChangeArrowheads="1"/>
          </p:cNvSpPr>
          <p:nvPr>
            <p:ph idx="1"/>
          </p:nvPr>
        </p:nvSpPr>
        <p:spPr>
          <a:xfrm>
            <a:off x="827584" y="2420888"/>
            <a:ext cx="8064896" cy="4176464"/>
          </a:xfrm>
        </p:spPr>
        <p:txBody>
          <a:bodyPr>
            <a:normAutofit fontScale="92500" lnSpcReduction="10000"/>
          </a:bodyPr>
          <a:lstStyle/>
          <a:p>
            <a:pPr algn="just">
              <a:lnSpc>
                <a:spcPct val="90000"/>
              </a:lnSpc>
              <a:buNone/>
            </a:pPr>
            <a:r>
              <a:rPr lang="tr-TR" sz="2400" dirty="0" smtClean="0"/>
              <a:t>Aşağıdaki gibi bir kod yazmak yanlış olur.</a:t>
            </a:r>
          </a:p>
          <a:p>
            <a:pPr algn="just">
              <a:lnSpc>
                <a:spcPct val="90000"/>
              </a:lnSpc>
              <a:buNone/>
            </a:pPr>
            <a:r>
              <a:rPr lang="tr-TR" sz="2400" dirty="0" smtClean="0"/>
              <a:t>a </a:t>
            </a:r>
            <a:r>
              <a:rPr lang="tr-TR" sz="2400" dirty="0"/>
              <a:t>= b;</a:t>
            </a:r>
          </a:p>
          <a:p>
            <a:pPr algn="just">
              <a:lnSpc>
                <a:spcPct val="90000"/>
              </a:lnSpc>
              <a:buNone/>
            </a:pPr>
            <a:r>
              <a:rPr lang="tr-TR" sz="2400" dirty="0"/>
              <a:t>b = a;</a:t>
            </a:r>
          </a:p>
          <a:p>
            <a:pPr algn="just">
              <a:lnSpc>
                <a:spcPct val="90000"/>
              </a:lnSpc>
              <a:buNone/>
            </a:pPr>
            <a:r>
              <a:rPr lang="tr-TR" sz="2400" dirty="0"/>
              <a:t>Varsayalım ki a değişkeni içerisinde 5, b değişkeni </a:t>
            </a:r>
            <a:r>
              <a:rPr lang="tr-TR" sz="2400" dirty="0" smtClean="0"/>
              <a:t>içerisinde</a:t>
            </a:r>
          </a:p>
          <a:p>
            <a:pPr algn="just">
              <a:lnSpc>
                <a:spcPct val="90000"/>
              </a:lnSpc>
              <a:buNone/>
            </a:pPr>
            <a:r>
              <a:rPr lang="tr-TR" sz="2400" dirty="0" smtClean="0"/>
              <a:t>7 </a:t>
            </a:r>
            <a:r>
              <a:rPr lang="tr-TR" sz="2400" dirty="0"/>
              <a:t>değeri olsun. </a:t>
            </a:r>
          </a:p>
          <a:p>
            <a:pPr algn="just">
              <a:lnSpc>
                <a:spcPct val="90000"/>
              </a:lnSpc>
              <a:buNone/>
            </a:pPr>
            <a:r>
              <a:rPr lang="tr-TR" sz="2400" dirty="0"/>
              <a:t>Yukarıdaki kod sadece b değişkeni içerisindeki 7 değerini a </a:t>
            </a:r>
            <a:endParaRPr lang="tr-TR" sz="2400" dirty="0" smtClean="0"/>
          </a:p>
          <a:p>
            <a:pPr algn="just">
              <a:lnSpc>
                <a:spcPct val="90000"/>
              </a:lnSpc>
              <a:buNone/>
            </a:pPr>
            <a:r>
              <a:rPr lang="tr-TR" sz="2400" dirty="0" smtClean="0"/>
              <a:t>değişkeni </a:t>
            </a:r>
            <a:r>
              <a:rPr lang="tr-TR" sz="2400" dirty="0"/>
              <a:t>içerisine aktarmaktadır. </a:t>
            </a:r>
            <a:endParaRPr lang="tr-TR" sz="2400" dirty="0" smtClean="0"/>
          </a:p>
          <a:p>
            <a:pPr algn="just">
              <a:lnSpc>
                <a:spcPct val="90000"/>
              </a:lnSpc>
              <a:buNone/>
            </a:pPr>
            <a:r>
              <a:rPr lang="tr-TR" sz="2400" dirty="0" smtClean="0"/>
              <a:t>Bu işlemden sonra a değişkeni içerisinde de 7 değeri vardır. </a:t>
            </a:r>
          </a:p>
          <a:p>
            <a:pPr algn="just">
              <a:lnSpc>
                <a:spcPct val="90000"/>
              </a:lnSpc>
              <a:buNone/>
            </a:pPr>
            <a:r>
              <a:rPr lang="tr-TR" sz="2400" dirty="0" smtClean="0"/>
              <a:t>Sonra tekrar 7 değerini b değişkeni içerisine aktarmaktadır. </a:t>
            </a:r>
          </a:p>
          <a:p>
            <a:pPr algn="just">
              <a:lnSpc>
                <a:spcPct val="90000"/>
              </a:lnSpc>
              <a:buNone/>
            </a:pPr>
            <a:r>
              <a:rPr lang="tr-TR" sz="2400" dirty="0" smtClean="0"/>
              <a:t>Sonuçta iki değişken de aynı değeri saklarlar. </a:t>
            </a:r>
          </a:p>
          <a:p>
            <a:pPr algn="just">
              <a:lnSpc>
                <a:spcPct val="90000"/>
              </a:lnSpc>
              <a:buNone/>
            </a:pPr>
            <a:r>
              <a:rPr lang="tr-TR" sz="2400" dirty="0" smtClean="0"/>
              <a:t>Sağlıklı bir yer değiştirme için üçüncü bir geçici değişkene </a:t>
            </a:r>
          </a:p>
          <a:p>
            <a:pPr algn="just">
              <a:lnSpc>
                <a:spcPct val="90000"/>
              </a:lnSpc>
              <a:buNone/>
            </a:pPr>
            <a:r>
              <a:rPr lang="tr-TR" sz="2400" dirty="0" smtClean="0"/>
              <a:t>ihtiyaç vardır.</a:t>
            </a:r>
            <a:endParaRPr lang="en-US" sz="2400" dirty="0" smtClean="0"/>
          </a:p>
          <a:p>
            <a:pPr algn="just">
              <a:lnSpc>
                <a:spcPct val="90000"/>
              </a:lnSpc>
            </a:pPr>
            <a:endParaRPr lang="tr-TR" sz="2600" dirty="0"/>
          </a:p>
        </p:txBody>
      </p:sp>
    </p:spTree>
  </p:cSld>
  <p:clrMapOvr>
    <a:masterClrMapping/>
  </p:clrMapOvr>
  <p:transition>
    <p:strips dir="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8" name="Rectangle 4"/>
          <p:cNvSpPr>
            <a:spLocks noGrp="1" noChangeArrowheads="1"/>
          </p:cNvSpPr>
          <p:nvPr>
            <p:ph type="title"/>
          </p:nvPr>
        </p:nvSpPr>
        <p:spPr/>
        <p:txBody>
          <a:bodyPr/>
          <a:lstStyle/>
          <a:p>
            <a:r>
              <a:rPr lang="tr-TR" sz="3600"/>
              <a:t>Yer değiştirme işlemi</a:t>
            </a:r>
            <a:endParaRPr lang="en-US" sz="3600"/>
          </a:p>
        </p:txBody>
      </p:sp>
      <p:pic>
        <p:nvPicPr>
          <p:cNvPr id="103429" name="Picture 5"/>
          <p:cNvPicPr>
            <a:picLocks noChangeAspect="1" noChangeArrowheads="1"/>
          </p:cNvPicPr>
          <p:nvPr/>
        </p:nvPicPr>
        <p:blipFill>
          <a:blip r:embed="rId2" cstate="print"/>
          <a:srcRect/>
          <a:stretch>
            <a:fillRect/>
          </a:stretch>
        </p:blipFill>
        <p:spPr bwMode="auto">
          <a:xfrm>
            <a:off x="838200" y="2133600"/>
            <a:ext cx="7010400" cy="3416300"/>
          </a:xfrm>
          <a:prstGeom prst="rect">
            <a:avLst/>
          </a:prstGeom>
          <a:noFill/>
          <a:ln w="28575">
            <a:solidFill>
              <a:schemeClr val="tx1"/>
            </a:solidFill>
            <a:miter lim="800000"/>
            <a:headEnd/>
            <a:tailEnd/>
          </a:ln>
          <a:effectLst/>
        </p:spPr>
      </p:pic>
    </p:spTree>
  </p:cSld>
  <p:clrMapOvr>
    <a:masterClrMapping/>
  </p:clrMapOvr>
  <p:transition>
    <p:strips dir="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5" name="Rectangle 3"/>
          <p:cNvSpPr>
            <a:spLocks noGrp="1" noChangeArrowheads="1"/>
          </p:cNvSpPr>
          <p:nvPr>
            <p:ph idx="1"/>
          </p:nvPr>
        </p:nvSpPr>
        <p:spPr>
          <a:xfrm>
            <a:off x="827584" y="2276872"/>
            <a:ext cx="7859216" cy="4320480"/>
          </a:xfrm>
        </p:spPr>
        <p:txBody>
          <a:bodyPr/>
          <a:lstStyle/>
          <a:p>
            <a:pPr algn="just">
              <a:buNone/>
            </a:pPr>
            <a:r>
              <a:rPr lang="tr-TR" sz="2400" dirty="0"/>
              <a:t>a değişkeni içerisindeki değer yedek </a:t>
            </a:r>
            <a:r>
              <a:rPr lang="tr-TR" sz="2400" dirty="0" smtClean="0"/>
              <a:t>içerisine</a:t>
            </a:r>
          </a:p>
          <a:p>
            <a:pPr algn="just">
              <a:buNone/>
            </a:pPr>
            <a:r>
              <a:rPr lang="tr-TR" sz="2400" dirty="0" smtClean="0"/>
              <a:t>alındıktan </a:t>
            </a:r>
            <a:r>
              <a:rPr lang="tr-TR" sz="2400" dirty="0"/>
              <a:t>sonra b değişkeni içerisindeki değer </a:t>
            </a:r>
            <a:endParaRPr lang="tr-TR" sz="2400" dirty="0" smtClean="0"/>
          </a:p>
          <a:p>
            <a:pPr algn="just">
              <a:buNone/>
            </a:pPr>
            <a:r>
              <a:rPr lang="tr-TR" sz="2400" dirty="0" smtClean="0"/>
              <a:t>a </a:t>
            </a:r>
            <a:r>
              <a:rPr lang="tr-TR" sz="2400" dirty="0"/>
              <a:t>değişkeni içerisine aktarılır. </a:t>
            </a:r>
          </a:p>
          <a:p>
            <a:pPr algn="just">
              <a:buNone/>
            </a:pPr>
            <a:r>
              <a:rPr lang="tr-TR" sz="2400" dirty="0"/>
              <a:t>Son olarak da yedek içerisindeki değerde b </a:t>
            </a:r>
            <a:endParaRPr lang="tr-TR" sz="2400" dirty="0" smtClean="0"/>
          </a:p>
          <a:p>
            <a:pPr algn="just">
              <a:buNone/>
            </a:pPr>
            <a:r>
              <a:rPr lang="tr-TR" sz="2400" dirty="0" smtClean="0"/>
              <a:t>değişkeni </a:t>
            </a:r>
            <a:r>
              <a:rPr lang="tr-TR" sz="2400" dirty="0"/>
              <a:t>içerisine aktarılır. </a:t>
            </a:r>
          </a:p>
          <a:p>
            <a:pPr algn="just">
              <a:buNone/>
            </a:pPr>
            <a:r>
              <a:rPr lang="tr-TR" sz="2400" dirty="0"/>
              <a:t>Kod aşağıdaki gibi yazılabilir</a:t>
            </a:r>
            <a:r>
              <a:rPr lang="tr-TR" sz="2400" dirty="0" smtClean="0"/>
              <a:t>:</a:t>
            </a:r>
          </a:p>
          <a:p>
            <a:pPr>
              <a:buNone/>
            </a:pPr>
            <a:r>
              <a:rPr lang="tr-TR" sz="2400" dirty="0" smtClean="0"/>
              <a:t>            yedek = a;       </a:t>
            </a:r>
          </a:p>
          <a:p>
            <a:pPr>
              <a:buNone/>
            </a:pPr>
            <a:r>
              <a:rPr lang="tr-TR" sz="2400" dirty="0" smtClean="0"/>
              <a:t>            a = b;           </a:t>
            </a:r>
            <a:endParaRPr lang="en-US" sz="2400" dirty="0" smtClean="0"/>
          </a:p>
          <a:p>
            <a:pPr>
              <a:buNone/>
            </a:pPr>
            <a:r>
              <a:rPr lang="tr-TR" sz="2400" dirty="0" smtClean="0"/>
              <a:t>            b = yedek;    </a:t>
            </a:r>
            <a:endParaRPr lang="en-US" sz="2400" dirty="0" smtClean="0"/>
          </a:p>
          <a:p>
            <a:pPr algn="just">
              <a:buNone/>
            </a:pPr>
            <a:endParaRPr lang="tr-TR" b="1" dirty="0"/>
          </a:p>
        </p:txBody>
      </p:sp>
    </p:spTree>
  </p:cSld>
  <p:clrMapOvr>
    <a:masterClrMapping/>
  </p:clrMapOvr>
  <p:transition>
    <p:strips dir="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Başlık"/>
          <p:cNvSpPr>
            <a:spLocks noGrp="1"/>
          </p:cNvSpPr>
          <p:nvPr>
            <p:ph type="title"/>
          </p:nvPr>
        </p:nvSpPr>
        <p:spPr>
          <a:xfrm>
            <a:off x="755576" y="1052736"/>
            <a:ext cx="7416824" cy="868346"/>
          </a:xfrm>
        </p:spPr>
        <p:txBody>
          <a:bodyPr/>
          <a:lstStyle/>
          <a:p>
            <a:r>
              <a:rPr lang="tr-TR" sz="3200" dirty="0" smtClean="0"/>
              <a:t>Örnek program:</a:t>
            </a:r>
            <a:endParaRPr lang="tr-TR" sz="3200" dirty="0"/>
          </a:p>
        </p:txBody>
      </p:sp>
      <p:sp>
        <p:nvSpPr>
          <p:cNvPr id="2" name="1 İçerik Yer Tutucusu"/>
          <p:cNvSpPr>
            <a:spLocks noGrp="1"/>
          </p:cNvSpPr>
          <p:nvPr>
            <p:ph idx="1"/>
          </p:nvPr>
        </p:nvSpPr>
        <p:spPr>
          <a:xfrm>
            <a:off x="827584" y="2348880"/>
            <a:ext cx="7859216" cy="4248472"/>
          </a:xfrm>
        </p:spPr>
        <p:txBody>
          <a:bodyPr>
            <a:normAutofit fontScale="85000" lnSpcReduction="20000"/>
          </a:bodyPr>
          <a:lstStyle/>
          <a:p>
            <a:pPr>
              <a:buNone/>
            </a:pPr>
            <a:r>
              <a:rPr lang="tr-TR" dirty="0" smtClean="0"/>
              <a:t>def </a:t>
            </a:r>
            <a:r>
              <a:rPr lang="tr-TR" dirty="0" err="1" smtClean="0"/>
              <a:t>bubbleSort</a:t>
            </a:r>
            <a:r>
              <a:rPr lang="tr-TR" dirty="0" smtClean="0"/>
              <a:t>(L):</a:t>
            </a:r>
          </a:p>
          <a:p>
            <a:pPr>
              <a:buNone/>
            </a:pPr>
            <a:r>
              <a:rPr lang="tr-TR" dirty="0" smtClean="0"/>
              <a:t>    </a:t>
            </a:r>
            <a:r>
              <a:rPr lang="tr-TR" dirty="0" err="1" smtClean="0"/>
              <a:t>swapped</a:t>
            </a:r>
            <a:r>
              <a:rPr lang="tr-TR" dirty="0" smtClean="0"/>
              <a:t> = </a:t>
            </a:r>
            <a:r>
              <a:rPr lang="tr-TR" dirty="0" err="1" smtClean="0"/>
              <a:t>True</a:t>
            </a:r>
            <a:endParaRPr lang="tr-TR" dirty="0" smtClean="0"/>
          </a:p>
          <a:p>
            <a:pPr>
              <a:buNone/>
            </a:pPr>
            <a:r>
              <a:rPr lang="tr-TR" dirty="0" smtClean="0"/>
              <a:t>    </a:t>
            </a:r>
            <a:r>
              <a:rPr lang="tr-TR" dirty="0" err="1" smtClean="0"/>
              <a:t>while</a:t>
            </a:r>
            <a:r>
              <a:rPr lang="tr-TR" dirty="0" smtClean="0"/>
              <a:t> </a:t>
            </a:r>
            <a:r>
              <a:rPr lang="tr-TR" dirty="0" err="1" smtClean="0"/>
              <a:t>swapped</a:t>
            </a:r>
            <a:r>
              <a:rPr lang="tr-TR" dirty="0" smtClean="0"/>
              <a:t>:</a:t>
            </a:r>
          </a:p>
          <a:p>
            <a:pPr>
              <a:buNone/>
            </a:pPr>
            <a:r>
              <a:rPr lang="tr-TR" dirty="0" smtClean="0"/>
              <a:t>        </a:t>
            </a:r>
            <a:r>
              <a:rPr lang="tr-TR" dirty="0" err="1" smtClean="0"/>
              <a:t>swapped</a:t>
            </a:r>
            <a:r>
              <a:rPr lang="tr-TR" dirty="0" smtClean="0"/>
              <a:t> = </a:t>
            </a:r>
            <a:r>
              <a:rPr lang="tr-TR" dirty="0" err="1" smtClean="0"/>
              <a:t>False</a:t>
            </a:r>
            <a:endParaRPr lang="tr-TR" dirty="0" smtClean="0"/>
          </a:p>
          <a:p>
            <a:pPr>
              <a:buNone/>
            </a:pPr>
            <a:r>
              <a:rPr lang="tr-TR" dirty="0" smtClean="0"/>
              <a:t>        </a:t>
            </a:r>
            <a:r>
              <a:rPr lang="tr-TR" dirty="0" err="1" smtClean="0"/>
              <a:t>print</a:t>
            </a:r>
            <a:r>
              <a:rPr lang="tr-TR" dirty="0" smtClean="0"/>
              <a:t> (L)</a:t>
            </a:r>
          </a:p>
          <a:p>
            <a:pPr>
              <a:buNone/>
            </a:pPr>
            <a:r>
              <a:rPr lang="tr-TR" dirty="0" smtClean="0"/>
              <a:t>        </a:t>
            </a:r>
            <a:r>
              <a:rPr lang="tr-TR" dirty="0" err="1" smtClean="0"/>
              <a:t>for</a:t>
            </a:r>
            <a:r>
              <a:rPr lang="tr-TR" dirty="0" smtClean="0"/>
              <a:t> i in </a:t>
            </a:r>
            <a:r>
              <a:rPr lang="tr-TR" dirty="0" err="1" smtClean="0"/>
              <a:t>range</a:t>
            </a:r>
            <a:r>
              <a:rPr lang="tr-TR" dirty="0" smtClean="0"/>
              <a:t>(</a:t>
            </a:r>
            <a:r>
              <a:rPr lang="tr-TR" dirty="0" err="1" smtClean="0"/>
              <a:t>len</a:t>
            </a:r>
            <a:r>
              <a:rPr lang="tr-TR" dirty="0" smtClean="0"/>
              <a:t>(L) - 1):</a:t>
            </a:r>
          </a:p>
          <a:p>
            <a:pPr>
              <a:buNone/>
            </a:pPr>
            <a:r>
              <a:rPr lang="tr-TR" dirty="0" smtClean="0"/>
              <a:t>            </a:t>
            </a:r>
            <a:r>
              <a:rPr lang="tr-TR" dirty="0" err="1" smtClean="0"/>
              <a:t>if</a:t>
            </a:r>
            <a:r>
              <a:rPr lang="tr-TR" dirty="0" smtClean="0"/>
              <a:t> L[i] &gt; L[i+1]:</a:t>
            </a:r>
          </a:p>
          <a:p>
            <a:pPr>
              <a:buNone/>
            </a:pPr>
            <a:r>
              <a:rPr lang="tr-TR" dirty="0" smtClean="0"/>
              <a:t>                </a:t>
            </a:r>
            <a:r>
              <a:rPr lang="tr-TR" dirty="0" err="1" smtClean="0"/>
              <a:t>temp</a:t>
            </a:r>
            <a:r>
              <a:rPr lang="tr-TR" dirty="0" smtClean="0"/>
              <a:t> = L[i]</a:t>
            </a:r>
          </a:p>
          <a:p>
            <a:pPr>
              <a:buNone/>
            </a:pPr>
            <a:r>
              <a:rPr lang="tr-TR" dirty="0" smtClean="0"/>
              <a:t>                L[i] = L[i+1]</a:t>
            </a:r>
          </a:p>
          <a:p>
            <a:pPr>
              <a:buNone/>
            </a:pPr>
            <a:r>
              <a:rPr lang="tr-TR" dirty="0" smtClean="0"/>
              <a:t>                L[i+1] = </a:t>
            </a:r>
            <a:r>
              <a:rPr lang="tr-TR" dirty="0" err="1" smtClean="0"/>
              <a:t>temp</a:t>
            </a:r>
            <a:endParaRPr lang="tr-TR" dirty="0" smtClean="0"/>
          </a:p>
          <a:p>
            <a:pPr>
              <a:buNone/>
            </a:pPr>
            <a:r>
              <a:rPr lang="tr-TR" dirty="0" smtClean="0"/>
              <a:t>                </a:t>
            </a:r>
            <a:r>
              <a:rPr lang="tr-TR" dirty="0" err="1" smtClean="0"/>
              <a:t>swapped</a:t>
            </a:r>
            <a:r>
              <a:rPr lang="tr-TR" dirty="0" smtClean="0"/>
              <a:t> = </a:t>
            </a:r>
            <a:r>
              <a:rPr lang="tr-TR" dirty="0" err="1" smtClean="0"/>
              <a:t>True</a:t>
            </a:r>
            <a:endParaRPr lang="tr-TR" dirty="0" smtClean="0"/>
          </a:p>
          <a:p>
            <a:pPr>
              <a:buNone/>
            </a:pPr>
            <a:endParaRPr lang="tr-TR" dirty="0"/>
          </a:p>
        </p:txBody>
      </p:sp>
    </p:spTree>
  </p:cSld>
  <p:clrMapOvr>
    <a:masterClrMapping/>
  </p:clrMapOvr>
  <p:transition>
    <p:strips dir="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Başlık"/>
          <p:cNvSpPr>
            <a:spLocks noGrp="1"/>
          </p:cNvSpPr>
          <p:nvPr>
            <p:ph type="title"/>
          </p:nvPr>
        </p:nvSpPr>
        <p:spPr/>
        <p:txBody>
          <a:bodyPr>
            <a:normAutofit/>
          </a:bodyPr>
          <a:lstStyle/>
          <a:p>
            <a:r>
              <a:rPr lang="tr-TR" sz="3200" dirty="0" smtClean="0"/>
              <a:t>Program testi:</a:t>
            </a:r>
            <a:endParaRPr lang="tr-TR" sz="3200" dirty="0"/>
          </a:p>
        </p:txBody>
      </p:sp>
      <p:sp>
        <p:nvSpPr>
          <p:cNvPr id="2" name="1 İçerik Yer Tutucusu"/>
          <p:cNvSpPr>
            <a:spLocks noGrp="1"/>
          </p:cNvSpPr>
          <p:nvPr>
            <p:ph idx="1"/>
          </p:nvPr>
        </p:nvSpPr>
        <p:spPr/>
        <p:txBody>
          <a:bodyPr/>
          <a:lstStyle/>
          <a:p>
            <a:pPr>
              <a:buNone/>
            </a:pPr>
            <a:r>
              <a:rPr lang="en-US" dirty="0" smtClean="0"/>
              <a:t>&gt;&gt;&gt; test=[1,6,3,4,5,2]</a:t>
            </a:r>
          </a:p>
          <a:p>
            <a:pPr>
              <a:buNone/>
            </a:pPr>
            <a:r>
              <a:rPr lang="en-US" dirty="0" smtClean="0"/>
              <a:t>&gt;&gt;&gt; </a:t>
            </a:r>
            <a:r>
              <a:rPr lang="en-US" dirty="0" err="1" smtClean="0"/>
              <a:t>bubbleSort</a:t>
            </a:r>
            <a:r>
              <a:rPr lang="en-US" dirty="0" smtClean="0"/>
              <a:t>(test)</a:t>
            </a:r>
          </a:p>
          <a:p>
            <a:pPr>
              <a:buNone/>
            </a:pPr>
            <a:r>
              <a:rPr lang="en-US" dirty="0" smtClean="0"/>
              <a:t>[1, 6, 3, 4, 5, 2]</a:t>
            </a:r>
          </a:p>
          <a:p>
            <a:pPr>
              <a:buNone/>
            </a:pPr>
            <a:r>
              <a:rPr lang="en-US" dirty="0" smtClean="0"/>
              <a:t>[1, 3, 4, 5, 2, 6]</a:t>
            </a:r>
          </a:p>
          <a:p>
            <a:pPr>
              <a:buNone/>
            </a:pPr>
            <a:r>
              <a:rPr lang="en-US" dirty="0" smtClean="0"/>
              <a:t>[1, 3, 4, 2, 5, 6]</a:t>
            </a:r>
          </a:p>
          <a:p>
            <a:pPr>
              <a:buNone/>
            </a:pPr>
            <a:r>
              <a:rPr lang="en-US" dirty="0" smtClean="0"/>
              <a:t>[1, 3, 2, 4, 5, 6]</a:t>
            </a:r>
          </a:p>
          <a:p>
            <a:pPr>
              <a:buNone/>
            </a:pPr>
            <a:r>
              <a:rPr lang="en-US" dirty="0" smtClean="0"/>
              <a:t>[1, 2, 3, 4, 5, 6]</a:t>
            </a:r>
            <a:endParaRPr lang="tr-TR" dirty="0"/>
          </a:p>
        </p:txBody>
      </p:sp>
    </p:spTree>
  </p:cSld>
  <p:clrMapOvr>
    <a:masterClrMapping/>
  </p:clrMapOvr>
  <p:transition>
    <p:strips dir="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Başlık"/>
          <p:cNvSpPr>
            <a:spLocks noGrp="1"/>
          </p:cNvSpPr>
          <p:nvPr>
            <p:ph type="title"/>
          </p:nvPr>
        </p:nvSpPr>
        <p:spPr/>
        <p:txBody>
          <a:bodyPr>
            <a:normAutofit fontScale="90000"/>
          </a:bodyPr>
          <a:lstStyle/>
          <a:p>
            <a:r>
              <a:rPr lang="tr-TR" sz="3600" dirty="0" smtClean="0"/>
              <a:t>SEÇME SIRALAMASI </a:t>
            </a:r>
            <a:r>
              <a:rPr lang="tr-TR" sz="3200" dirty="0" smtClean="0"/>
              <a:t>(</a:t>
            </a:r>
            <a:r>
              <a:rPr lang="tr-TR" sz="3200" dirty="0" err="1" smtClean="0"/>
              <a:t>Selection</a:t>
            </a:r>
            <a:r>
              <a:rPr lang="tr-TR" sz="3200" dirty="0" smtClean="0"/>
              <a:t> </a:t>
            </a:r>
            <a:r>
              <a:rPr lang="tr-TR" sz="3200" dirty="0" err="1" smtClean="0"/>
              <a:t>Sort</a:t>
            </a:r>
            <a:r>
              <a:rPr lang="tr-TR" sz="3200" dirty="0" smtClean="0"/>
              <a:t>)</a:t>
            </a:r>
            <a:endParaRPr lang="tr-TR" sz="3200" dirty="0"/>
          </a:p>
        </p:txBody>
      </p:sp>
      <p:sp>
        <p:nvSpPr>
          <p:cNvPr id="2" name="1 İçerik Yer Tutucusu"/>
          <p:cNvSpPr>
            <a:spLocks noGrp="1"/>
          </p:cNvSpPr>
          <p:nvPr>
            <p:ph idx="1"/>
          </p:nvPr>
        </p:nvSpPr>
        <p:spPr>
          <a:xfrm>
            <a:off x="838200" y="2362200"/>
            <a:ext cx="7693025" cy="4019128"/>
          </a:xfrm>
        </p:spPr>
        <p:txBody>
          <a:bodyPr>
            <a:normAutofit fontScale="70000" lnSpcReduction="20000"/>
          </a:bodyPr>
          <a:lstStyle/>
          <a:p>
            <a:pPr>
              <a:buNone/>
            </a:pPr>
            <a:r>
              <a:rPr lang="tr-TR" dirty="0" smtClean="0"/>
              <a:t> En basit sıralama algoritması olarak gösterilebilir.</a:t>
            </a:r>
          </a:p>
          <a:p>
            <a:pPr>
              <a:buNone/>
            </a:pPr>
            <a:r>
              <a:rPr lang="tr-TR" dirty="0" smtClean="0"/>
              <a:t> Elimizdeki dizide sıralanması gereken n tane sayı olsun. Bu </a:t>
            </a:r>
          </a:p>
          <a:p>
            <a:pPr>
              <a:buNone/>
            </a:pPr>
            <a:r>
              <a:rPr lang="tr-TR" dirty="0" smtClean="0"/>
              <a:t> sayıları küçükten büyüğe sıralamak gerekirse, sıralama </a:t>
            </a:r>
          </a:p>
          <a:p>
            <a:pPr>
              <a:buNone/>
            </a:pPr>
            <a:r>
              <a:rPr lang="tr-TR" dirty="0" smtClean="0"/>
              <a:t> algoritması şöyledir:</a:t>
            </a:r>
            <a:br>
              <a:rPr lang="tr-TR" dirty="0" smtClean="0"/>
            </a:br>
            <a:r>
              <a:rPr lang="tr-TR" dirty="0" smtClean="0"/>
              <a:t>1- Dizinin 1. elemanından başlayarak tüm elemanlarını kontrol ederek en küçük sayıyı bul,</a:t>
            </a:r>
            <a:br>
              <a:rPr lang="tr-TR" dirty="0" smtClean="0"/>
            </a:br>
            <a:r>
              <a:rPr lang="tr-TR" dirty="0" smtClean="0"/>
              <a:t>2- Bulduğun en küçük sayıyı dizinin 1. sayısıyla yer değiştir (swap).</a:t>
            </a:r>
            <a:br>
              <a:rPr lang="tr-TR" dirty="0" smtClean="0"/>
            </a:br>
            <a:r>
              <a:rPr lang="tr-TR" dirty="0" smtClean="0"/>
              <a:t>3- Dizinin 2. elemanından başlayarak tüm elemanlarını kontrol ederek en küçük sayıyı bul,</a:t>
            </a:r>
            <a:br>
              <a:rPr lang="tr-TR" dirty="0" smtClean="0"/>
            </a:br>
            <a:r>
              <a:rPr lang="tr-TR" dirty="0" smtClean="0"/>
              <a:t>4- Bulduğun en küçük sayıyı dizinin 2. sayısıyla yer değiştir (swap).</a:t>
            </a:r>
            <a:br>
              <a:rPr lang="tr-TR" dirty="0" smtClean="0"/>
            </a:br>
            <a:r>
              <a:rPr lang="tr-TR" dirty="0" smtClean="0"/>
              <a:t>5- ……</a:t>
            </a:r>
            <a:br>
              <a:rPr lang="tr-TR" dirty="0" smtClean="0"/>
            </a:br>
            <a:endParaRPr lang="tr-TR" dirty="0" smtClean="0"/>
          </a:p>
          <a:p>
            <a:pPr>
              <a:buNone/>
            </a:pPr>
            <a:endParaRPr lang="tr-TR" dirty="0"/>
          </a:p>
        </p:txBody>
      </p:sp>
    </p:spTree>
  </p:cSld>
  <p:clrMapOvr>
    <a:masterClrMapping/>
  </p:clrMapOvr>
  <p:transition>
    <p:strips dir="r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etin kutusu"/>
          <p:cNvSpPr txBox="1"/>
          <p:nvPr/>
        </p:nvSpPr>
        <p:spPr>
          <a:xfrm>
            <a:off x="755576" y="2420888"/>
            <a:ext cx="7560840" cy="2677656"/>
          </a:xfrm>
          <a:prstGeom prst="rect">
            <a:avLst/>
          </a:prstGeom>
          <a:noFill/>
        </p:spPr>
        <p:txBody>
          <a:bodyPr wrap="square" rtlCol="0">
            <a:spAutoFit/>
          </a:bodyPr>
          <a:lstStyle/>
          <a:p>
            <a:r>
              <a:rPr lang="tr-TR" sz="2400" dirty="0" smtClean="0"/>
              <a:t>6- Dizinin (n-1). elemanından başlayarak tüm elemanlarını kontrol ederek en küçük sayıyı bul,</a:t>
            </a:r>
            <a:br>
              <a:rPr lang="tr-TR" sz="2400" dirty="0" smtClean="0"/>
            </a:br>
            <a:r>
              <a:rPr lang="tr-TR" sz="2400" dirty="0" smtClean="0"/>
              <a:t>7- Bulduğun en küçük sayıyı dizinin (n-1). sayısıyla yer değiştir (swap).</a:t>
            </a:r>
            <a:br>
              <a:rPr lang="tr-TR" sz="2400" dirty="0" smtClean="0"/>
            </a:br>
            <a:r>
              <a:rPr lang="tr-TR" sz="2400" dirty="0" smtClean="0"/>
              <a:t>Her bir </a:t>
            </a:r>
            <a:r>
              <a:rPr lang="tr-TR" sz="2400" dirty="0" err="1" smtClean="0"/>
              <a:t>iterasyonda</a:t>
            </a:r>
            <a:r>
              <a:rPr lang="tr-TR" sz="2400" dirty="0" smtClean="0"/>
              <a:t> en küçük sayıyı bulup onu swap ettiğimiz yer, o sayının sıralanmış dizideki uygun yeri olmuş oluyor.</a:t>
            </a:r>
            <a:endParaRPr lang="tr-TR" sz="2400" dirty="0"/>
          </a:p>
        </p:txBody>
      </p:sp>
      <p:sp>
        <p:nvSpPr>
          <p:cNvPr id="6" name="2 Başlık"/>
          <p:cNvSpPr>
            <a:spLocks noGrp="1"/>
          </p:cNvSpPr>
          <p:nvPr>
            <p:ph type="title"/>
          </p:nvPr>
        </p:nvSpPr>
        <p:spPr>
          <a:xfrm>
            <a:off x="1043608" y="692696"/>
            <a:ext cx="7924800" cy="1143000"/>
          </a:xfrm>
        </p:spPr>
        <p:txBody>
          <a:bodyPr>
            <a:normAutofit fontScale="90000"/>
          </a:bodyPr>
          <a:lstStyle/>
          <a:p>
            <a:r>
              <a:rPr lang="tr-TR" sz="3600" dirty="0" smtClean="0"/>
              <a:t>SEÇME SIRALAMASI </a:t>
            </a:r>
            <a:r>
              <a:rPr lang="tr-TR" sz="3200" dirty="0" smtClean="0"/>
              <a:t>(</a:t>
            </a:r>
            <a:r>
              <a:rPr lang="tr-TR" sz="3200" dirty="0" err="1" smtClean="0"/>
              <a:t>Selection</a:t>
            </a:r>
            <a:r>
              <a:rPr lang="tr-TR" sz="3200" dirty="0" smtClean="0"/>
              <a:t> </a:t>
            </a:r>
            <a:r>
              <a:rPr lang="tr-TR" sz="3200" dirty="0" err="1" smtClean="0"/>
              <a:t>Sort</a:t>
            </a:r>
            <a:r>
              <a:rPr lang="tr-TR" sz="3200" dirty="0" smtClean="0"/>
              <a:t>)</a:t>
            </a:r>
            <a:endParaRPr lang="tr-TR" sz="3200" dirty="0"/>
          </a:p>
        </p:txBody>
      </p:sp>
    </p:spTree>
  </p:cSld>
  <p:clrMapOvr>
    <a:masterClrMapping/>
  </p:clrMapOvr>
  <p:transition>
    <p:strips dir="r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İçerik Yer Tutucusu" descr="SELECT~1.JPG"/>
          <p:cNvPicPr>
            <a:picLocks noGrp="1" noChangeAspect="1"/>
          </p:cNvPicPr>
          <p:nvPr>
            <p:ph idx="1"/>
          </p:nvPr>
        </p:nvPicPr>
        <p:blipFill>
          <a:blip r:embed="rId2" cstate="print"/>
          <a:stretch>
            <a:fillRect/>
          </a:stretch>
        </p:blipFill>
        <p:spPr>
          <a:xfrm>
            <a:off x="899592" y="2492896"/>
            <a:ext cx="7713760" cy="3528392"/>
          </a:xfrm>
        </p:spPr>
      </p:pic>
      <p:sp>
        <p:nvSpPr>
          <p:cNvPr id="5" name="2 Başlık"/>
          <p:cNvSpPr>
            <a:spLocks noGrp="1"/>
          </p:cNvSpPr>
          <p:nvPr>
            <p:ph type="title"/>
          </p:nvPr>
        </p:nvSpPr>
        <p:spPr>
          <a:xfrm>
            <a:off x="762000" y="762000"/>
            <a:ext cx="7924800" cy="1143000"/>
          </a:xfrm>
        </p:spPr>
        <p:txBody>
          <a:bodyPr>
            <a:normAutofit fontScale="90000"/>
          </a:bodyPr>
          <a:lstStyle/>
          <a:p>
            <a:r>
              <a:rPr lang="tr-TR" sz="3600" dirty="0" smtClean="0"/>
              <a:t>SEÇME SIRALAMASI </a:t>
            </a:r>
            <a:r>
              <a:rPr lang="tr-TR" sz="3200" dirty="0" smtClean="0"/>
              <a:t>(</a:t>
            </a:r>
            <a:r>
              <a:rPr lang="tr-TR" sz="3200" dirty="0" err="1" smtClean="0"/>
              <a:t>Selection</a:t>
            </a:r>
            <a:r>
              <a:rPr lang="tr-TR" sz="3200" dirty="0" smtClean="0"/>
              <a:t> </a:t>
            </a:r>
            <a:r>
              <a:rPr lang="tr-TR" sz="3200" dirty="0" err="1" smtClean="0"/>
              <a:t>Sort</a:t>
            </a:r>
            <a:r>
              <a:rPr lang="tr-TR" sz="3200" dirty="0" smtClean="0"/>
              <a:t>)</a:t>
            </a:r>
            <a:endParaRPr lang="tr-TR" sz="3200" dirty="0"/>
          </a:p>
        </p:txBody>
      </p:sp>
    </p:spTree>
  </p:cSld>
  <p:clrMapOvr>
    <a:masterClrMapping/>
  </p:clrMapOvr>
  <p:transition>
    <p:strips dir="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İçerik Yer Tutucusu"/>
          <p:cNvSpPr>
            <a:spLocks noGrp="1"/>
          </p:cNvSpPr>
          <p:nvPr>
            <p:ph idx="1"/>
          </p:nvPr>
        </p:nvSpPr>
        <p:spPr>
          <a:xfrm>
            <a:off x="827584" y="2420888"/>
            <a:ext cx="8102134" cy="4032448"/>
          </a:xfrm>
        </p:spPr>
        <p:txBody>
          <a:bodyPr>
            <a:normAutofit fontScale="55000" lnSpcReduction="20000"/>
          </a:bodyPr>
          <a:lstStyle/>
          <a:p>
            <a:r>
              <a:rPr lang="tr-TR" sz="3400" dirty="0" smtClean="0"/>
              <a:t>İkili arama, bilgisayar bilimlerinde bir bilgi kaynağı veya veri yapısı üzerinde problemi her adımda iki parçaya bölerek yapılan arama algoritmasının ismidir. Bu anlamda bazı kaynaklarda bölerek arama olarak da geçmektedir.</a:t>
            </a:r>
            <a:br>
              <a:rPr lang="tr-TR" sz="3400" dirty="0" smtClean="0"/>
            </a:br>
            <a:r>
              <a:rPr lang="tr-TR" sz="3400" dirty="0" smtClean="0"/>
              <a:t>Arama algoritması, yapı olarak parçala ve fethet (</a:t>
            </a:r>
            <a:r>
              <a:rPr lang="tr-TR" sz="3400" dirty="0" err="1" smtClean="0"/>
              <a:t>devide</a:t>
            </a:r>
            <a:r>
              <a:rPr lang="tr-TR" sz="3400" dirty="0" smtClean="0"/>
              <a:t> </a:t>
            </a:r>
            <a:r>
              <a:rPr lang="tr-TR" sz="3400" dirty="0" err="1" smtClean="0"/>
              <a:t>and</a:t>
            </a:r>
            <a:r>
              <a:rPr lang="tr-TR" sz="3400" dirty="0" smtClean="0"/>
              <a:t> </a:t>
            </a:r>
            <a:r>
              <a:rPr lang="tr-TR" sz="3400" dirty="0" err="1" smtClean="0"/>
              <a:t>conquere</a:t>
            </a:r>
            <a:r>
              <a:rPr lang="tr-TR" sz="3400" dirty="0" smtClean="0"/>
              <a:t>) yaklaşımının bir uygulamasıdır.</a:t>
            </a:r>
            <a:br>
              <a:rPr lang="tr-TR" sz="3400" dirty="0" smtClean="0"/>
            </a:br>
            <a:r>
              <a:rPr lang="tr-TR" sz="3400" dirty="0" smtClean="0"/>
              <a:t>Bu algoritmanın  çalışması aşağıdaki şekildedir.</a:t>
            </a:r>
          </a:p>
          <a:p>
            <a:r>
              <a:rPr lang="tr-TR" sz="3400" dirty="0" smtClean="0"/>
              <a:t>Problemde aranacak uzayın tam orta noktasına bak</a:t>
            </a:r>
          </a:p>
          <a:p>
            <a:r>
              <a:rPr lang="tr-TR" sz="3400" dirty="0" smtClean="0"/>
              <a:t>Şayet aranan değer bulunduysa bitir</a:t>
            </a:r>
          </a:p>
          <a:p>
            <a:r>
              <a:rPr lang="tr-TR" sz="3400" dirty="0" smtClean="0"/>
              <a:t>Şayet bakılan değer aranan değerden büyükse arama işlemini problem uzayının küçük elemanlarında devam ettir.</a:t>
            </a:r>
          </a:p>
          <a:p>
            <a:r>
              <a:rPr lang="tr-TR" sz="3400" dirty="0" smtClean="0"/>
              <a:t>Şayet bakılan değer aranan değerden küçükse arama işlemini problem uzayının büyük elemanlarında devam ettir.</a:t>
            </a:r>
          </a:p>
          <a:p>
            <a:r>
              <a:rPr lang="tr-TR" sz="3400" dirty="0" smtClean="0"/>
              <a:t>Şayet bakılan aralık 1 veya daha küçükse aranan değer bulunamadı olarak bitir.</a:t>
            </a:r>
          </a:p>
          <a:p>
            <a:endParaRPr lang="tr-TR" dirty="0"/>
          </a:p>
        </p:txBody>
      </p:sp>
      <p:sp>
        <p:nvSpPr>
          <p:cNvPr id="5" name="4 Metin kutusu"/>
          <p:cNvSpPr txBox="1"/>
          <p:nvPr/>
        </p:nvSpPr>
        <p:spPr>
          <a:xfrm>
            <a:off x="827584" y="1412776"/>
            <a:ext cx="4929222" cy="646331"/>
          </a:xfrm>
          <a:prstGeom prst="rect">
            <a:avLst/>
          </a:prstGeom>
          <a:noFill/>
        </p:spPr>
        <p:txBody>
          <a:bodyPr wrap="square" rtlCol="0">
            <a:spAutoFit/>
          </a:bodyPr>
          <a:lstStyle/>
          <a:p>
            <a:pPr algn="ctr"/>
            <a:r>
              <a:rPr lang="tr-TR" sz="3600" dirty="0" smtClean="0"/>
              <a:t>İKİLİ ARAMA</a:t>
            </a:r>
            <a:endParaRPr lang="tr-TR" sz="3600" dirty="0"/>
          </a:p>
        </p:txBody>
      </p:sp>
    </p:spTree>
  </p:cSld>
  <p:clrMapOvr>
    <a:masterClrMapping/>
  </p:clrMapOvr>
  <p:transition>
    <p:strips dir="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Başlık"/>
          <p:cNvSpPr>
            <a:spLocks noGrp="1"/>
          </p:cNvSpPr>
          <p:nvPr>
            <p:ph type="title"/>
          </p:nvPr>
        </p:nvSpPr>
        <p:spPr>
          <a:xfrm>
            <a:off x="914400" y="1052736"/>
            <a:ext cx="6897960" cy="868346"/>
          </a:xfrm>
        </p:spPr>
        <p:txBody>
          <a:bodyPr/>
          <a:lstStyle/>
          <a:p>
            <a:r>
              <a:rPr lang="tr-TR" sz="3200" dirty="0" smtClean="0"/>
              <a:t>Örnek program:</a:t>
            </a:r>
            <a:endParaRPr lang="tr-TR" sz="3200" dirty="0"/>
          </a:p>
        </p:txBody>
      </p:sp>
      <p:sp>
        <p:nvSpPr>
          <p:cNvPr id="2" name="1 İçerik Yer Tutucusu"/>
          <p:cNvSpPr>
            <a:spLocks noGrp="1"/>
          </p:cNvSpPr>
          <p:nvPr>
            <p:ph idx="1"/>
          </p:nvPr>
        </p:nvSpPr>
        <p:spPr>
          <a:xfrm>
            <a:off x="899592" y="2348880"/>
            <a:ext cx="7787208" cy="3658411"/>
          </a:xfrm>
        </p:spPr>
        <p:txBody>
          <a:bodyPr>
            <a:noAutofit/>
          </a:bodyPr>
          <a:lstStyle/>
          <a:p>
            <a:pPr>
              <a:buNone/>
            </a:pPr>
            <a:r>
              <a:rPr lang="tr-TR" sz="1600" dirty="0" smtClean="0"/>
              <a:t>def </a:t>
            </a:r>
            <a:r>
              <a:rPr lang="tr-TR" sz="1600" dirty="0" err="1" smtClean="0"/>
              <a:t>selSort</a:t>
            </a:r>
            <a:r>
              <a:rPr lang="tr-TR" sz="1600" dirty="0" smtClean="0"/>
              <a:t>(L):</a:t>
            </a:r>
          </a:p>
          <a:p>
            <a:pPr>
              <a:buNone/>
            </a:pPr>
            <a:r>
              <a:rPr lang="tr-TR" sz="1600" dirty="0" smtClean="0"/>
              <a:t>    </a:t>
            </a:r>
            <a:r>
              <a:rPr lang="tr-TR" sz="1600" dirty="0" err="1" smtClean="0"/>
              <a:t>for</a:t>
            </a:r>
            <a:r>
              <a:rPr lang="tr-TR" sz="1600" dirty="0" smtClean="0"/>
              <a:t> i in </a:t>
            </a:r>
            <a:r>
              <a:rPr lang="tr-TR" sz="1600" dirty="0" err="1" smtClean="0"/>
              <a:t>range</a:t>
            </a:r>
            <a:r>
              <a:rPr lang="tr-TR" sz="1600" dirty="0" smtClean="0"/>
              <a:t>(</a:t>
            </a:r>
            <a:r>
              <a:rPr lang="tr-TR" sz="1600" dirty="0" err="1" smtClean="0"/>
              <a:t>len</a:t>
            </a:r>
            <a:r>
              <a:rPr lang="tr-TR" sz="1600" dirty="0" smtClean="0"/>
              <a:t>(L) - 1):</a:t>
            </a:r>
          </a:p>
          <a:p>
            <a:pPr>
              <a:buNone/>
            </a:pPr>
            <a:r>
              <a:rPr lang="tr-TR" sz="1600" dirty="0" smtClean="0"/>
              <a:t>        </a:t>
            </a:r>
            <a:r>
              <a:rPr lang="tr-TR" sz="1600" dirty="0" err="1" smtClean="0"/>
              <a:t>print</a:t>
            </a:r>
            <a:r>
              <a:rPr lang="tr-TR" sz="1600" dirty="0" smtClean="0"/>
              <a:t> (L)</a:t>
            </a:r>
          </a:p>
          <a:p>
            <a:pPr>
              <a:buNone/>
            </a:pPr>
            <a:r>
              <a:rPr lang="tr-TR" sz="1600" dirty="0" smtClean="0"/>
              <a:t>        </a:t>
            </a:r>
            <a:r>
              <a:rPr lang="tr-TR" sz="1600" dirty="0" err="1" smtClean="0"/>
              <a:t>minIndx</a:t>
            </a:r>
            <a:r>
              <a:rPr lang="tr-TR" sz="1600" dirty="0" smtClean="0"/>
              <a:t> = i</a:t>
            </a:r>
          </a:p>
          <a:p>
            <a:pPr>
              <a:buNone/>
            </a:pPr>
            <a:r>
              <a:rPr lang="tr-TR" sz="1600" dirty="0" smtClean="0"/>
              <a:t>        </a:t>
            </a:r>
            <a:r>
              <a:rPr lang="tr-TR" sz="1600" dirty="0" err="1" smtClean="0"/>
              <a:t>minVal</a:t>
            </a:r>
            <a:r>
              <a:rPr lang="tr-TR" sz="1600" dirty="0" smtClean="0"/>
              <a:t>= L[i]</a:t>
            </a:r>
          </a:p>
          <a:p>
            <a:pPr>
              <a:buNone/>
            </a:pPr>
            <a:r>
              <a:rPr lang="tr-TR" sz="1600" dirty="0" smtClean="0"/>
              <a:t>        j = i + 1</a:t>
            </a:r>
          </a:p>
          <a:p>
            <a:pPr>
              <a:buNone/>
            </a:pPr>
            <a:r>
              <a:rPr lang="tr-TR" sz="1600" dirty="0" smtClean="0"/>
              <a:t>        </a:t>
            </a:r>
            <a:r>
              <a:rPr lang="tr-TR" sz="1600" dirty="0" err="1" smtClean="0"/>
              <a:t>while</a:t>
            </a:r>
            <a:r>
              <a:rPr lang="tr-TR" sz="1600" dirty="0" smtClean="0"/>
              <a:t> j &lt; </a:t>
            </a:r>
            <a:r>
              <a:rPr lang="tr-TR" sz="1600" dirty="0" err="1" smtClean="0"/>
              <a:t>len</a:t>
            </a:r>
            <a:r>
              <a:rPr lang="tr-TR" sz="1600" dirty="0" smtClean="0"/>
              <a:t>(L):</a:t>
            </a:r>
          </a:p>
          <a:p>
            <a:pPr>
              <a:buNone/>
            </a:pPr>
            <a:r>
              <a:rPr lang="tr-TR" sz="1600" dirty="0" smtClean="0"/>
              <a:t>            </a:t>
            </a:r>
            <a:r>
              <a:rPr lang="tr-TR" sz="1600" dirty="0" err="1" smtClean="0"/>
              <a:t>if</a:t>
            </a:r>
            <a:r>
              <a:rPr lang="tr-TR" sz="1600" dirty="0" smtClean="0"/>
              <a:t> </a:t>
            </a:r>
            <a:r>
              <a:rPr lang="tr-TR" sz="1600" dirty="0" err="1" smtClean="0"/>
              <a:t>minVal</a:t>
            </a:r>
            <a:r>
              <a:rPr lang="tr-TR" sz="1600" dirty="0" smtClean="0"/>
              <a:t> &gt; L[j]:</a:t>
            </a:r>
          </a:p>
          <a:p>
            <a:pPr>
              <a:buNone/>
            </a:pPr>
            <a:r>
              <a:rPr lang="tr-TR" sz="1600" dirty="0" smtClean="0"/>
              <a:t>                </a:t>
            </a:r>
            <a:r>
              <a:rPr lang="tr-TR" sz="1600" dirty="0" err="1" smtClean="0"/>
              <a:t>minIndx</a:t>
            </a:r>
            <a:r>
              <a:rPr lang="tr-TR" sz="1600" dirty="0" smtClean="0"/>
              <a:t> = j</a:t>
            </a:r>
          </a:p>
          <a:p>
            <a:pPr>
              <a:buNone/>
            </a:pPr>
            <a:r>
              <a:rPr lang="tr-TR" sz="1600" dirty="0" smtClean="0"/>
              <a:t>                </a:t>
            </a:r>
            <a:r>
              <a:rPr lang="tr-TR" sz="1600" dirty="0" err="1" smtClean="0"/>
              <a:t>minVal</a:t>
            </a:r>
            <a:r>
              <a:rPr lang="tr-TR" sz="1600" dirty="0" smtClean="0"/>
              <a:t>= L[j]</a:t>
            </a:r>
          </a:p>
          <a:p>
            <a:pPr>
              <a:buNone/>
            </a:pPr>
            <a:r>
              <a:rPr lang="tr-TR" sz="1600" dirty="0" smtClean="0"/>
              <a:t>            j = j + 1</a:t>
            </a:r>
          </a:p>
          <a:p>
            <a:pPr>
              <a:buNone/>
            </a:pPr>
            <a:r>
              <a:rPr lang="tr-TR" sz="1600" dirty="0" smtClean="0"/>
              <a:t>        </a:t>
            </a:r>
            <a:r>
              <a:rPr lang="tr-TR" sz="1600" dirty="0" err="1" smtClean="0"/>
              <a:t>temp</a:t>
            </a:r>
            <a:r>
              <a:rPr lang="tr-TR" sz="1600" dirty="0" smtClean="0"/>
              <a:t> = L[i]</a:t>
            </a:r>
          </a:p>
          <a:p>
            <a:pPr>
              <a:buNone/>
            </a:pPr>
            <a:r>
              <a:rPr lang="tr-TR" sz="1600" dirty="0" smtClean="0"/>
              <a:t>        L[i] = L[</a:t>
            </a:r>
            <a:r>
              <a:rPr lang="tr-TR" sz="1600" dirty="0" err="1" smtClean="0"/>
              <a:t>minIndx</a:t>
            </a:r>
            <a:r>
              <a:rPr lang="tr-TR" sz="1600" dirty="0" smtClean="0"/>
              <a:t>]</a:t>
            </a:r>
          </a:p>
          <a:p>
            <a:pPr>
              <a:buNone/>
            </a:pPr>
            <a:r>
              <a:rPr lang="tr-TR" sz="1600" dirty="0" smtClean="0"/>
              <a:t>        L[</a:t>
            </a:r>
            <a:r>
              <a:rPr lang="tr-TR" sz="1600" dirty="0" err="1" smtClean="0"/>
              <a:t>minIndx</a:t>
            </a:r>
            <a:r>
              <a:rPr lang="tr-TR" sz="1600" dirty="0" smtClean="0"/>
              <a:t>] = </a:t>
            </a:r>
            <a:r>
              <a:rPr lang="tr-TR" sz="1600" dirty="0" err="1" smtClean="0"/>
              <a:t>temp</a:t>
            </a:r>
            <a:endParaRPr lang="tr-TR" sz="1600" dirty="0" smtClean="0"/>
          </a:p>
          <a:p>
            <a:pPr>
              <a:buNone/>
            </a:pPr>
            <a:endParaRPr lang="tr-TR" sz="1600" dirty="0"/>
          </a:p>
        </p:txBody>
      </p:sp>
    </p:spTree>
  </p:cSld>
  <p:clrMapOvr>
    <a:masterClrMapping/>
  </p:clrMapOvr>
  <p:transition>
    <p:strips dir="rd"/>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Başlık"/>
          <p:cNvSpPr>
            <a:spLocks noGrp="1"/>
          </p:cNvSpPr>
          <p:nvPr>
            <p:ph type="title"/>
          </p:nvPr>
        </p:nvSpPr>
        <p:spPr/>
        <p:txBody>
          <a:bodyPr>
            <a:normAutofit/>
          </a:bodyPr>
          <a:lstStyle/>
          <a:p>
            <a:r>
              <a:rPr lang="tr-TR" sz="3200" dirty="0" smtClean="0"/>
              <a:t>Program testi:</a:t>
            </a:r>
            <a:endParaRPr lang="tr-TR" sz="3200" dirty="0"/>
          </a:p>
        </p:txBody>
      </p:sp>
      <p:sp>
        <p:nvSpPr>
          <p:cNvPr id="2" name="1 İçerik Yer Tutucusu"/>
          <p:cNvSpPr>
            <a:spLocks noGrp="1"/>
          </p:cNvSpPr>
          <p:nvPr>
            <p:ph idx="1"/>
          </p:nvPr>
        </p:nvSpPr>
        <p:spPr/>
        <p:txBody>
          <a:bodyPr/>
          <a:lstStyle/>
          <a:p>
            <a:pPr>
              <a:buNone/>
            </a:pPr>
            <a:r>
              <a:rPr lang="en-US" dirty="0" smtClean="0"/>
              <a:t>&gt;&gt;&gt; test=[6,5,4,2,3,1]</a:t>
            </a:r>
          </a:p>
          <a:p>
            <a:pPr>
              <a:buNone/>
            </a:pPr>
            <a:r>
              <a:rPr lang="en-US" dirty="0" smtClean="0"/>
              <a:t>&gt;&gt;&gt; </a:t>
            </a:r>
            <a:r>
              <a:rPr lang="en-US" dirty="0" err="1" smtClean="0"/>
              <a:t>selSort</a:t>
            </a:r>
            <a:r>
              <a:rPr lang="en-US" dirty="0" smtClean="0"/>
              <a:t>(test)</a:t>
            </a:r>
          </a:p>
          <a:p>
            <a:pPr>
              <a:buNone/>
            </a:pPr>
            <a:r>
              <a:rPr lang="en-US" dirty="0" smtClean="0"/>
              <a:t>[6, 5, 4, 2, 3, 1]</a:t>
            </a:r>
          </a:p>
          <a:p>
            <a:pPr>
              <a:buNone/>
            </a:pPr>
            <a:r>
              <a:rPr lang="en-US" dirty="0" smtClean="0"/>
              <a:t>[1, 5, 4, 2, 3, 6]</a:t>
            </a:r>
          </a:p>
          <a:p>
            <a:pPr>
              <a:buNone/>
            </a:pPr>
            <a:r>
              <a:rPr lang="en-US" dirty="0" smtClean="0"/>
              <a:t>[1, 2, 4, 5, 3, 6]</a:t>
            </a:r>
          </a:p>
          <a:p>
            <a:pPr>
              <a:buNone/>
            </a:pPr>
            <a:r>
              <a:rPr lang="en-US" dirty="0" smtClean="0"/>
              <a:t>[1, 2, 3, 5, 4, 6]</a:t>
            </a:r>
          </a:p>
          <a:p>
            <a:pPr>
              <a:buNone/>
            </a:pPr>
            <a:r>
              <a:rPr lang="en-US" dirty="0" smtClean="0"/>
              <a:t>[1, 2, 3, 4, 5, 6]</a:t>
            </a:r>
          </a:p>
          <a:p>
            <a:pPr>
              <a:buNone/>
            </a:pPr>
            <a:endParaRPr lang="tr-TR" dirty="0"/>
          </a:p>
        </p:txBody>
      </p:sp>
    </p:spTree>
  </p:cSld>
  <p:clrMapOvr>
    <a:masterClrMapping/>
  </p:clrMapOvr>
  <p:transition>
    <p:strips dir="rd"/>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Başlık"/>
          <p:cNvSpPr>
            <a:spLocks noGrp="1"/>
          </p:cNvSpPr>
          <p:nvPr>
            <p:ph type="title"/>
          </p:nvPr>
        </p:nvSpPr>
        <p:spPr/>
        <p:txBody>
          <a:bodyPr>
            <a:normAutofit/>
          </a:bodyPr>
          <a:lstStyle/>
          <a:p>
            <a:r>
              <a:rPr lang="tr-TR" sz="2800" dirty="0" smtClean="0"/>
              <a:t>KAYNAKÇA</a:t>
            </a:r>
            <a:endParaRPr lang="tr-TR" sz="2800" dirty="0"/>
          </a:p>
        </p:txBody>
      </p:sp>
      <p:sp>
        <p:nvSpPr>
          <p:cNvPr id="2" name="1 İçerik Yer Tutucusu"/>
          <p:cNvSpPr>
            <a:spLocks noGrp="1"/>
          </p:cNvSpPr>
          <p:nvPr>
            <p:ph idx="1"/>
          </p:nvPr>
        </p:nvSpPr>
        <p:spPr>
          <a:xfrm>
            <a:off x="899592" y="2276872"/>
            <a:ext cx="7787208" cy="3730419"/>
          </a:xfrm>
        </p:spPr>
        <p:txBody>
          <a:bodyPr>
            <a:normAutofit/>
          </a:bodyPr>
          <a:lstStyle/>
          <a:p>
            <a:r>
              <a:rPr lang="tr-TR" dirty="0" smtClean="0"/>
              <a:t>MIT </a:t>
            </a:r>
            <a:r>
              <a:rPr lang="tr-TR" dirty="0" err="1" smtClean="0"/>
              <a:t>OpenCourseWare</a:t>
            </a:r>
            <a:r>
              <a:rPr lang="tr-TR" dirty="0" smtClean="0"/>
              <a:t> </a:t>
            </a:r>
          </a:p>
          <a:p>
            <a:pPr>
              <a:buNone/>
            </a:pPr>
            <a:r>
              <a:rPr lang="tr-TR" u="sng" dirty="0" smtClean="0"/>
              <a:t>http://ocw.mit.edu </a:t>
            </a:r>
          </a:p>
          <a:p>
            <a:pPr>
              <a:buNone/>
            </a:pPr>
            <a:r>
              <a:rPr lang="en-US" dirty="0" smtClean="0"/>
              <a:t>6.00 Introduction to Computer Science and </a:t>
            </a:r>
            <a:endParaRPr lang="tr-TR" dirty="0" smtClean="0"/>
          </a:p>
          <a:p>
            <a:pPr>
              <a:buNone/>
            </a:pPr>
            <a:r>
              <a:rPr lang="en-US" dirty="0" smtClean="0"/>
              <a:t>Programming, Fall 2008 </a:t>
            </a:r>
            <a:endParaRPr lang="tr-TR" dirty="0" smtClean="0"/>
          </a:p>
          <a:p>
            <a:r>
              <a:rPr lang="tr-TR" dirty="0" smtClean="0"/>
              <a:t>http://wiki.pardus-linux.org/index.php/Python</a:t>
            </a:r>
          </a:p>
          <a:p>
            <a:r>
              <a:rPr lang="tr-TR" dirty="0" smtClean="0"/>
              <a:t>http://www.</a:t>
            </a:r>
            <a:r>
              <a:rPr lang="tr-TR" dirty="0" err="1" smtClean="0"/>
              <a:t>python</a:t>
            </a:r>
            <a:r>
              <a:rPr lang="tr-TR" dirty="0" smtClean="0"/>
              <a:t>.</a:t>
            </a:r>
            <a:r>
              <a:rPr lang="tr-TR" dirty="0" err="1" smtClean="0"/>
              <a:t>quotaless</a:t>
            </a:r>
            <a:r>
              <a:rPr lang="tr-TR" dirty="0" smtClean="0"/>
              <a:t>.com/</a:t>
            </a:r>
          </a:p>
        </p:txBody>
      </p:sp>
    </p:spTree>
  </p:cSld>
  <p:clrMapOvr>
    <a:masterClrMapping/>
  </p:clrMapOvr>
  <p:transition>
    <p:strips dir="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İçerik Yer Tutucusu"/>
          <p:cNvSpPr>
            <a:spLocks noGrp="1"/>
          </p:cNvSpPr>
          <p:nvPr>
            <p:ph idx="1"/>
          </p:nvPr>
        </p:nvSpPr>
        <p:spPr>
          <a:xfrm>
            <a:off x="755576" y="2276872"/>
            <a:ext cx="7931224" cy="4437112"/>
          </a:xfrm>
        </p:spPr>
        <p:txBody>
          <a:bodyPr>
            <a:normAutofit fontScale="85000" lnSpcReduction="20000"/>
          </a:bodyPr>
          <a:lstStyle/>
          <a:p>
            <a:r>
              <a:rPr lang="tr-TR" dirty="0" smtClean="0"/>
              <a:t>Arama algoritmasının bir dizi üzerinde başarılı çalışması için </a:t>
            </a:r>
            <a:r>
              <a:rPr lang="tr-TR" u="sng" dirty="0" smtClean="0"/>
              <a:t>dizinin sıralı olması gerekir</a:t>
            </a:r>
            <a:r>
              <a:rPr lang="tr-TR" dirty="0" smtClean="0"/>
              <a:t>. Yukarıdaki koddan anlaşılacağı üzere ortadaki elemana bakıldığında, aranan sayı ya bakılan sayıdan büyük ya da küçüktür. Dolayısıyla algoritmamız, ya bakılan sayıdan küçük olan sayılar arasında arama yapacak ya da büyük olan sayılar arasında arama yapacaktır.</a:t>
            </a:r>
          </a:p>
          <a:p>
            <a:r>
              <a:rPr lang="tr-TR" dirty="0" smtClean="0"/>
              <a:t>Bu durumu örnek bir dizi üzerinden açıklamaya çalışalım. Örneğin dizimiz aşağıdaki şekilde verilmiş olsun:</a:t>
            </a:r>
          </a:p>
          <a:p>
            <a:r>
              <a:rPr lang="tr-TR" dirty="0" smtClean="0"/>
              <a:t>int a[10]={2,3,5,6,9,12,32,54,74,111};</a:t>
            </a:r>
          </a:p>
          <a:p>
            <a:r>
              <a:rPr lang="tr-TR" dirty="0" smtClean="0"/>
              <a:t>Bu dizi üzerinde 10 eleman bulunduğuna göre aranan sayı her ne olursa olsun ilk bakılacak değer ortadaki değer olan (5. değer) 12 sayısıdır.</a:t>
            </a:r>
          </a:p>
          <a:p>
            <a:endParaRPr lang="tr-TR" dirty="0"/>
          </a:p>
        </p:txBody>
      </p:sp>
      <p:sp>
        <p:nvSpPr>
          <p:cNvPr id="3" name="2 Metin kutusu"/>
          <p:cNvSpPr txBox="1"/>
          <p:nvPr/>
        </p:nvSpPr>
        <p:spPr>
          <a:xfrm>
            <a:off x="827584" y="1268760"/>
            <a:ext cx="4929222" cy="646331"/>
          </a:xfrm>
          <a:prstGeom prst="rect">
            <a:avLst/>
          </a:prstGeom>
          <a:noFill/>
        </p:spPr>
        <p:txBody>
          <a:bodyPr wrap="square" rtlCol="0">
            <a:spAutoFit/>
          </a:bodyPr>
          <a:lstStyle/>
          <a:p>
            <a:pPr algn="ctr"/>
            <a:r>
              <a:rPr lang="tr-TR" sz="3600" dirty="0" smtClean="0"/>
              <a:t>İKİLİ ARAMA</a:t>
            </a:r>
            <a:endParaRPr lang="tr-TR" sz="3600" dirty="0"/>
          </a:p>
        </p:txBody>
      </p:sp>
    </p:spTree>
  </p:cSld>
  <p:clrMapOvr>
    <a:masterClrMapping/>
  </p:clrMapOvr>
  <p:transition>
    <p:strips dir="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Dikdörtgen"/>
          <p:cNvSpPr/>
          <p:nvPr/>
        </p:nvSpPr>
        <p:spPr>
          <a:xfrm>
            <a:off x="285720" y="1071546"/>
            <a:ext cx="8858280" cy="646331"/>
          </a:xfrm>
          <a:prstGeom prst="rect">
            <a:avLst/>
          </a:prstGeom>
        </p:spPr>
        <p:txBody>
          <a:bodyPr wrap="square">
            <a:spAutoFit/>
          </a:bodyPr>
          <a:lstStyle/>
          <a:p>
            <a:r>
              <a:rPr lang="tr-TR" dirty="0" smtClean="0"/>
              <a:t>Dizi üzerinde arama işlemi için örnek olarak 3 sayısını aradığımızı düşünelim ve aşağıdaki şekilde dizide arama işlemine devam edelim</a:t>
            </a:r>
            <a:endParaRPr lang="tr-TR" dirty="0"/>
          </a:p>
        </p:txBody>
      </p:sp>
      <p:pic>
        <p:nvPicPr>
          <p:cNvPr id="7" name="6 İçerik Yer Tutucusu" descr="122109_1929_kiliAramaAl1.png"/>
          <p:cNvPicPr>
            <a:picLocks noGrp="1" noChangeAspect="1"/>
          </p:cNvPicPr>
          <p:nvPr>
            <p:ph idx="1"/>
          </p:nvPr>
        </p:nvPicPr>
        <p:blipFill>
          <a:blip r:embed="rId2" cstate="print"/>
          <a:stretch>
            <a:fillRect/>
          </a:stretch>
        </p:blipFill>
        <p:spPr>
          <a:xfrm>
            <a:off x="179512" y="1844824"/>
            <a:ext cx="8496944" cy="562954"/>
          </a:xfrm>
        </p:spPr>
      </p:pic>
      <p:sp>
        <p:nvSpPr>
          <p:cNvPr id="8" name="7 Dikdörtgen"/>
          <p:cNvSpPr/>
          <p:nvPr/>
        </p:nvSpPr>
        <p:spPr>
          <a:xfrm>
            <a:off x="214282" y="2357430"/>
            <a:ext cx="8572560" cy="646331"/>
          </a:xfrm>
          <a:prstGeom prst="rect">
            <a:avLst/>
          </a:prstGeom>
        </p:spPr>
        <p:txBody>
          <a:bodyPr wrap="square">
            <a:spAutoFit/>
          </a:bodyPr>
          <a:lstStyle/>
          <a:p>
            <a:r>
              <a:rPr lang="tr-TR" dirty="0" smtClean="0"/>
              <a:t>Ortadaki değere baktıktan sonra sayı küçük olduğu için altında kalan (solundaki) sayıların ortasındaki değere (yani 2. elemana) bakıyoruz.</a:t>
            </a:r>
            <a:endParaRPr lang="tr-TR" dirty="0"/>
          </a:p>
        </p:txBody>
      </p:sp>
      <p:pic>
        <p:nvPicPr>
          <p:cNvPr id="9" name="8 Resim" descr="122109_1929_kiliAramaAl2.png"/>
          <p:cNvPicPr>
            <a:picLocks noChangeAspect="1"/>
          </p:cNvPicPr>
          <p:nvPr/>
        </p:nvPicPr>
        <p:blipFill>
          <a:blip r:embed="rId3" cstate="print"/>
          <a:stretch>
            <a:fillRect/>
          </a:stretch>
        </p:blipFill>
        <p:spPr>
          <a:xfrm>
            <a:off x="142844" y="3143248"/>
            <a:ext cx="8501122" cy="420715"/>
          </a:xfrm>
          <a:prstGeom prst="rect">
            <a:avLst/>
          </a:prstGeom>
        </p:spPr>
      </p:pic>
      <p:sp>
        <p:nvSpPr>
          <p:cNvPr id="10" name="9 Dikdörtgen"/>
          <p:cNvSpPr/>
          <p:nvPr/>
        </p:nvSpPr>
        <p:spPr>
          <a:xfrm>
            <a:off x="214282" y="3643314"/>
            <a:ext cx="8786874" cy="923330"/>
          </a:xfrm>
          <a:prstGeom prst="rect">
            <a:avLst/>
          </a:prstGeom>
        </p:spPr>
        <p:txBody>
          <a:bodyPr wrap="square">
            <a:spAutoFit/>
          </a:bodyPr>
          <a:lstStyle/>
          <a:p>
            <a:r>
              <a:rPr lang="tr-TR" dirty="0" smtClean="0"/>
              <a:t>Aradığımız sayı (yani 3) dizide baktığımız sayıdan küçük olduğu için arama işlemine yine baktığımız sayıdan küçük olan (solunda olan) sayılar ile devam ediyor ve ortadaki sayı olan dizinin 1. elemanına bakıyoruz.</a:t>
            </a:r>
            <a:endParaRPr lang="tr-TR" dirty="0"/>
          </a:p>
        </p:txBody>
      </p:sp>
      <p:pic>
        <p:nvPicPr>
          <p:cNvPr id="11" name="10 Resim" descr="122109_1929_kiliAramaAl3.png"/>
          <p:cNvPicPr>
            <a:picLocks noChangeAspect="1"/>
          </p:cNvPicPr>
          <p:nvPr/>
        </p:nvPicPr>
        <p:blipFill>
          <a:blip r:embed="rId4" cstate="print"/>
          <a:stretch>
            <a:fillRect/>
          </a:stretch>
        </p:blipFill>
        <p:spPr>
          <a:xfrm>
            <a:off x="142845" y="4714884"/>
            <a:ext cx="8501122" cy="438133"/>
          </a:xfrm>
          <a:prstGeom prst="rect">
            <a:avLst/>
          </a:prstGeom>
        </p:spPr>
      </p:pic>
      <p:sp>
        <p:nvSpPr>
          <p:cNvPr id="12" name="11 Dikdörtgen"/>
          <p:cNvSpPr/>
          <p:nvPr/>
        </p:nvSpPr>
        <p:spPr>
          <a:xfrm>
            <a:off x="285720" y="5214950"/>
            <a:ext cx="8501122" cy="369332"/>
          </a:xfrm>
          <a:prstGeom prst="rect">
            <a:avLst/>
          </a:prstGeom>
        </p:spPr>
        <p:txBody>
          <a:bodyPr wrap="square">
            <a:spAutoFit/>
          </a:bodyPr>
          <a:lstStyle/>
          <a:p>
            <a:r>
              <a:rPr lang="tr-TR" dirty="0" smtClean="0"/>
              <a:t>Aradığımız sayıyı bulmuş oluyoruz ve çalışmamız bitiyor.</a:t>
            </a:r>
            <a:endParaRPr lang="tr-TR" dirty="0"/>
          </a:p>
        </p:txBody>
      </p:sp>
    </p:spTree>
  </p:cSld>
  <p:clrMapOvr>
    <a:masterClrMapping/>
  </p:clrMapOvr>
  <p:transition>
    <p:strips dir="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İçerik Yer Tutucusu"/>
          <p:cNvSpPr>
            <a:spLocks noGrp="1"/>
          </p:cNvSpPr>
          <p:nvPr>
            <p:ph idx="1"/>
          </p:nvPr>
        </p:nvSpPr>
        <p:spPr>
          <a:xfrm>
            <a:off x="935088" y="836712"/>
            <a:ext cx="8208912" cy="1152127"/>
          </a:xfrm>
        </p:spPr>
        <p:txBody>
          <a:bodyPr/>
          <a:lstStyle/>
          <a:p>
            <a:pPr>
              <a:buNone/>
            </a:pPr>
            <a:r>
              <a:rPr lang="tr-TR" sz="1800" kern="1200" dirty="0" smtClean="0"/>
              <a:t>Farklı bir örnek olarak aranan sayının 37 olduğunu (ve dizide olmayan bir</a:t>
            </a:r>
          </a:p>
          <a:p>
            <a:pPr>
              <a:buNone/>
            </a:pPr>
            <a:r>
              <a:rPr lang="tr-TR" sz="1800" kern="1200" dirty="0" smtClean="0"/>
              <a:t> sayı olduğunu) düşünelim. Çalışmamız, yine dizinin tam ortasındaki </a:t>
            </a:r>
          </a:p>
          <a:p>
            <a:pPr>
              <a:buNone/>
            </a:pPr>
            <a:r>
              <a:rPr lang="tr-TR" sz="1800" kern="1200" dirty="0" smtClean="0"/>
              <a:t>eleman ile başlayacaktır:</a:t>
            </a:r>
          </a:p>
          <a:p>
            <a:pPr>
              <a:buNone/>
            </a:pPr>
            <a:endParaRPr lang="tr-TR" dirty="0"/>
          </a:p>
        </p:txBody>
      </p:sp>
      <p:pic>
        <p:nvPicPr>
          <p:cNvPr id="4" name="6 İçerik Yer Tutucusu" descr="122109_1929_kiliAramaAl1.png"/>
          <p:cNvPicPr>
            <a:picLocks noChangeAspect="1"/>
          </p:cNvPicPr>
          <p:nvPr/>
        </p:nvPicPr>
        <p:blipFill>
          <a:blip r:embed="rId2" cstate="print"/>
          <a:stretch>
            <a:fillRect/>
          </a:stretch>
        </p:blipFill>
        <p:spPr>
          <a:xfrm>
            <a:off x="179512" y="1916832"/>
            <a:ext cx="8964488" cy="434456"/>
          </a:xfrm>
          <a:prstGeom prst="rect">
            <a:avLst/>
          </a:prstGeom>
        </p:spPr>
      </p:pic>
      <p:sp>
        <p:nvSpPr>
          <p:cNvPr id="5" name="4 Dikdörtgen"/>
          <p:cNvSpPr/>
          <p:nvPr/>
        </p:nvSpPr>
        <p:spPr>
          <a:xfrm>
            <a:off x="755576" y="2636912"/>
            <a:ext cx="8208912" cy="923330"/>
          </a:xfrm>
          <a:prstGeom prst="rect">
            <a:avLst/>
          </a:prstGeom>
        </p:spPr>
        <p:txBody>
          <a:bodyPr wrap="square">
            <a:spAutoFit/>
          </a:bodyPr>
          <a:lstStyle/>
          <a:p>
            <a:r>
              <a:rPr lang="tr-TR" dirty="0" smtClean="0"/>
              <a:t>Aradığımız sayı baktığımız sayıdan büyük olduğu için dizinin bakılan değerden büyük elemanlarında aramaya devam ediyoruz. Bu alanın ortasındaki değer dizinin 7. elemanı olur ve 54′tür.</a:t>
            </a:r>
            <a:endParaRPr lang="tr-TR" dirty="0"/>
          </a:p>
        </p:txBody>
      </p:sp>
      <p:pic>
        <p:nvPicPr>
          <p:cNvPr id="6" name="5 Resim" descr="122109_1929_kiliAramaAl5.png"/>
          <p:cNvPicPr>
            <a:picLocks noChangeAspect="1"/>
          </p:cNvPicPr>
          <p:nvPr/>
        </p:nvPicPr>
        <p:blipFill>
          <a:blip r:embed="rId3" cstate="print"/>
          <a:stretch>
            <a:fillRect/>
          </a:stretch>
        </p:blipFill>
        <p:spPr>
          <a:xfrm>
            <a:off x="755576" y="3645024"/>
            <a:ext cx="8208912" cy="447657"/>
          </a:xfrm>
          <a:prstGeom prst="rect">
            <a:avLst/>
          </a:prstGeom>
        </p:spPr>
      </p:pic>
      <p:sp>
        <p:nvSpPr>
          <p:cNvPr id="7" name="6 Dikdörtgen"/>
          <p:cNvSpPr/>
          <p:nvPr/>
        </p:nvSpPr>
        <p:spPr>
          <a:xfrm>
            <a:off x="755576" y="4005064"/>
            <a:ext cx="8136904" cy="923330"/>
          </a:xfrm>
          <a:prstGeom prst="rect">
            <a:avLst/>
          </a:prstGeom>
        </p:spPr>
        <p:txBody>
          <a:bodyPr wrap="square">
            <a:spAutoFit/>
          </a:bodyPr>
          <a:lstStyle/>
          <a:p>
            <a:r>
              <a:rPr lang="tr-TR" dirty="0" smtClean="0"/>
              <a:t>Bu değer aradığımız 37 sayısından büyük olduğu için geri kalan sayılar arasından küçük sayılara bakıyoruz. Bu durumda geri kalan sayılarımız 12′den büyük ve 54′ten küçük sayılardır ve ortasındaki eleman 32′</a:t>
            </a:r>
            <a:r>
              <a:rPr lang="tr-TR" dirty="0" err="1" smtClean="0"/>
              <a:t>dir</a:t>
            </a:r>
            <a:r>
              <a:rPr lang="tr-TR" dirty="0" smtClean="0"/>
              <a:t>.</a:t>
            </a:r>
            <a:endParaRPr lang="tr-TR" dirty="0"/>
          </a:p>
        </p:txBody>
      </p:sp>
      <p:pic>
        <p:nvPicPr>
          <p:cNvPr id="8" name="7 Resim" descr="122109_1929_kiliAramaAl6.png"/>
          <p:cNvPicPr>
            <a:picLocks noChangeAspect="1"/>
          </p:cNvPicPr>
          <p:nvPr/>
        </p:nvPicPr>
        <p:blipFill>
          <a:blip r:embed="rId4" cstate="print"/>
          <a:stretch>
            <a:fillRect/>
          </a:stretch>
        </p:blipFill>
        <p:spPr>
          <a:xfrm>
            <a:off x="755576" y="4869160"/>
            <a:ext cx="8208912" cy="428628"/>
          </a:xfrm>
          <a:prstGeom prst="rect">
            <a:avLst/>
          </a:prstGeom>
        </p:spPr>
      </p:pic>
      <p:sp>
        <p:nvSpPr>
          <p:cNvPr id="9" name="8 Dikdörtgen"/>
          <p:cNvSpPr/>
          <p:nvPr/>
        </p:nvSpPr>
        <p:spPr>
          <a:xfrm>
            <a:off x="827584" y="5301208"/>
            <a:ext cx="7920880" cy="1200329"/>
          </a:xfrm>
          <a:prstGeom prst="rect">
            <a:avLst/>
          </a:prstGeom>
        </p:spPr>
        <p:txBody>
          <a:bodyPr wrap="square">
            <a:spAutoFit/>
          </a:bodyPr>
          <a:lstStyle/>
          <a:p>
            <a:r>
              <a:rPr lang="tr-TR" dirty="0" smtClean="0"/>
              <a:t>Sayımız 32 sayısından büyük (aradığımız sayı 37 idi) bu durumda bakılacak başka sayı kalmadığı için (hem 54 hem de 32 sayılarına baktık ve arada başka sayı bulunmuyor) çalışmamızı bitirip aranan sayının dizide olmadığını söyleyebiliriz.</a:t>
            </a:r>
            <a:endParaRPr lang="tr-TR" dirty="0"/>
          </a:p>
        </p:txBody>
      </p:sp>
    </p:spTree>
  </p:cSld>
  <p:clrMapOvr>
    <a:masterClrMapping/>
  </p:clrMapOvr>
  <p:transition>
    <p:strips dir="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Başlık"/>
          <p:cNvSpPr>
            <a:spLocks noGrp="1"/>
          </p:cNvSpPr>
          <p:nvPr>
            <p:ph type="title"/>
          </p:nvPr>
        </p:nvSpPr>
        <p:spPr>
          <a:xfrm>
            <a:off x="683568" y="1052736"/>
            <a:ext cx="6552728" cy="868346"/>
          </a:xfrm>
        </p:spPr>
        <p:txBody>
          <a:bodyPr/>
          <a:lstStyle/>
          <a:p>
            <a:r>
              <a:rPr lang="tr-TR" sz="3200" dirty="0" smtClean="0"/>
              <a:t>Örnek program:</a:t>
            </a:r>
            <a:endParaRPr lang="tr-TR" sz="3200" dirty="0"/>
          </a:p>
        </p:txBody>
      </p:sp>
      <p:sp>
        <p:nvSpPr>
          <p:cNvPr id="2" name="1 İçerik Yer Tutucusu"/>
          <p:cNvSpPr>
            <a:spLocks noGrp="1"/>
          </p:cNvSpPr>
          <p:nvPr>
            <p:ph idx="1"/>
          </p:nvPr>
        </p:nvSpPr>
        <p:spPr>
          <a:xfrm>
            <a:off x="827584" y="2348880"/>
            <a:ext cx="7859216" cy="4509120"/>
          </a:xfrm>
        </p:spPr>
        <p:txBody>
          <a:bodyPr>
            <a:normAutofit fontScale="47500" lnSpcReduction="20000"/>
          </a:bodyPr>
          <a:lstStyle/>
          <a:p>
            <a:pPr>
              <a:buNone/>
            </a:pPr>
            <a:r>
              <a:rPr lang="tr-TR" sz="3800" dirty="0" smtClean="0"/>
              <a:t>Dönen değer: Bulunursa, dizinin kaçıncı indisi olduğu; bulunmazsa -1</a:t>
            </a:r>
          </a:p>
          <a:p>
            <a:pPr>
              <a:buNone/>
            </a:pPr>
            <a:endParaRPr lang="tr-TR" sz="3800" dirty="0" smtClean="0"/>
          </a:p>
          <a:p>
            <a:pPr>
              <a:buNone/>
            </a:pPr>
            <a:r>
              <a:rPr lang="tr-TR" sz="3800" dirty="0" smtClean="0"/>
              <a:t> def ikiliArama(aranan,dizi):</a:t>
            </a:r>
          </a:p>
          <a:p>
            <a:pPr>
              <a:buNone/>
            </a:pPr>
            <a:r>
              <a:rPr lang="tr-TR" sz="3800" dirty="0" smtClean="0"/>
              <a:t>    bas = 0</a:t>
            </a:r>
          </a:p>
          <a:p>
            <a:pPr>
              <a:buNone/>
            </a:pPr>
            <a:r>
              <a:rPr lang="tr-TR" sz="3800" dirty="0" smtClean="0"/>
              <a:t>    son = len(dizi)-1</a:t>
            </a:r>
          </a:p>
          <a:p>
            <a:pPr>
              <a:buNone/>
            </a:pPr>
            <a:r>
              <a:rPr lang="tr-TR" sz="3800" dirty="0" smtClean="0"/>
              <a:t>    while ( bas != son ):</a:t>
            </a:r>
          </a:p>
          <a:p>
            <a:pPr>
              <a:buNone/>
            </a:pPr>
            <a:r>
              <a:rPr lang="tr-TR" sz="3800" dirty="0" smtClean="0"/>
              <a:t>        i = int(</a:t>
            </a:r>
            <a:r>
              <a:rPr lang="tr-TR" sz="3800" dirty="0" err="1" smtClean="0"/>
              <a:t>round</a:t>
            </a:r>
            <a:r>
              <a:rPr lang="tr-TR" sz="3800" dirty="0" smtClean="0"/>
              <a:t>((bas + son )/2.0))</a:t>
            </a:r>
          </a:p>
          <a:p>
            <a:pPr>
              <a:buNone/>
            </a:pPr>
            <a:r>
              <a:rPr lang="tr-TR" sz="3800" dirty="0" smtClean="0"/>
              <a:t>        if dizi[i] == aranan:</a:t>
            </a:r>
          </a:p>
          <a:p>
            <a:pPr>
              <a:buNone/>
            </a:pPr>
            <a:r>
              <a:rPr lang="tr-TR" sz="3800" dirty="0" smtClean="0"/>
              <a:t>            return i</a:t>
            </a:r>
          </a:p>
          <a:p>
            <a:pPr>
              <a:buNone/>
            </a:pPr>
            <a:r>
              <a:rPr lang="tr-TR" sz="3800" dirty="0" smtClean="0"/>
              <a:t>        elif dizi[i] &gt; aranan:</a:t>
            </a:r>
          </a:p>
          <a:p>
            <a:pPr>
              <a:buNone/>
            </a:pPr>
            <a:r>
              <a:rPr lang="tr-TR" sz="3800" dirty="0" smtClean="0"/>
              <a:t>            son = i</a:t>
            </a:r>
          </a:p>
          <a:p>
            <a:pPr>
              <a:buNone/>
            </a:pPr>
            <a:r>
              <a:rPr lang="tr-TR" sz="3800" dirty="0" smtClean="0"/>
              <a:t>        else :</a:t>
            </a:r>
          </a:p>
          <a:p>
            <a:pPr>
              <a:buNone/>
            </a:pPr>
            <a:r>
              <a:rPr lang="tr-TR" sz="3800" dirty="0" smtClean="0"/>
              <a:t>                bas = i</a:t>
            </a:r>
          </a:p>
          <a:p>
            <a:pPr>
              <a:buNone/>
            </a:pPr>
            <a:r>
              <a:rPr lang="tr-TR" sz="3800" dirty="0" smtClean="0"/>
              <a:t>        if int(</a:t>
            </a:r>
            <a:r>
              <a:rPr lang="tr-TR" sz="3800" dirty="0" err="1" smtClean="0"/>
              <a:t>round</a:t>
            </a:r>
            <a:r>
              <a:rPr lang="tr-TR" sz="3800" dirty="0" smtClean="0"/>
              <a:t>((bas + son )/2.0)) == son:</a:t>
            </a:r>
          </a:p>
          <a:p>
            <a:pPr>
              <a:buNone/>
            </a:pPr>
            <a:r>
              <a:rPr lang="tr-TR" sz="3800" dirty="0" smtClean="0"/>
              <a:t>            return -1</a:t>
            </a:r>
          </a:p>
          <a:p>
            <a:pPr>
              <a:buNone/>
            </a:pPr>
            <a:endParaRPr lang="tr-TR" dirty="0"/>
          </a:p>
        </p:txBody>
      </p:sp>
    </p:spTree>
  </p:cSld>
  <p:clrMapOvr>
    <a:masterClrMapping/>
  </p:clrMapOvr>
  <p:transition>
    <p:strips dir="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Başlık"/>
          <p:cNvSpPr>
            <a:spLocks noGrp="1"/>
          </p:cNvSpPr>
          <p:nvPr>
            <p:ph type="title"/>
          </p:nvPr>
        </p:nvSpPr>
        <p:spPr/>
        <p:txBody>
          <a:bodyPr>
            <a:normAutofit/>
          </a:bodyPr>
          <a:lstStyle/>
          <a:p>
            <a:r>
              <a:rPr lang="tr-TR" sz="3200" dirty="0" smtClean="0"/>
              <a:t>Program testi:</a:t>
            </a:r>
            <a:endParaRPr lang="tr-TR" sz="3200" dirty="0"/>
          </a:p>
        </p:txBody>
      </p:sp>
      <p:sp>
        <p:nvSpPr>
          <p:cNvPr id="2" name="1 İçerik Yer Tutucusu"/>
          <p:cNvSpPr>
            <a:spLocks noGrp="1"/>
          </p:cNvSpPr>
          <p:nvPr>
            <p:ph idx="1"/>
          </p:nvPr>
        </p:nvSpPr>
        <p:spPr>
          <a:xfrm>
            <a:off x="827584" y="2420888"/>
            <a:ext cx="9316548" cy="3729279"/>
          </a:xfrm>
        </p:spPr>
        <p:txBody>
          <a:bodyPr>
            <a:normAutofit/>
          </a:bodyPr>
          <a:lstStyle/>
          <a:p>
            <a:pPr>
              <a:buNone/>
            </a:pPr>
            <a:r>
              <a:rPr lang="it-IT" sz="2400" dirty="0" smtClean="0"/>
              <a:t>&gt;&gt;&gt; dizi=[3,5,9,12,14,20,32,48,65,100,120,123,150]</a:t>
            </a:r>
          </a:p>
          <a:p>
            <a:pPr>
              <a:buNone/>
            </a:pPr>
            <a:r>
              <a:rPr lang="it-IT" sz="2400" dirty="0" smtClean="0"/>
              <a:t>&gt;&gt;&gt; dizi.sort()</a:t>
            </a:r>
          </a:p>
          <a:p>
            <a:pPr>
              <a:buNone/>
            </a:pPr>
            <a:r>
              <a:rPr lang="it-IT" sz="2400" dirty="0" smtClean="0"/>
              <a:t>&gt;&gt;&gt; print(dizi)</a:t>
            </a:r>
          </a:p>
          <a:p>
            <a:pPr>
              <a:buNone/>
            </a:pPr>
            <a:r>
              <a:rPr lang="it-IT" sz="2400" dirty="0" smtClean="0"/>
              <a:t>[3, 5, 9, 12, 14, 20, 32, 48, 65, 100, 120, 123, 150]</a:t>
            </a:r>
          </a:p>
          <a:p>
            <a:pPr>
              <a:buNone/>
            </a:pPr>
            <a:r>
              <a:rPr lang="it-IT" sz="2400" dirty="0" smtClean="0"/>
              <a:t>&gt;&gt;&gt; ikiliArama(100,dizi)</a:t>
            </a:r>
          </a:p>
          <a:p>
            <a:pPr>
              <a:buNone/>
            </a:pPr>
            <a:r>
              <a:rPr lang="it-IT" sz="2400" dirty="0" smtClean="0"/>
              <a:t>9</a:t>
            </a:r>
          </a:p>
          <a:p>
            <a:pPr>
              <a:buNone/>
            </a:pPr>
            <a:r>
              <a:rPr lang="it-IT" sz="2400" dirty="0" smtClean="0"/>
              <a:t>&gt;&gt;&gt; ikiliArama(160,dizi)</a:t>
            </a:r>
          </a:p>
          <a:p>
            <a:pPr>
              <a:buNone/>
            </a:pPr>
            <a:r>
              <a:rPr lang="it-IT" sz="2400" dirty="0" smtClean="0"/>
              <a:t>-1</a:t>
            </a:r>
          </a:p>
          <a:p>
            <a:pPr>
              <a:buNone/>
            </a:pPr>
            <a:endParaRPr lang="tr-TR" sz="2400" dirty="0"/>
          </a:p>
        </p:txBody>
      </p:sp>
    </p:spTree>
  </p:cSld>
  <p:clrMapOvr>
    <a:masterClrMapping/>
  </p:clrMapOvr>
  <p:transition>
    <p:strips dir="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Başlık"/>
          <p:cNvSpPr>
            <a:spLocks noGrp="1"/>
          </p:cNvSpPr>
          <p:nvPr>
            <p:ph type="title"/>
          </p:nvPr>
        </p:nvSpPr>
        <p:spPr>
          <a:xfrm>
            <a:off x="827584" y="764704"/>
            <a:ext cx="6480720" cy="1143000"/>
          </a:xfrm>
        </p:spPr>
        <p:txBody>
          <a:bodyPr>
            <a:normAutofit/>
          </a:bodyPr>
          <a:lstStyle/>
          <a:p>
            <a:pPr algn="ctr"/>
            <a:r>
              <a:rPr lang="tr-TR" sz="3600" dirty="0" smtClean="0"/>
              <a:t>BUBBLE SIRALAMA</a:t>
            </a:r>
            <a:endParaRPr lang="tr-TR" sz="3600" dirty="0"/>
          </a:p>
        </p:txBody>
      </p:sp>
      <p:sp>
        <p:nvSpPr>
          <p:cNvPr id="2" name="1 İçerik Yer Tutucusu"/>
          <p:cNvSpPr>
            <a:spLocks noGrp="1"/>
          </p:cNvSpPr>
          <p:nvPr>
            <p:ph idx="1"/>
          </p:nvPr>
        </p:nvSpPr>
        <p:spPr>
          <a:xfrm>
            <a:off x="827584" y="2348880"/>
            <a:ext cx="7859216" cy="3658411"/>
          </a:xfrm>
        </p:spPr>
        <p:txBody>
          <a:bodyPr>
            <a:normAutofit lnSpcReduction="10000"/>
          </a:bodyPr>
          <a:lstStyle/>
          <a:p>
            <a:r>
              <a:rPr lang="tr-TR" sz="2400" dirty="0" smtClean="0"/>
              <a:t>Bir dizideki her bir eleman kendisinden sonraki eleman ile karşılaştırılır  ve gerektiğinde yer değiştirme yapılır. Bu  sıralama işlemi  yer değiştirme olduğu sürece devam edecektir.</a:t>
            </a:r>
          </a:p>
          <a:p>
            <a:pPr algn="just">
              <a:lnSpc>
                <a:spcPct val="90000"/>
              </a:lnSpc>
            </a:pPr>
            <a:r>
              <a:rPr lang="tr-TR" sz="2400" dirty="0" smtClean="0"/>
              <a:t>Büyük sorgulaması yapıldığında dizi küçükten büyüğe, küçük sorgulaması yapıldığında dizi büyükten küçüğe sıralanır. </a:t>
            </a:r>
          </a:p>
          <a:p>
            <a:pPr algn="just">
              <a:lnSpc>
                <a:spcPct val="90000"/>
              </a:lnSpc>
            </a:pPr>
            <a:r>
              <a:rPr lang="tr-TR" sz="2400" dirty="0" smtClean="0"/>
              <a:t>Eğer şarta uyuyor ise elemanların yerleri değiştirilir (swap). </a:t>
            </a:r>
          </a:p>
          <a:p>
            <a:pPr algn="just">
              <a:lnSpc>
                <a:spcPct val="90000"/>
              </a:lnSpc>
            </a:pPr>
            <a:r>
              <a:rPr lang="tr-TR" sz="2400" dirty="0" smtClean="0"/>
              <a:t>Bu işlem dizinin eleman sayısınca tekrar ettirilir</a:t>
            </a:r>
            <a:r>
              <a:rPr lang="tr-TR" sz="2000" dirty="0" smtClean="0"/>
              <a:t>.</a:t>
            </a:r>
          </a:p>
        </p:txBody>
      </p:sp>
    </p:spTree>
  </p:cSld>
  <p:clrMapOvr>
    <a:masterClrMapping/>
  </p:clrMapOvr>
  <p:transition>
    <p:strips dir="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7" name="Rectangle 3"/>
          <p:cNvSpPr>
            <a:spLocks noGrp="1" noChangeArrowheads="1"/>
          </p:cNvSpPr>
          <p:nvPr>
            <p:ph idx="1"/>
          </p:nvPr>
        </p:nvSpPr>
        <p:spPr>
          <a:xfrm>
            <a:off x="827584" y="2420888"/>
            <a:ext cx="7859216" cy="3586403"/>
          </a:xfrm>
        </p:spPr>
        <p:txBody>
          <a:bodyPr/>
          <a:lstStyle/>
          <a:p>
            <a:r>
              <a:rPr lang="tr-TR" dirty="0"/>
              <a:t>Aşağıda örnek olarak seçilen bir dizi üzerinde algoritmanın çalışma şekli verilmiştir. </a:t>
            </a:r>
          </a:p>
          <a:p>
            <a:r>
              <a:rPr lang="tr-TR" dirty="0"/>
              <a:t>Sıralanması istenilen dizi 5 elemanlı olursa geçiş sayısı </a:t>
            </a:r>
            <a:r>
              <a:rPr lang="tr-TR" dirty="0" smtClean="0"/>
              <a:t>5’dir</a:t>
            </a:r>
            <a:r>
              <a:rPr lang="tr-TR" dirty="0"/>
              <a:t>. </a:t>
            </a:r>
            <a:endParaRPr lang="tr-TR" dirty="0" smtClean="0"/>
          </a:p>
          <a:p>
            <a:r>
              <a:rPr lang="tr-TR" dirty="0" smtClean="0"/>
              <a:t>Öncelikle büyük ya da küçük karşılaştırmalarından hangisinin uygulanacağına karar verilmesi gerekir. </a:t>
            </a:r>
          </a:p>
          <a:p>
            <a:r>
              <a:rPr lang="tr-TR" dirty="0" smtClean="0"/>
              <a:t>Aşağıdaki örnekte büyük karşılaştırması yapılmıştır.</a:t>
            </a:r>
          </a:p>
          <a:p>
            <a:endParaRPr lang="tr-TR" dirty="0"/>
          </a:p>
        </p:txBody>
      </p:sp>
    </p:spTree>
  </p:cSld>
  <p:clrMapOvr>
    <a:masterClrMapping/>
  </p:clrMapOvr>
  <p:transition>
    <p:strips dir="rd"/>
  </p:transition>
  <p:timing>
    <p:tnLst>
      <p:par>
        <p:cTn id="1" dur="indefinite" restart="never" nodeType="tmRoot"/>
      </p:par>
    </p:tnLst>
  </p:timing>
</p:sld>
</file>

<file path=ppt/theme/theme1.xml><?xml version="1.0" encoding="utf-8"?>
<a:theme xmlns:a="http://schemas.openxmlformats.org/drawingml/2006/main" name="Tema1">
  <a:themeElements>
    <a:clrScheme name="Kapsüller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fontScheme name="Kapsüller">
      <a:majorFont>
        <a:latin typeface="Arial"/>
        <a:ea typeface=""/>
        <a:cs typeface=""/>
      </a:majorFont>
      <a:minorFont>
        <a:latin typeface="Arial"/>
        <a:ea typeface=""/>
        <a:cs typeface=""/>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tr-TR"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tr-TR" sz="1800" b="0" i="0" u="none" strike="noStrike" cap="none" normalizeH="0" baseline="0" smtClean="0">
            <a:ln>
              <a:noFill/>
            </a:ln>
            <a:solidFill>
              <a:schemeClr val="tx1"/>
            </a:solidFill>
            <a:effectLst/>
            <a:latin typeface="Arial" charset="0"/>
          </a:defRPr>
        </a:defPPr>
      </a:lstStyle>
    </a:lnDef>
    <a:txDef>
      <a:spPr bwMode="auto">
        <a:solidFill>
          <a:schemeClr val="tx1">
            <a:lumMod val="20000"/>
            <a:lumOff val="80000"/>
          </a:schemeClr>
        </a:solidFill>
        <a:ln w="38100">
          <a:solidFill>
            <a:srgbClr val="0070C0"/>
          </a:solidFill>
          <a:miter lim="800000"/>
          <a:headEnd/>
          <a:tailEnd/>
        </a:ln>
        <a:effectLst/>
      </a:spPr>
      <a:bodyPr wrap="square">
        <a:spAutoFit/>
      </a:bodyPr>
      <a:lstStyle>
        <a:defPPr algn="l">
          <a:spcBef>
            <a:spcPct val="20000"/>
          </a:spcBef>
          <a:buClr>
            <a:schemeClr val="tx1"/>
          </a:buClr>
          <a:buSzPct val="75000"/>
          <a:buFont typeface="Wingdings" pitchFamily="2" charset="2"/>
          <a:buNone/>
          <a:defRPr sz="2400" dirty="0" smtClean="0"/>
        </a:defPPr>
      </a:lstStyle>
    </a:txDef>
  </a:objectDefaults>
  <a:extraClrSchemeLst>
    <a:extraClrScheme>
      <a:clrScheme name="Kapsüller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Kapsüller 2">
        <a:dk1>
          <a:srgbClr val="000000"/>
        </a:dk1>
        <a:lt1>
          <a:srgbClr val="FFFFFF"/>
        </a:lt1>
        <a:dk2>
          <a:srgbClr val="000000"/>
        </a:dk2>
        <a:lt2>
          <a:srgbClr val="808000"/>
        </a:lt2>
        <a:accent1>
          <a:srgbClr val="FFCC99"/>
        </a:accent1>
        <a:accent2>
          <a:srgbClr val="99CC00"/>
        </a:accent2>
        <a:accent3>
          <a:srgbClr val="FFFFFF"/>
        </a:accent3>
        <a:accent4>
          <a:srgbClr val="000000"/>
        </a:accent4>
        <a:accent5>
          <a:srgbClr val="FFE2CA"/>
        </a:accent5>
        <a:accent6>
          <a:srgbClr val="8AB900"/>
        </a:accent6>
        <a:hlink>
          <a:srgbClr val="336600"/>
        </a:hlink>
        <a:folHlink>
          <a:srgbClr val="FFCC00"/>
        </a:folHlink>
      </a:clrScheme>
      <a:clrMap bg1="lt1" tx1="dk1" bg2="lt2" tx2="dk2" accent1="accent1" accent2="accent2" accent3="accent3" accent4="accent4" accent5="accent5" accent6="accent6" hlink="hlink" folHlink="folHlink"/>
    </a:extraClrScheme>
    <a:extraClrScheme>
      <a:clrScheme name="Kapsüller 3">
        <a:dk1>
          <a:srgbClr val="006699"/>
        </a:dk1>
        <a:lt1>
          <a:srgbClr val="FFFFFF"/>
        </a:lt1>
        <a:dk2>
          <a:srgbClr val="6699FF"/>
        </a:dk2>
        <a:lt2>
          <a:srgbClr val="FFFFFF"/>
        </a:lt2>
        <a:accent1>
          <a:srgbClr val="33CCCC"/>
        </a:accent1>
        <a:accent2>
          <a:srgbClr val="006699"/>
        </a:accent2>
        <a:accent3>
          <a:srgbClr val="B8CAFF"/>
        </a:accent3>
        <a:accent4>
          <a:srgbClr val="DADADA"/>
        </a:accent4>
        <a:accent5>
          <a:srgbClr val="ADE2E2"/>
        </a:accent5>
        <a:accent6>
          <a:srgbClr val="005C8A"/>
        </a:accent6>
        <a:hlink>
          <a:srgbClr val="99CC00"/>
        </a:hlink>
        <a:folHlink>
          <a:srgbClr val="FFFFCC"/>
        </a:folHlink>
      </a:clrScheme>
      <a:clrMap bg1="dk2" tx1="lt1" bg2="dk1" tx2="lt2" accent1="accent1" accent2="accent2" accent3="accent3" accent4="accent4" accent5="accent5" accent6="accent6" hlink="hlink" folHlink="folHlink"/>
    </a:extraClrScheme>
    <a:extraClrScheme>
      <a:clrScheme name="Kapsüller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clrMap bg1="lt1" tx1="dk1" bg2="lt2" tx2="dk2" accent1="accent1" accent2="accent2" accent3="accent3" accent4="accent4" accent5="accent5" accent6="accent6" hlink="hlink" folHlink="folHlink"/>
    </a:extraClrScheme>
    <a:extraClrScheme>
      <a:clrScheme name="Kapsüller 5">
        <a:dk1>
          <a:srgbClr val="000066"/>
        </a:dk1>
        <a:lt1>
          <a:srgbClr val="FFFFFF"/>
        </a:lt1>
        <a:dk2>
          <a:srgbClr val="336699"/>
        </a:dk2>
        <a:lt2>
          <a:srgbClr val="FFFFEB"/>
        </a:lt2>
        <a:accent1>
          <a:srgbClr val="99CCFF"/>
        </a:accent1>
        <a:accent2>
          <a:srgbClr val="9999FF"/>
        </a:accent2>
        <a:accent3>
          <a:srgbClr val="ADB8CA"/>
        </a:accent3>
        <a:accent4>
          <a:srgbClr val="DADADA"/>
        </a:accent4>
        <a:accent5>
          <a:srgbClr val="CAE2FF"/>
        </a:accent5>
        <a:accent6>
          <a:srgbClr val="8A8A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Kapsüller 6">
        <a:dk1>
          <a:srgbClr val="808000"/>
        </a:dk1>
        <a:lt1>
          <a:srgbClr val="FFFFFF"/>
        </a:lt1>
        <a:dk2>
          <a:srgbClr val="006666"/>
        </a:dk2>
        <a:lt2>
          <a:srgbClr val="FFFFFF"/>
        </a:lt2>
        <a:accent1>
          <a:srgbClr val="FFCC66"/>
        </a:accent1>
        <a:accent2>
          <a:srgbClr val="00ACA8"/>
        </a:accent2>
        <a:accent3>
          <a:srgbClr val="AAB8B8"/>
        </a:accent3>
        <a:accent4>
          <a:srgbClr val="DADADA"/>
        </a:accent4>
        <a:accent5>
          <a:srgbClr val="FFE2B8"/>
        </a:accent5>
        <a:accent6>
          <a:srgbClr val="009B98"/>
        </a:accent6>
        <a:hlink>
          <a:srgbClr val="CCCC00"/>
        </a:hlink>
        <a:folHlink>
          <a:srgbClr val="33CCCC"/>
        </a:folHlink>
      </a:clrScheme>
      <a:clrMap bg1="dk2" tx1="lt1" bg2="dk1" tx2="lt2" accent1="accent1" accent2="accent2" accent3="accent3" accent4="accent4" accent5="accent5" accent6="accent6" hlink="hlink" folHlink="folHlink"/>
    </a:extraClrScheme>
    <a:extraClrScheme>
      <a:clrScheme name="Kapsüller 7">
        <a:dk1>
          <a:srgbClr val="FFFFCC"/>
        </a:dk1>
        <a:lt1>
          <a:srgbClr val="FFFFFF"/>
        </a:lt1>
        <a:dk2>
          <a:srgbClr val="660033"/>
        </a:dk2>
        <a:lt2>
          <a:srgbClr val="FFFFFF"/>
        </a:lt2>
        <a:accent1>
          <a:srgbClr val="FF9900"/>
        </a:accent1>
        <a:accent2>
          <a:srgbClr val="CC3300"/>
        </a:accent2>
        <a:accent3>
          <a:srgbClr val="B8AAAD"/>
        </a:accent3>
        <a:accent4>
          <a:srgbClr val="DADADA"/>
        </a:accent4>
        <a:accent5>
          <a:srgbClr val="FFCAAA"/>
        </a:accent5>
        <a:accent6>
          <a:srgbClr val="B92D00"/>
        </a:accent6>
        <a:hlink>
          <a:srgbClr val="FFCC00"/>
        </a:hlink>
        <a:folHlink>
          <a:srgbClr val="FFCC99"/>
        </a:folHlink>
      </a:clrScheme>
      <a:clrMap bg1="dk2" tx1="lt1" bg2="dk1" tx2="lt2" accent1="accent1" accent2="accent2" accent3="accent3" accent4="accent4" accent5="accent5" accent6="accent6" hlink="hlink" folHlink="folHlink"/>
    </a:extraClrScheme>
    <a:extraClrScheme>
      <a:clrScheme name="Kapsüller 8">
        <a:dk1>
          <a:srgbClr val="FF0000"/>
        </a:dk1>
        <a:lt1>
          <a:srgbClr val="FFFFFF"/>
        </a:lt1>
        <a:dk2>
          <a:srgbClr val="000000"/>
        </a:dk2>
        <a:lt2>
          <a:srgbClr val="FFFFFF"/>
        </a:lt2>
        <a:accent1>
          <a:srgbClr val="FFCC00"/>
        </a:accent1>
        <a:accent2>
          <a:srgbClr val="CC3300"/>
        </a:accent2>
        <a:accent3>
          <a:srgbClr val="AAAAAA"/>
        </a:accent3>
        <a:accent4>
          <a:srgbClr val="DADADA"/>
        </a:accent4>
        <a:accent5>
          <a:srgbClr val="FFE2AA"/>
        </a:accent5>
        <a:accent6>
          <a:srgbClr val="B92D00"/>
        </a:accent6>
        <a:hlink>
          <a:srgbClr val="FF6600"/>
        </a:hlink>
        <a:folHlink>
          <a:srgbClr val="FF7C8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Tema1</Template>
  <TotalTime>363</TotalTime>
  <Words>1195</Words>
  <PresentationFormat>Ekran Gösterisi (4:3)</PresentationFormat>
  <Paragraphs>151</Paragraphs>
  <Slides>22</Slides>
  <Notes>0</Notes>
  <HiddenSlides>0</HiddenSlides>
  <MMClips>0</MMClips>
  <ScaleCrop>false</ScaleCrop>
  <HeadingPairs>
    <vt:vector size="4" baseType="variant">
      <vt:variant>
        <vt:lpstr>Tema</vt:lpstr>
      </vt:variant>
      <vt:variant>
        <vt:i4>1</vt:i4>
      </vt:variant>
      <vt:variant>
        <vt:lpstr>Slayt Başlıkları</vt:lpstr>
      </vt:variant>
      <vt:variant>
        <vt:i4>22</vt:i4>
      </vt:variant>
    </vt:vector>
  </HeadingPairs>
  <TitlesOfParts>
    <vt:vector size="23" baseType="lpstr">
      <vt:lpstr>Tema1</vt:lpstr>
      <vt:lpstr>PowerPoint Sunusu</vt:lpstr>
      <vt:lpstr>PowerPoint Sunusu</vt:lpstr>
      <vt:lpstr>PowerPoint Sunusu</vt:lpstr>
      <vt:lpstr>PowerPoint Sunusu</vt:lpstr>
      <vt:lpstr>PowerPoint Sunusu</vt:lpstr>
      <vt:lpstr>Örnek program:</vt:lpstr>
      <vt:lpstr>Program testi:</vt:lpstr>
      <vt:lpstr>BUBBLE SIRALAMA</vt:lpstr>
      <vt:lpstr>PowerPoint Sunusu</vt:lpstr>
      <vt:lpstr>PowerPoint Sunusu</vt:lpstr>
      <vt:lpstr>…</vt:lpstr>
      <vt:lpstr>PowerPoint Sunusu</vt:lpstr>
      <vt:lpstr>Yer değiştirme işlemi</vt:lpstr>
      <vt:lpstr>PowerPoint Sunusu</vt:lpstr>
      <vt:lpstr>Örnek program:</vt:lpstr>
      <vt:lpstr>Program testi:</vt:lpstr>
      <vt:lpstr>SEÇME SIRALAMASI (Selection Sort)</vt:lpstr>
      <vt:lpstr>SEÇME SIRALAMASI (Selection Sort)</vt:lpstr>
      <vt:lpstr>SEÇME SIRALAMASI (Selection Sort)</vt:lpstr>
      <vt:lpstr>Örnek program:</vt:lpstr>
      <vt:lpstr>Program testi:</vt:lpstr>
      <vt:lpstr>KAYNAKÇA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2010-10-18T18:54:36Z</dcterms:created>
  <dcterms:modified xsi:type="dcterms:W3CDTF">2013-07-05T15:29:56Z</dcterms:modified>
</cp:coreProperties>
</file>