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9"/>
  </p:notesMasterIdLst>
  <p:sldIdLst>
    <p:sldId id="294" r:id="rId2"/>
    <p:sldId id="268" r:id="rId3"/>
    <p:sldId id="273" r:id="rId4"/>
    <p:sldId id="281" r:id="rId5"/>
    <p:sldId id="282" r:id="rId6"/>
    <p:sldId id="283" r:id="rId7"/>
    <p:sldId id="284" r:id="rId8"/>
    <p:sldId id="285" r:id="rId9"/>
    <p:sldId id="286" r:id="rId10"/>
    <p:sldId id="287" r:id="rId11"/>
    <p:sldId id="289" r:id="rId12"/>
    <p:sldId id="288" r:id="rId13"/>
    <p:sldId id="290" r:id="rId14"/>
    <p:sldId id="291" r:id="rId15"/>
    <p:sldId id="292" r:id="rId16"/>
    <p:sldId id="293" r:id="rId17"/>
    <p:sldId id="263" r:id="rId18"/>
  </p:sldIdLst>
  <p:sldSz cx="9144000" cy="6858000" type="screen4x3"/>
  <p:notesSz cx="6858000" cy="9144000"/>
  <p:defaultTextStyle>
    <a:defPPr>
      <a:defRPr lang="tr-TR"/>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2838BEF-8BB2-4498-84A7-C5851F593DF1}" styleName="Orta Stil 4 - Vurgu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940675A-B579-460E-94D1-54222C63F5DA}" styleName="Stil Yok, Tablo Kılavuz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7292A2E-F333-43FB-9621-5CBBE7FDCDCB}" styleName="Açık Stil 2 - Vurgu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65" autoAdjust="0"/>
    <p:restoredTop sz="92012" autoAdjust="0"/>
  </p:normalViewPr>
  <p:slideViewPr>
    <p:cSldViewPr>
      <p:cViewPr varScale="1">
        <p:scale>
          <a:sx n="68" d="100"/>
          <a:sy n="68" d="100"/>
        </p:scale>
        <p:origin x="-1296"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200"/>
            </a:lvl1pPr>
          </a:lstStyle>
          <a:p>
            <a:endParaRPr lang="tr-TR"/>
          </a:p>
        </p:txBody>
      </p:sp>
      <p:sp>
        <p:nvSpPr>
          <p:cNvPr id="4403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fld id="{4331F6C0-07B7-44CB-8AF3-769D0D820436}" type="datetimeFigureOut">
              <a:rPr lang="tr-TR"/>
              <a:pPr/>
              <a:t>05.07.2013</a:t>
            </a:fld>
            <a:endParaRPr lang="tr-TR"/>
          </a:p>
        </p:txBody>
      </p:sp>
      <p:sp>
        <p:nvSpPr>
          <p:cNvPr id="440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4403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p>
        </p:txBody>
      </p:sp>
      <p:sp>
        <p:nvSpPr>
          <p:cNvPr id="4403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defRPr sz="1200"/>
            </a:lvl1pPr>
          </a:lstStyle>
          <a:p>
            <a:endParaRPr lang="tr-TR"/>
          </a:p>
        </p:txBody>
      </p:sp>
      <p:sp>
        <p:nvSpPr>
          <p:cNvPr id="4403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fld id="{75630075-8D59-4B18-B2AF-2654FED3B32D}" type="slidenum">
              <a:rPr lang="tr-TR"/>
              <a:pPr/>
              <a:t>‹#›</a:t>
            </a:fld>
            <a:endParaRPr lang="tr-TR"/>
          </a:p>
        </p:txBody>
      </p:sp>
    </p:spTree>
    <p:extLst>
      <p:ext uri="{BB962C8B-B14F-4D97-AF65-F5344CB8AC3E}">
        <p14:creationId xmlns:p14="http://schemas.microsoft.com/office/powerpoint/2010/main" val="172599418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Calibri" pitchFamily="34" charset="0"/>
        <a:ea typeface="+mn-ea"/>
        <a:cs typeface="+mn-cs"/>
      </a:defRPr>
    </a:lvl1pPr>
    <a:lvl2pPr marL="457200" algn="l" rtl="0" fontAlgn="base">
      <a:spcBef>
        <a:spcPct val="30000"/>
      </a:spcBef>
      <a:spcAft>
        <a:spcPct val="0"/>
      </a:spcAft>
      <a:defRPr sz="1200" kern="1200">
        <a:solidFill>
          <a:schemeClr val="tx1"/>
        </a:solidFill>
        <a:latin typeface="Calibri" pitchFamily="34" charset="0"/>
        <a:ea typeface="+mn-ea"/>
        <a:cs typeface="+mn-cs"/>
      </a:defRPr>
    </a:lvl2pPr>
    <a:lvl3pPr marL="914400" algn="l" rtl="0" fontAlgn="base">
      <a:spcBef>
        <a:spcPct val="30000"/>
      </a:spcBef>
      <a:spcAft>
        <a:spcPct val="0"/>
      </a:spcAft>
      <a:defRPr sz="1200" kern="1200">
        <a:solidFill>
          <a:schemeClr val="tx1"/>
        </a:solidFill>
        <a:latin typeface="Calibri" pitchFamily="34" charset="0"/>
        <a:ea typeface="+mn-ea"/>
        <a:cs typeface="+mn-cs"/>
      </a:defRPr>
    </a:lvl3pPr>
    <a:lvl4pPr marL="1371600" algn="l" rtl="0" fontAlgn="base">
      <a:spcBef>
        <a:spcPct val="30000"/>
      </a:spcBef>
      <a:spcAft>
        <a:spcPct val="0"/>
      </a:spcAft>
      <a:defRPr sz="1200" kern="1200">
        <a:solidFill>
          <a:schemeClr val="tx1"/>
        </a:solidFill>
        <a:latin typeface="Calibri" pitchFamily="34" charset="0"/>
        <a:ea typeface="+mn-ea"/>
        <a:cs typeface="+mn-cs"/>
      </a:defRPr>
    </a:lvl4pPr>
    <a:lvl5pPr marL="1828800" algn="l" rtl="0" fontAlgn="base">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bilgisayarkavramlari.com/2007/12/03/parcala-fethet-yontemi-divide-and-conquer/"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bilgisayarkavramlari.com/2007/12/03/parcala-fethet-yontemi-divide-and-conquer/"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bilgisayarkavramlari.com/2007/12/03/parcala-fethet-yontemi-divide-and-conquer/"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bilgisayarkavramlari.com/2007/12/03/parcala-fethet-yontemi-divide-and-conquer/"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bilgisayarkavramlari.com/2007/12/03/parcala-fethet-yontemi-divide-and-conquer/"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bilgisayarkavramlari.com/2007/12/03/parcala-fethet-yontemi-divide-and-conquer/"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bilgisayarkavramlari.com/2007/12/03/parcala-fethet-yontemi-divide-and-conquer/"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bilgisayarkavramlari.com/2007/12/03/parcala-fethet-yontemi-divide-and-conquer/"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bilgisayarkavramlari.com/2007/12/03/parcala-fethet-yontemi-divide-and-conquer/"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bilgisayarkavramlari.com/2007/12/03/parcala-fethet-yontemi-divide-and-conquer/"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bilgisayarkavramlari.com/2007/12/03/parcala-fethet-yontemi-divide-and-conquer/"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p:txBody>
          <a:bodyPr/>
          <a:lstStyle/>
          <a:p>
            <a:r>
              <a:rPr lang="tr-TR"/>
              <a:t>finally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lang="tr-TR"/>
              <a:t>Basitçe sıralanacak olan diziyi ikişer elemanı kalan parçalara inene kadar sürekli olarak ikiye böler. Sonra bu parçaları kendi içlerinde sıralayarak birleştirir. Sonuçta elde edilen dizi sıralı dizinin kendisidir. Bu açıdan bir </a:t>
            </a:r>
            <a:r>
              <a:rPr lang="tr-TR">
                <a:hlinkClick r:id="rId3"/>
              </a:rPr>
              <a:t>parçala fethet (divide and conquere)</a:t>
            </a:r>
            <a:r>
              <a:rPr lang="tr-TR"/>
              <a:t> yaklaşımıdır.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p:txBody>
          <a:bodyPr/>
          <a:lstStyle/>
          <a:p>
            <a:r>
              <a:rPr lang="tr-TR"/>
              <a:t>Basitçe sıralanacak olan diziyi ikişer elemanı kalan parçalara inene kadar sürekli olarak ikiye böler. Sonra bu parçaları kendi içlerinde sıralayarak birleştirir. Sonuçta elde edilen dizi sıralı dizinin kendisidir. Bu açıdan bir </a:t>
            </a:r>
            <a:r>
              <a:rPr lang="tr-TR">
                <a:hlinkClick r:id="rId3"/>
              </a:rPr>
              <a:t>parçala fethet (divide and conquere)</a:t>
            </a:r>
            <a:r>
              <a:rPr lang="tr-TR"/>
              <a:t> yaklaşımıdır.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p:txBody>
          <a:bodyPr/>
          <a:lstStyle/>
          <a:p>
            <a:r>
              <a:rPr lang="tr-TR"/>
              <a:t>Basitçe sıralanacak olan diziyi ikişer elemanı kalan parçalara inene kadar sürekli olarak ikiye böler. Sonra bu parçaları kendi içlerinde sıralayarak birleştirir. Sonuçta elde edilen dizi sıralı dizinin kendisidir. Bu açıdan bir </a:t>
            </a:r>
            <a:r>
              <a:rPr lang="tr-TR">
                <a:hlinkClick r:id="rId3"/>
              </a:rPr>
              <a:t>parçala fethet (divide and conquere)</a:t>
            </a:r>
            <a:r>
              <a:rPr lang="tr-TR"/>
              <a:t> yaklaşımıdır.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p:txBody>
          <a:bodyPr/>
          <a:lstStyle/>
          <a:p>
            <a:r>
              <a:rPr lang="tr-TR"/>
              <a:t>Basitçe sıralanacak olan diziyi ikişer elemanı kalan parçalara inene kadar sürekli olarak ikiye böler. Sonra bu parçaları kendi içlerinde sıralayarak birleştirir. Sonuçta elde edilen dizi sıralı dizinin kendisidir. Bu açıdan bir </a:t>
            </a:r>
            <a:r>
              <a:rPr lang="tr-TR">
                <a:hlinkClick r:id="rId3"/>
              </a:rPr>
              <a:t>parçala fethet (divide and conquere)</a:t>
            </a:r>
            <a:r>
              <a:rPr lang="tr-TR"/>
              <a:t> yaklaşımıdır.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p:txBody>
          <a:bodyPr/>
          <a:lstStyle/>
          <a:p>
            <a:r>
              <a:rPr lang="tr-TR"/>
              <a:t>Basitçe sıralanacak olan diziyi ikişer elemanı kalan parçalara inene kadar sürekli olarak ikiye böler. Sonra bu parçaları kendi içlerinde sıralayarak birleştirir. Sonuçta elde edilen dizi sıralı dizinin kendisidir. Bu açıdan bir </a:t>
            </a:r>
            <a:r>
              <a:rPr lang="tr-TR">
                <a:hlinkClick r:id="rId3"/>
              </a:rPr>
              <a:t>parçala fethet (divide and conquere)</a:t>
            </a:r>
            <a:r>
              <a:rPr lang="tr-TR"/>
              <a:t> yaklaşımıdır.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r>
              <a:rPr lang="tr-TR"/>
              <a:t>Basitçe sıralanacak olan diziyi ikişer elemanı kalan parçalara inene kadar sürekli olarak ikiye böler. Sonra bu parçaları kendi içlerinde sıralayarak birleştirir. Sonuçta elde edilen dizi sıralı dizinin kendisidir. Bu açıdan bir </a:t>
            </a:r>
            <a:r>
              <a:rPr lang="tr-TR">
                <a:hlinkClick r:id="rId3"/>
              </a:rPr>
              <a:t>parçala fethet (divide and conquere)</a:t>
            </a:r>
            <a:r>
              <a:rPr lang="tr-TR"/>
              <a:t> yaklaşımıdır.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p:txBody>
          <a:bodyPr/>
          <a:lstStyle/>
          <a:p>
            <a:r>
              <a:rPr lang="tr-TR"/>
              <a:t>Basitçe sıralanacak olan diziyi ikişer elemanı kalan parçalara inene kadar sürekli olarak ikiye böler. Sonra bu parçaları kendi içlerinde sıralayarak birleştirir. Sonuçta elde edilen dizi sıralı dizinin kendisidir. Bu açıdan bir </a:t>
            </a:r>
            <a:r>
              <a:rPr lang="tr-TR">
                <a:hlinkClick r:id="rId3"/>
              </a:rPr>
              <a:t>parçala fethet (divide and conquere)</a:t>
            </a:r>
            <a:r>
              <a:rPr lang="tr-TR"/>
              <a:t> yaklaşımıdır.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p:txBody>
          <a:bodyPr/>
          <a:lstStyle/>
          <a:p>
            <a:r>
              <a:rPr lang="tr-TR"/>
              <a:t>Basitçe sıralanacak olan diziyi ikişer elemanı kalan parçalara inene kadar sürekli olarak ikiye böler. Sonra bu parçaları kendi içlerinde sıralayarak birleştirir. Sonuçta elde edilen dizi sıralı dizinin kendisidir. Bu açıdan bir </a:t>
            </a:r>
            <a:r>
              <a:rPr lang="tr-TR">
                <a:hlinkClick r:id="rId3"/>
              </a:rPr>
              <a:t>parçala fethet (divide and conquere)</a:t>
            </a:r>
            <a:r>
              <a:rPr lang="tr-TR"/>
              <a:t> yaklaşımıdır.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r>
              <a:rPr lang="tr-TR"/>
              <a:t>Basitçe sıralanacak olan diziyi ikişer elemanı kalan parçalara inene kadar sürekli olarak ikiye böler. Sonra bu parçaları kendi içlerinde sıralayarak birleştirir. Sonuçta elde edilen dizi sıralı dizinin kendisidir. Bu açıdan bir </a:t>
            </a:r>
            <a:r>
              <a:rPr lang="tr-TR">
                <a:hlinkClick r:id="rId3"/>
              </a:rPr>
              <a:t>parçala fethet (divide and conquere)</a:t>
            </a:r>
            <a:r>
              <a:rPr lang="tr-TR"/>
              <a:t> yaklaşımıdır.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p:txBody>
          <a:bodyPr/>
          <a:lstStyle/>
          <a:p>
            <a:r>
              <a:rPr lang="tr-TR"/>
              <a:t>Basitçe sıralanacak olan diziyi ikişer elemanı kalan parçalara inene kadar sürekli olarak ikiye böler. Sonra bu parçaları kendi içlerinde sıralayarak birleştirir. Sonuçta elde edilen dizi sıralı dizinin kendisidir. Bu açıdan bir </a:t>
            </a:r>
            <a:r>
              <a:rPr lang="tr-TR">
                <a:hlinkClick r:id="rId3"/>
              </a:rPr>
              <a:t>parçala fethet (divide and conquere)</a:t>
            </a:r>
            <a:r>
              <a:rPr lang="tr-TR"/>
              <a:t> yaklaşımıdır.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p:txBody>
          <a:bodyPr/>
          <a:lstStyle/>
          <a:p>
            <a:r>
              <a:rPr lang="tr-TR"/>
              <a:t>Basitçe sıralanacak olan diziyi ikişer elemanı kalan parçalara inene kadar sürekli olarak ikiye böler. Sonra bu parçaları kendi içlerinde sıralayarak birleştirir. Sonuçta elde edilen dizi sıralı dizinin kendisidir. Bu açıdan bir </a:t>
            </a:r>
            <a:r>
              <a:rPr lang="tr-TR">
                <a:hlinkClick r:id="rId3"/>
              </a:rPr>
              <a:t>parçala fethet (divide and conquere)</a:t>
            </a:r>
            <a:r>
              <a:rPr lang="tr-TR"/>
              <a:t> yaklaşımıdır.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5867400" cy="6858000"/>
            <a:chOff x="0" y="0"/>
            <a:chExt cx="3696" cy="4320"/>
          </a:xfrm>
        </p:grpSpPr>
        <p:sp>
          <p:nvSpPr>
            <p:cNvPr id="5" name="Rectangle 3"/>
            <p:cNvSpPr>
              <a:spLocks noChangeArrowheads="1"/>
            </p:cNvSpPr>
            <p:nvPr/>
          </p:nvSpPr>
          <p:spPr bwMode="auto">
            <a:xfrm>
              <a:off x="0" y="0"/>
              <a:ext cx="2880" cy="4320"/>
            </a:xfrm>
            <a:prstGeom prst="rect">
              <a:avLst/>
            </a:prstGeom>
            <a:solidFill>
              <a:schemeClr val="accent2"/>
            </a:solidFill>
            <a:ln w="9525">
              <a:noFill/>
              <a:miter lim="800000"/>
              <a:headEnd/>
              <a:tailEnd/>
            </a:ln>
            <a:effectLst/>
          </p:spPr>
          <p:txBody>
            <a:bodyPr wrap="none" anchor="ctr"/>
            <a:lstStyle/>
            <a:p>
              <a:pPr>
                <a:defRPr/>
              </a:pPr>
              <a:endParaRPr kumimoji="1" lang="tr-TR" sz="2400">
                <a:latin typeface="Times New Roman" pitchFamily="18" charset="0"/>
              </a:endParaRPr>
            </a:p>
          </p:txBody>
        </p:sp>
        <p:sp>
          <p:nvSpPr>
            <p:cNvPr id="6" name="AutoShape 4"/>
            <p:cNvSpPr>
              <a:spLocks noChangeArrowheads="1"/>
            </p:cNvSpPr>
            <p:nvPr/>
          </p:nvSpPr>
          <p:spPr bwMode="white">
            <a:xfrm>
              <a:off x="432" y="624"/>
              <a:ext cx="3264" cy="1200"/>
            </a:xfrm>
            <a:prstGeom prst="roundRect">
              <a:avLst>
                <a:gd name="adj" fmla="val 50000"/>
              </a:avLst>
            </a:prstGeom>
            <a:solidFill>
              <a:schemeClr val="bg1"/>
            </a:solidFill>
            <a:ln w="9525">
              <a:noFill/>
              <a:round/>
              <a:headEnd/>
              <a:tailEnd/>
            </a:ln>
            <a:effectLst/>
          </p:spPr>
          <p:txBody>
            <a:bodyPr wrap="none" anchor="ctr"/>
            <a:lstStyle/>
            <a:p>
              <a:pPr>
                <a:defRPr/>
              </a:pPr>
              <a:endParaRPr kumimoji="1" lang="tr-TR" sz="2400">
                <a:latin typeface="Times New Roman" pitchFamily="18" charset="0"/>
              </a:endParaRPr>
            </a:p>
          </p:txBody>
        </p:sp>
      </p:grpSp>
      <p:grpSp>
        <p:nvGrpSpPr>
          <p:cNvPr id="7" name="Group 5"/>
          <p:cNvGrpSpPr>
            <a:grpSpLocks/>
          </p:cNvGrpSpPr>
          <p:nvPr/>
        </p:nvGrpSpPr>
        <p:grpSpPr bwMode="auto">
          <a:xfrm>
            <a:off x="3632200" y="4889500"/>
            <a:ext cx="4876800" cy="319088"/>
            <a:chOff x="2288" y="3080"/>
            <a:chExt cx="3072" cy="201"/>
          </a:xfrm>
        </p:grpSpPr>
        <p:sp>
          <p:nvSpPr>
            <p:cNvPr id="8" name="AutoShape 6"/>
            <p:cNvSpPr>
              <a:spLocks noChangeArrowheads="1"/>
            </p:cNvSpPr>
            <p:nvPr/>
          </p:nvSpPr>
          <p:spPr bwMode="auto">
            <a:xfrm flipH="1">
              <a:off x="2288" y="3080"/>
              <a:ext cx="2914" cy="200"/>
            </a:xfrm>
            <a:prstGeom prst="roundRect">
              <a:avLst>
                <a:gd name="adj" fmla="val 0"/>
              </a:avLst>
            </a:prstGeom>
            <a:solidFill>
              <a:schemeClr val="hlink"/>
            </a:solidFill>
            <a:ln w="9525">
              <a:noFill/>
              <a:round/>
              <a:headEnd/>
              <a:tailEnd/>
            </a:ln>
            <a:effectLst/>
          </p:spPr>
          <p:txBody>
            <a:bodyPr wrap="none" anchor="ctr"/>
            <a:lstStyle/>
            <a:p>
              <a:pPr>
                <a:defRPr/>
              </a:pPr>
              <a:endParaRPr lang="tr-TR"/>
            </a:p>
          </p:txBody>
        </p:sp>
        <p:sp>
          <p:nvSpPr>
            <p:cNvPr id="9" name="AutoShape 7"/>
            <p:cNvSpPr>
              <a:spLocks noChangeArrowheads="1"/>
            </p:cNvSpPr>
            <p:nvPr/>
          </p:nvSpPr>
          <p:spPr bwMode="auto">
            <a:xfrm>
              <a:off x="5196" y="3080"/>
              <a:ext cx="164" cy="201"/>
            </a:xfrm>
            <a:prstGeom prst="flowChartDelay">
              <a:avLst/>
            </a:prstGeom>
            <a:solidFill>
              <a:schemeClr val="hlink"/>
            </a:solidFill>
            <a:ln w="9525">
              <a:noFill/>
              <a:miter lim="800000"/>
              <a:headEnd/>
              <a:tailEnd/>
            </a:ln>
            <a:effectLst/>
          </p:spPr>
          <p:txBody>
            <a:bodyPr wrap="none" anchor="ctr"/>
            <a:lstStyle/>
            <a:p>
              <a:pPr>
                <a:defRPr/>
              </a:pPr>
              <a:endParaRPr lang="tr-TR"/>
            </a:p>
          </p:txBody>
        </p:sp>
      </p:grpSp>
      <p:sp>
        <p:nvSpPr>
          <p:cNvPr id="5128" name="Rectangle 8"/>
          <p:cNvSpPr>
            <a:spLocks noGrp="1" noChangeArrowheads="1"/>
          </p:cNvSpPr>
          <p:nvPr>
            <p:ph type="subTitle" idx="1"/>
          </p:nvPr>
        </p:nvSpPr>
        <p:spPr>
          <a:xfrm>
            <a:off x="4673600" y="2927350"/>
            <a:ext cx="4013200" cy="1822450"/>
          </a:xfrm>
        </p:spPr>
        <p:txBody>
          <a:bodyPr anchor="b"/>
          <a:lstStyle>
            <a:lvl1pPr marL="0" indent="0">
              <a:buFont typeface="Wingdings" pitchFamily="2" charset="2"/>
              <a:buNone/>
              <a:defRPr>
                <a:solidFill>
                  <a:schemeClr val="tx2"/>
                </a:solidFill>
              </a:defRPr>
            </a:lvl1pPr>
          </a:lstStyle>
          <a:p>
            <a:r>
              <a:rPr lang="tr-TR"/>
              <a:t>Asıl alt başlık stilini düzenlemek için tıklatın</a:t>
            </a:r>
          </a:p>
        </p:txBody>
      </p:sp>
      <p:sp>
        <p:nvSpPr>
          <p:cNvPr id="5132" name="AutoShape 12"/>
          <p:cNvSpPr>
            <a:spLocks noGrp="1" noChangeArrowheads="1"/>
          </p:cNvSpPr>
          <p:nvPr>
            <p:ph type="ctrTitle" sz="quarter"/>
          </p:nvPr>
        </p:nvSpPr>
        <p:spPr>
          <a:xfrm>
            <a:off x="685800" y="990600"/>
            <a:ext cx="8229600" cy="1905000"/>
          </a:xfrm>
          <a:prstGeom prst="roundRect">
            <a:avLst>
              <a:gd name="adj" fmla="val 50000"/>
            </a:avLst>
          </a:prstGeom>
        </p:spPr>
        <p:txBody>
          <a:bodyPr anchor="ctr"/>
          <a:lstStyle>
            <a:lvl1pPr algn="ctr">
              <a:defRPr>
                <a:solidFill>
                  <a:schemeClr val="tx1"/>
                </a:solidFill>
              </a:defRPr>
            </a:lvl1pPr>
          </a:lstStyle>
          <a:p>
            <a:r>
              <a:rPr lang="tr-TR"/>
              <a:t>Asıl başlık stili için tıklatın</a:t>
            </a:r>
          </a:p>
        </p:txBody>
      </p:sp>
      <p:sp>
        <p:nvSpPr>
          <p:cNvPr id="10" name="Rectangle 9"/>
          <p:cNvSpPr>
            <a:spLocks noGrp="1" noChangeArrowheads="1"/>
          </p:cNvSpPr>
          <p:nvPr>
            <p:ph type="dt" sz="quarter" idx="10"/>
          </p:nvPr>
        </p:nvSpPr>
        <p:spPr/>
        <p:txBody>
          <a:bodyPr/>
          <a:lstStyle>
            <a:lvl1pPr>
              <a:defRPr>
                <a:solidFill>
                  <a:schemeClr val="bg1"/>
                </a:solidFill>
              </a:defRPr>
            </a:lvl1pPr>
          </a:lstStyle>
          <a:p>
            <a:pPr>
              <a:defRPr/>
            </a:pPr>
            <a:endParaRPr lang="tr-TR"/>
          </a:p>
        </p:txBody>
      </p:sp>
      <p:sp>
        <p:nvSpPr>
          <p:cNvPr id="11" name="Rectangle 10"/>
          <p:cNvSpPr>
            <a:spLocks noGrp="1" noChangeArrowheads="1"/>
          </p:cNvSpPr>
          <p:nvPr>
            <p:ph type="ftr" sz="quarter" idx="11"/>
          </p:nvPr>
        </p:nvSpPr>
        <p:spPr/>
        <p:txBody>
          <a:bodyPr/>
          <a:lstStyle>
            <a:lvl1pPr algn="r">
              <a:defRPr/>
            </a:lvl1pPr>
          </a:lstStyle>
          <a:p>
            <a:pPr>
              <a:defRPr/>
            </a:pPr>
            <a:endParaRPr lang="tr-TR"/>
          </a:p>
        </p:txBody>
      </p:sp>
      <p:sp>
        <p:nvSpPr>
          <p:cNvPr id="12" name="Rectangle 11"/>
          <p:cNvSpPr>
            <a:spLocks noGrp="1" noChangeArrowheads="1"/>
          </p:cNvSpPr>
          <p:nvPr>
            <p:ph type="sldNum" sz="quarter" idx="12"/>
          </p:nvPr>
        </p:nvSpPr>
        <p:spPr>
          <a:xfrm>
            <a:off x="76200" y="6248400"/>
            <a:ext cx="587375" cy="488950"/>
          </a:xfrm>
        </p:spPr>
        <p:txBody>
          <a:bodyPr anchorCtr="0"/>
          <a:lstStyle>
            <a:lvl1pPr>
              <a:defRPr/>
            </a:lvl1pPr>
          </a:lstStyle>
          <a:p>
            <a:pPr>
              <a:defRPr/>
            </a:pPr>
            <a:fld id="{B8D92829-3D7B-41A2-BE54-7060555A8FBC}" type="slidenum">
              <a:rPr lang="tr-TR"/>
              <a:pPr>
                <a:defRPr/>
              </a:pPr>
              <a:t>‹#›</a:t>
            </a:fld>
            <a:endParaRPr lang="tr-TR"/>
          </a:p>
        </p:txBody>
      </p:sp>
    </p:spTree>
  </p:cSld>
  <p:clrMapOvr>
    <a:masterClrMapping/>
  </p:clrMapOvr>
  <p:transition>
    <p:strips dir="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11"/>
          <p:cNvSpPr>
            <a:spLocks noGrp="1" noChangeArrowheads="1"/>
          </p:cNvSpPr>
          <p:nvPr>
            <p:ph type="dt" sz="half" idx="10"/>
          </p:nvPr>
        </p:nvSpPr>
        <p:spPr>
          <a:ln/>
        </p:spPr>
        <p:txBody>
          <a:bodyPr/>
          <a:lstStyle>
            <a:lvl1pPr>
              <a:defRPr/>
            </a:lvl1pPr>
          </a:lstStyle>
          <a:p>
            <a:pPr>
              <a:defRPr/>
            </a:pPr>
            <a:endParaRPr lang="tr-TR"/>
          </a:p>
        </p:txBody>
      </p:sp>
      <p:sp>
        <p:nvSpPr>
          <p:cNvPr id="5" name="Rectangle 12"/>
          <p:cNvSpPr>
            <a:spLocks noGrp="1" noChangeArrowheads="1"/>
          </p:cNvSpPr>
          <p:nvPr>
            <p:ph type="ftr" sz="quarter" idx="11"/>
          </p:nvPr>
        </p:nvSpPr>
        <p:spPr>
          <a:ln/>
        </p:spPr>
        <p:txBody>
          <a:bodyPr/>
          <a:lstStyle>
            <a:lvl1pPr>
              <a:defRPr/>
            </a:lvl1pPr>
          </a:lstStyle>
          <a:p>
            <a:pPr>
              <a:defRPr/>
            </a:pPr>
            <a:endParaRPr lang="tr-TR"/>
          </a:p>
        </p:txBody>
      </p:sp>
      <p:sp>
        <p:nvSpPr>
          <p:cNvPr id="6" name="Rectangle 13"/>
          <p:cNvSpPr>
            <a:spLocks noGrp="1" noChangeArrowheads="1"/>
          </p:cNvSpPr>
          <p:nvPr>
            <p:ph type="sldNum" sz="quarter" idx="12"/>
          </p:nvPr>
        </p:nvSpPr>
        <p:spPr>
          <a:ln/>
        </p:spPr>
        <p:txBody>
          <a:bodyPr/>
          <a:lstStyle>
            <a:lvl1pPr>
              <a:defRPr/>
            </a:lvl1pPr>
          </a:lstStyle>
          <a:p>
            <a:pPr>
              <a:defRPr/>
            </a:pPr>
            <a:fld id="{1D483E1C-7A75-47BC-A304-9C612D230D57}" type="slidenum">
              <a:rPr lang="tr-TR"/>
              <a:pPr>
                <a:defRPr/>
              </a:pPr>
              <a:t>‹#›</a:t>
            </a:fld>
            <a:endParaRPr lang="tr-TR"/>
          </a:p>
        </p:txBody>
      </p:sp>
    </p:spTree>
  </p:cSld>
  <p:clrMapOvr>
    <a:masterClrMapping/>
  </p:clrMapOvr>
  <p:transition>
    <p:strips dir="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705600" y="762000"/>
            <a:ext cx="1981200" cy="532447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762000" y="762000"/>
            <a:ext cx="5791200" cy="532447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11"/>
          <p:cNvSpPr>
            <a:spLocks noGrp="1" noChangeArrowheads="1"/>
          </p:cNvSpPr>
          <p:nvPr>
            <p:ph type="dt" sz="half" idx="10"/>
          </p:nvPr>
        </p:nvSpPr>
        <p:spPr>
          <a:ln/>
        </p:spPr>
        <p:txBody>
          <a:bodyPr/>
          <a:lstStyle>
            <a:lvl1pPr>
              <a:defRPr/>
            </a:lvl1pPr>
          </a:lstStyle>
          <a:p>
            <a:pPr>
              <a:defRPr/>
            </a:pPr>
            <a:endParaRPr lang="tr-TR"/>
          </a:p>
        </p:txBody>
      </p:sp>
      <p:sp>
        <p:nvSpPr>
          <p:cNvPr id="5" name="Rectangle 12"/>
          <p:cNvSpPr>
            <a:spLocks noGrp="1" noChangeArrowheads="1"/>
          </p:cNvSpPr>
          <p:nvPr>
            <p:ph type="ftr" sz="quarter" idx="11"/>
          </p:nvPr>
        </p:nvSpPr>
        <p:spPr>
          <a:ln/>
        </p:spPr>
        <p:txBody>
          <a:bodyPr/>
          <a:lstStyle>
            <a:lvl1pPr>
              <a:defRPr/>
            </a:lvl1pPr>
          </a:lstStyle>
          <a:p>
            <a:pPr>
              <a:defRPr/>
            </a:pPr>
            <a:endParaRPr lang="tr-TR"/>
          </a:p>
        </p:txBody>
      </p:sp>
      <p:sp>
        <p:nvSpPr>
          <p:cNvPr id="6" name="Rectangle 13"/>
          <p:cNvSpPr>
            <a:spLocks noGrp="1" noChangeArrowheads="1"/>
          </p:cNvSpPr>
          <p:nvPr>
            <p:ph type="sldNum" sz="quarter" idx="12"/>
          </p:nvPr>
        </p:nvSpPr>
        <p:spPr>
          <a:ln/>
        </p:spPr>
        <p:txBody>
          <a:bodyPr/>
          <a:lstStyle>
            <a:lvl1pPr>
              <a:defRPr/>
            </a:lvl1pPr>
          </a:lstStyle>
          <a:p>
            <a:pPr>
              <a:defRPr/>
            </a:pPr>
            <a:fld id="{4E5AE76A-41D5-40AD-B071-FE3A64116C09}" type="slidenum">
              <a:rPr lang="tr-TR"/>
              <a:pPr>
                <a:defRPr/>
              </a:pPr>
              <a:t>‹#›</a:t>
            </a:fld>
            <a:endParaRPr lang="tr-TR"/>
          </a:p>
        </p:txBody>
      </p:sp>
    </p:spTree>
  </p:cSld>
  <p:clrMapOvr>
    <a:masterClrMapping/>
  </p:clrMapOvr>
  <p:transition>
    <p:strips dir="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11"/>
          <p:cNvSpPr>
            <a:spLocks noGrp="1" noChangeArrowheads="1"/>
          </p:cNvSpPr>
          <p:nvPr>
            <p:ph type="dt" sz="half" idx="10"/>
          </p:nvPr>
        </p:nvSpPr>
        <p:spPr>
          <a:ln/>
        </p:spPr>
        <p:txBody>
          <a:bodyPr/>
          <a:lstStyle>
            <a:lvl1pPr>
              <a:defRPr/>
            </a:lvl1pPr>
          </a:lstStyle>
          <a:p>
            <a:pPr>
              <a:defRPr/>
            </a:pPr>
            <a:endParaRPr lang="tr-TR"/>
          </a:p>
        </p:txBody>
      </p:sp>
      <p:sp>
        <p:nvSpPr>
          <p:cNvPr id="5" name="Rectangle 12"/>
          <p:cNvSpPr>
            <a:spLocks noGrp="1" noChangeArrowheads="1"/>
          </p:cNvSpPr>
          <p:nvPr>
            <p:ph type="ftr" sz="quarter" idx="11"/>
          </p:nvPr>
        </p:nvSpPr>
        <p:spPr>
          <a:ln/>
        </p:spPr>
        <p:txBody>
          <a:bodyPr/>
          <a:lstStyle>
            <a:lvl1pPr>
              <a:defRPr/>
            </a:lvl1pPr>
          </a:lstStyle>
          <a:p>
            <a:pPr>
              <a:defRPr/>
            </a:pPr>
            <a:endParaRPr lang="tr-TR"/>
          </a:p>
        </p:txBody>
      </p:sp>
      <p:sp>
        <p:nvSpPr>
          <p:cNvPr id="6" name="Rectangle 13"/>
          <p:cNvSpPr>
            <a:spLocks noGrp="1" noChangeArrowheads="1"/>
          </p:cNvSpPr>
          <p:nvPr>
            <p:ph type="sldNum" sz="quarter" idx="12"/>
          </p:nvPr>
        </p:nvSpPr>
        <p:spPr>
          <a:ln/>
        </p:spPr>
        <p:txBody>
          <a:bodyPr/>
          <a:lstStyle>
            <a:lvl1pPr>
              <a:defRPr/>
            </a:lvl1pPr>
          </a:lstStyle>
          <a:p>
            <a:pPr>
              <a:defRPr/>
            </a:pPr>
            <a:fld id="{6CF1A5FA-3219-4C60-B248-12874590FF0F}" type="slidenum">
              <a:rPr lang="tr-TR"/>
              <a:pPr>
                <a:defRPr/>
              </a:pPr>
              <a:t>‹#›</a:t>
            </a:fld>
            <a:endParaRPr lang="tr-TR"/>
          </a:p>
        </p:txBody>
      </p:sp>
    </p:spTree>
  </p:cSld>
  <p:clrMapOvr>
    <a:masterClrMapping/>
  </p:clrMapOvr>
  <p:transition>
    <p:strips dir="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smtClean="0"/>
              <a:t>Asıl metin stillerini düzenlemek için tıklatın</a:t>
            </a:r>
          </a:p>
        </p:txBody>
      </p:sp>
      <p:sp>
        <p:nvSpPr>
          <p:cNvPr id="4" name="Rectangle 11"/>
          <p:cNvSpPr>
            <a:spLocks noGrp="1" noChangeArrowheads="1"/>
          </p:cNvSpPr>
          <p:nvPr>
            <p:ph type="dt" sz="half" idx="10"/>
          </p:nvPr>
        </p:nvSpPr>
        <p:spPr>
          <a:ln/>
        </p:spPr>
        <p:txBody>
          <a:bodyPr/>
          <a:lstStyle>
            <a:lvl1pPr>
              <a:defRPr/>
            </a:lvl1pPr>
          </a:lstStyle>
          <a:p>
            <a:pPr>
              <a:defRPr/>
            </a:pPr>
            <a:endParaRPr lang="tr-TR"/>
          </a:p>
        </p:txBody>
      </p:sp>
      <p:sp>
        <p:nvSpPr>
          <p:cNvPr id="5" name="Rectangle 12"/>
          <p:cNvSpPr>
            <a:spLocks noGrp="1" noChangeArrowheads="1"/>
          </p:cNvSpPr>
          <p:nvPr>
            <p:ph type="ftr" sz="quarter" idx="11"/>
          </p:nvPr>
        </p:nvSpPr>
        <p:spPr>
          <a:ln/>
        </p:spPr>
        <p:txBody>
          <a:bodyPr/>
          <a:lstStyle>
            <a:lvl1pPr>
              <a:defRPr/>
            </a:lvl1pPr>
          </a:lstStyle>
          <a:p>
            <a:pPr>
              <a:defRPr/>
            </a:pPr>
            <a:endParaRPr lang="tr-TR"/>
          </a:p>
        </p:txBody>
      </p:sp>
      <p:sp>
        <p:nvSpPr>
          <p:cNvPr id="6" name="Rectangle 13"/>
          <p:cNvSpPr>
            <a:spLocks noGrp="1" noChangeArrowheads="1"/>
          </p:cNvSpPr>
          <p:nvPr>
            <p:ph type="sldNum" sz="quarter" idx="12"/>
          </p:nvPr>
        </p:nvSpPr>
        <p:spPr>
          <a:ln/>
        </p:spPr>
        <p:txBody>
          <a:bodyPr/>
          <a:lstStyle>
            <a:lvl1pPr>
              <a:defRPr/>
            </a:lvl1pPr>
          </a:lstStyle>
          <a:p>
            <a:pPr>
              <a:defRPr/>
            </a:pPr>
            <a:fld id="{60AD17BE-0726-4F46-B95C-980E0123D65A}" type="slidenum">
              <a:rPr lang="tr-TR"/>
              <a:pPr>
                <a:defRPr/>
              </a:pPr>
              <a:t>‹#›</a:t>
            </a:fld>
            <a:endParaRPr lang="tr-TR"/>
          </a:p>
        </p:txBody>
      </p:sp>
    </p:spTree>
  </p:cSld>
  <p:clrMapOvr>
    <a:masterClrMapping/>
  </p:clrMapOvr>
  <p:transition>
    <p:strips dir="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838200" y="2362200"/>
            <a:ext cx="3770313"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760913" y="2362200"/>
            <a:ext cx="3770312"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Rectangle 11"/>
          <p:cNvSpPr>
            <a:spLocks noGrp="1" noChangeArrowheads="1"/>
          </p:cNvSpPr>
          <p:nvPr>
            <p:ph type="dt" sz="half" idx="10"/>
          </p:nvPr>
        </p:nvSpPr>
        <p:spPr>
          <a:ln/>
        </p:spPr>
        <p:txBody>
          <a:bodyPr/>
          <a:lstStyle>
            <a:lvl1pPr>
              <a:defRPr/>
            </a:lvl1pPr>
          </a:lstStyle>
          <a:p>
            <a:pPr>
              <a:defRPr/>
            </a:pPr>
            <a:endParaRPr lang="tr-TR"/>
          </a:p>
        </p:txBody>
      </p:sp>
      <p:sp>
        <p:nvSpPr>
          <p:cNvPr id="6" name="Rectangle 12"/>
          <p:cNvSpPr>
            <a:spLocks noGrp="1" noChangeArrowheads="1"/>
          </p:cNvSpPr>
          <p:nvPr>
            <p:ph type="ftr" sz="quarter" idx="11"/>
          </p:nvPr>
        </p:nvSpPr>
        <p:spPr>
          <a:ln/>
        </p:spPr>
        <p:txBody>
          <a:bodyPr/>
          <a:lstStyle>
            <a:lvl1pPr>
              <a:defRPr/>
            </a:lvl1pPr>
          </a:lstStyle>
          <a:p>
            <a:pPr>
              <a:defRPr/>
            </a:pPr>
            <a:endParaRPr lang="tr-TR"/>
          </a:p>
        </p:txBody>
      </p:sp>
      <p:sp>
        <p:nvSpPr>
          <p:cNvPr id="7" name="Rectangle 13"/>
          <p:cNvSpPr>
            <a:spLocks noGrp="1" noChangeArrowheads="1"/>
          </p:cNvSpPr>
          <p:nvPr>
            <p:ph type="sldNum" sz="quarter" idx="12"/>
          </p:nvPr>
        </p:nvSpPr>
        <p:spPr>
          <a:ln/>
        </p:spPr>
        <p:txBody>
          <a:bodyPr/>
          <a:lstStyle>
            <a:lvl1pPr>
              <a:defRPr/>
            </a:lvl1pPr>
          </a:lstStyle>
          <a:p>
            <a:pPr>
              <a:defRPr/>
            </a:pPr>
            <a:fld id="{2ACAE112-B6FF-4EB5-9B6D-2BF6B56C2B98}" type="slidenum">
              <a:rPr lang="tr-TR"/>
              <a:pPr>
                <a:defRPr/>
              </a:pPr>
              <a:t>‹#›</a:t>
            </a:fld>
            <a:endParaRPr lang="tr-TR"/>
          </a:p>
        </p:txBody>
      </p:sp>
    </p:spTree>
  </p:cSld>
  <p:clrMapOvr>
    <a:masterClrMapping/>
  </p:clrMapOvr>
  <p:transition>
    <p:strips dir="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143000"/>
          </a:xfrm>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Rectangle 11"/>
          <p:cNvSpPr>
            <a:spLocks noGrp="1" noChangeArrowheads="1"/>
          </p:cNvSpPr>
          <p:nvPr>
            <p:ph type="dt" sz="half" idx="10"/>
          </p:nvPr>
        </p:nvSpPr>
        <p:spPr>
          <a:ln/>
        </p:spPr>
        <p:txBody>
          <a:bodyPr/>
          <a:lstStyle>
            <a:lvl1pPr>
              <a:defRPr/>
            </a:lvl1pPr>
          </a:lstStyle>
          <a:p>
            <a:pPr>
              <a:defRPr/>
            </a:pPr>
            <a:endParaRPr lang="tr-TR"/>
          </a:p>
        </p:txBody>
      </p:sp>
      <p:sp>
        <p:nvSpPr>
          <p:cNvPr id="8" name="Rectangle 12"/>
          <p:cNvSpPr>
            <a:spLocks noGrp="1" noChangeArrowheads="1"/>
          </p:cNvSpPr>
          <p:nvPr>
            <p:ph type="ftr" sz="quarter" idx="11"/>
          </p:nvPr>
        </p:nvSpPr>
        <p:spPr>
          <a:ln/>
        </p:spPr>
        <p:txBody>
          <a:bodyPr/>
          <a:lstStyle>
            <a:lvl1pPr>
              <a:defRPr/>
            </a:lvl1pPr>
          </a:lstStyle>
          <a:p>
            <a:pPr>
              <a:defRPr/>
            </a:pPr>
            <a:endParaRPr lang="tr-TR"/>
          </a:p>
        </p:txBody>
      </p:sp>
      <p:sp>
        <p:nvSpPr>
          <p:cNvPr id="9" name="Rectangle 13"/>
          <p:cNvSpPr>
            <a:spLocks noGrp="1" noChangeArrowheads="1"/>
          </p:cNvSpPr>
          <p:nvPr>
            <p:ph type="sldNum" sz="quarter" idx="12"/>
          </p:nvPr>
        </p:nvSpPr>
        <p:spPr>
          <a:ln/>
        </p:spPr>
        <p:txBody>
          <a:bodyPr/>
          <a:lstStyle>
            <a:lvl1pPr>
              <a:defRPr/>
            </a:lvl1pPr>
          </a:lstStyle>
          <a:p>
            <a:pPr>
              <a:defRPr/>
            </a:pPr>
            <a:fld id="{73A5543F-56D2-4105-9890-9A9EE55FA102}" type="slidenum">
              <a:rPr lang="tr-TR"/>
              <a:pPr>
                <a:defRPr/>
              </a:pPr>
              <a:t>‹#›</a:t>
            </a:fld>
            <a:endParaRPr lang="tr-TR"/>
          </a:p>
        </p:txBody>
      </p:sp>
    </p:spTree>
  </p:cSld>
  <p:clrMapOvr>
    <a:masterClrMapping/>
  </p:clrMapOvr>
  <p:transition>
    <p:strips dir="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Rectangle 11"/>
          <p:cNvSpPr>
            <a:spLocks noGrp="1" noChangeArrowheads="1"/>
          </p:cNvSpPr>
          <p:nvPr>
            <p:ph type="dt" sz="half" idx="10"/>
          </p:nvPr>
        </p:nvSpPr>
        <p:spPr>
          <a:ln/>
        </p:spPr>
        <p:txBody>
          <a:bodyPr/>
          <a:lstStyle>
            <a:lvl1pPr>
              <a:defRPr/>
            </a:lvl1pPr>
          </a:lstStyle>
          <a:p>
            <a:pPr>
              <a:defRPr/>
            </a:pPr>
            <a:endParaRPr lang="tr-TR"/>
          </a:p>
        </p:txBody>
      </p:sp>
      <p:sp>
        <p:nvSpPr>
          <p:cNvPr id="4" name="Rectangle 12"/>
          <p:cNvSpPr>
            <a:spLocks noGrp="1" noChangeArrowheads="1"/>
          </p:cNvSpPr>
          <p:nvPr>
            <p:ph type="ftr" sz="quarter" idx="11"/>
          </p:nvPr>
        </p:nvSpPr>
        <p:spPr>
          <a:ln/>
        </p:spPr>
        <p:txBody>
          <a:bodyPr/>
          <a:lstStyle>
            <a:lvl1pPr>
              <a:defRPr/>
            </a:lvl1pPr>
          </a:lstStyle>
          <a:p>
            <a:pPr>
              <a:defRPr/>
            </a:pPr>
            <a:endParaRPr lang="tr-TR"/>
          </a:p>
        </p:txBody>
      </p:sp>
      <p:sp>
        <p:nvSpPr>
          <p:cNvPr id="5" name="Rectangle 13"/>
          <p:cNvSpPr>
            <a:spLocks noGrp="1" noChangeArrowheads="1"/>
          </p:cNvSpPr>
          <p:nvPr>
            <p:ph type="sldNum" sz="quarter" idx="12"/>
          </p:nvPr>
        </p:nvSpPr>
        <p:spPr>
          <a:ln/>
        </p:spPr>
        <p:txBody>
          <a:bodyPr/>
          <a:lstStyle>
            <a:lvl1pPr>
              <a:defRPr/>
            </a:lvl1pPr>
          </a:lstStyle>
          <a:p>
            <a:pPr>
              <a:defRPr/>
            </a:pPr>
            <a:fld id="{624516A4-2BCF-4DF8-B71A-F3ACBF24A14A}" type="slidenum">
              <a:rPr lang="tr-TR"/>
              <a:pPr>
                <a:defRPr/>
              </a:pPr>
              <a:t>‹#›</a:t>
            </a:fld>
            <a:endParaRPr lang="tr-TR"/>
          </a:p>
        </p:txBody>
      </p:sp>
    </p:spTree>
  </p:cSld>
  <p:clrMapOvr>
    <a:masterClrMapping/>
  </p:clrMapOvr>
  <p:transition>
    <p:strips dir="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tr-TR"/>
          </a:p>
        </p:txBody>
      </p:sp>
      <p:sp>
        <p:nvSpPr>
          <p:cNvPr id="3" name="Rectangle 12"/>
          <p:cNvSpPr>
            <a:spLocks noGrp="1" noChangeArrowheads="1"/>
          </p:cNvSpPr>
          <p:nvPr>
            <p:ph type="ftr" sz="quarter" idx="11"/>
          </p:nvPr>
        </p:nvSpPr>
        <p:spPr>
          <a:ln/>
        </p:spPr>
        <p:txBody>
          <a:bodyPr/>
          <a:lstStyle>
            <a:lvl1pPr>
              <a:defRPr/>
            </a:lvl1pPr>
          </a:lstStyle>
          <a:p>
            <a:pPr>
              <a:defRPr/>
            </a:pPr>
            <a:endParaRPr lang="tr-TR"/>
          </a:p>
        </p:txBody>
      </p:sp>
      <p:sp>
        <p:nvSpPr>
          <p:cNvPr id="4" name="Rectangle 13"/>
          <p:cNvSpPr>
            <a:spLocks noGrp="1" noChangeArrowheads="1"/>
          </p:cNvSpPr>
          <p:nvPr>
            <p:ph type="sldNum" sz="quarter" idx="12"/>
          </p:nvPr>
        </p:nvSpPr>
        <p:spPr>
          <a:ln/>
        </p:spPr>
        <p:txBody>
          <a:bodyPr/>
          <a:lstStyle>
            <a:lvl1pPr>
              <a:defRPr/>
            </a:lvl1pPr>
          </a:lstStyle>
          <a:p>
            <a:pPr>
              <a:defRPr/>
            </a:pPr>
            <a:fld id="{DC5D4A23-0314-4434-B897-7D6D569D9E02}" type="slidenum">
              <a:rPr lang="tr-TR"/>
              <a:pPr>
                <a:defRPr/>
              </a:pPr>
              <a:t>‹#›</a:t>
            </a:fld>
            <a:endParaRPr lang="tr-TR"/>
          </a:p>
        </p:txBody>
      </p:sp>
    </p:spTree>
  </p:cSld>
  <p:clrMapOvr>
    <a:masterClrMapping/>
  </p:clrMapOvr>
  <p:transition>
    <p:strips dir="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Rectangle 11"/>
          <p:cNvSpPr>
            <a:spLocks noGrp="1" noChangeArrowheads="1"/>
          </p:cNvSpPr>
          <p:nvPr>
            <p:ph type="dt" sz="half" idx="10"/>
          </p:nvPr>
        </p:nvSpPr>
        <p:spPr>
          <a:ln/>
        </p:spPr>
        <p:txBody>
          <a:bodyPr/>
          <a:lstStyle>
            <a:lvl1pPr>
              <a:defRPr/>
            </a:lvl1pPr>
          </a:lstStyle>
          <a:p>
            <a:pPr>
              <a:defRPr/>
            </a:pPr>
            <a:endParaRPr lang="tr-TR"/>
          </a:p>
        </p:txBody>
      </p:sp>
      <p:sp>
        <p:nvSpPr>
          <p:cNvPr id="6" name="Rectangle 12"/>
          <p:cNvSpPr>
            <a:spLocks noGrp="1" noChangeArrowheads="1"/>
          </p:cNvSpPr>
          <p:nvPr>
            <p:ph type="ftr" sz="quarter" idx="11"/>
          </p:nvPr>
        </p:nvSpPr>
        <p:spPr>
          <a:ln/>
        </p:spPr>
        <p:txBody>
          <a:bodyPr/>
          <a:lstStyle>
            <a:lvl1pPr>
              <a:defRPr/>
            </a:lvl1pPr>
          </a:lstStyle>
          <a:p>
            <a:pPr>
              <a:defRPr/>
            </a:pPr>
            <a:endParaRPr lang="tr-TR"/>
          </a:p>
        </p:txBody>
      </p:sp>
      <p:sp>
        <p:nvSpPr>
          <p:cNvPr id="7" name="Rectangle 13"/>
          <p:cNvSpPr>
            <a:spLocks noGrp="1" noChangeArrowheads="1"/>
          </p:cNvSpPr>
          <p:nvPr>
            <p:ph type="sldNum" sz="quarter" idx="12"/>
          </p:nvPr>
        </p:nvSpPr>
        <p:spPr>
          <a:ln/>
        </p:spPr>
        <p:txBody>
          <a:bodyPr/>
          <a:lstStyle>
            <a:lvl1pPr>
              <a:defRPr/>
            </a:lvl1pPr>
          </a:lstStyle>
          <a:p>
            <a:pPr>
              <a:defRPr/>
            </a:pPr>
            <a:fld id="{710A154D-3A99-4C98-B0D1-67FFAD7A9FB2}" type="slidenum">
              <a:rPr lang="tr-TR"/>
              <a:pPr>
                <a:defRPr/>
              </a:pPr>
              <a:t>‹#›</a:t>
            </a:fld>
            <a:endParaRPr lang="tr-TR"/>
          </a:p>
        </p:txBody>
      </p:sp>
    </p:spTree>
  </p:cSld>
  <p:clrMapOvr>
    <a:masterClrMapping/>
  </p:clrMapOvr>
  <p:transition>
    <p:strips dir="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smtClean="0"/>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Rectangle 11"/>
          <p:cNvSpPr>
            <a:spLocks noGrp="1" noChangeArrowheads="1"/>
          </p:cNvSpPr>
          <p:nvPr>
            <p:ph type="dt" sz="half" idx="10"/>
          </p:nvPr>
        </p:nvSpPr>
        <p:spPr>
          <a:ln/>
        </p:spPr>
        <p:txBody>
          <a:bodyPr/>
          <a:lstStyle>
            <a:lvl1pPr>
              <a:defRPr/>
            </a:lvl1pPr>
          </a:lstStyle>
          <a:p>
            <a:pPr>
              <a:defRPr/>
            </a:pPr>
            <a:endParaRPr lang="tr-TR"/>
          </a:p>
        </p:txBody>
      </p:sp>
      <p:sp>
        <p:nvSpPr>
          <p:cNvPr id="6" name="Rectangle 12"/>
          <p:cNvSpPr>
            <a:spLocks noGrp="1" noChangeArrowheads="1"/>
          </p:cNvSpPr>
          <p:nvPr>
            <p:ph type="ftr" sz="quarter" idx="11"/>
          </p:nvPr>
        </p:nvSpPr>
        <p:spPr>
          <a:ln/>
        </p:spPr>
        <p:txBody>
          <a:bodyPr/>
          <a:lstStyle>
            <a:lvl1pPr>
              <a:defRPr/>
            </a:lvl1pPr>
          </a:lstStyle>
          <a:p>
            <a:pPr>
              <a:defRPr/>
            </a:pPr>
            <a:endParaRPr lang="tr-TR"/>
          </a:p>
        </p:txBody>
      </p:sp>
      <p:sp>
        <p:nvSpPr>
          <p:cNvPr id="7" name="Rectangle 13"/>
          <p:cNvSpPr>
            <a:spLocks noGrp="1" noChangeArrowheads="1"/>
          </p:cNvSpPr>
          <p:nvPr>
            <p:ph type="sldNum" sz="quarter" idx="12"/>
          </p:nvPr>
        </p:nvSpPr>
        <p:spPr>
          <a:ln/>
        </p:spPr>
        <p:txBody>
          <a:bodyPr/>
          <a:lstStyle>
            <a:lvl1pPr>
              <a:defRPr/>
            </a:lvl1pPr>
          </a:lstStyle>
          <a:p>
            <a:pPr>
              <a:defRPr/>
            </a:pPr>
            <a:fld id="{0867171A-7351-42D2-8E6F-B1023221C80D}" type="slidenum">
              <a:rPr lang="tr-TR"/>
              <a:pPr>
                <a:defRPr/>
              </a:pPr>
              <a:t>‹#›</a:t>
            </a:fld>
            <a:endParaRPr lang="tr-TR"/>
          </a:p>
        </p:txBody>
      </p:sp>
    </p:spTree>
  </p:cSld>
  <p:clrMapOvr>
    <a:masterClrMapping/>
  </p:clrMapOvr>
  <p:transition>
    <p:strips dir="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7620000" cy="6858000"/>
            <a:chOff x="0" y="0"/>
            <a:chExt cx="4800" cy="4320"/>
          </a:xfrm>
        </p:grpSpPr>
        <p:grpSp>
          <p:nvGrpSpPr>
            <p:cNvPr id="1032" name="Group 3"/>
            <p:cNvGrpSpPr>
              <a:grpSpLocks/>
            </p:cNvGrpSpPr>
            <p:nvPr userDrawn="1"/>
          </p:nvGrpSpPr>
          <p:grpSpPr bwMode="auto">
            <a:xfrm>
              <a:off x="0" y="0"/>
              <a:ext cx="2016" cy="4320"/>
              <a:chOff x="0" y="0"/>
              <a:chExt cx="2016" cy="4320"/>
            </a:xfrm>
          </p:grpSpPr>
          <p:sp>
            <p:nvSpPr>
              <p:cNvPr id="4100" name="Rectangle 4"/>
              <p:cNvSpPr>
                <a:spLocks noChangeArrowheads="1"/>
              </p:cNvSpPr>
              <p:nvPr userDrawn="1"/>
            </p:nvSpPr>
            <p:spPr bwMode="auto">
              <a:xfrm>
                <a:off x="0" y="0"/>
                <a:ext cx="480" cy="4320"/>
              </a:xfrm>
              <a:prstGeom prst="rect">
                <a:avLst/>
              </a:prstGeom>
              <a:solidFill>
                <a:schemeClr val="accent2"/>
              </a:solidFill>
              <a:ln w="9525">
                <a:noFill/>
                <a:miter lim="800000"/>
                <a:headEnd/>
                <a:tailEnd/>
              </a:ln>
              <a:effectLst/>
            </p:spPr>
            <p:txBody>
              <a:bodyPr wrap="none" anchor="ctr"/>
              <a:lstStyle/>
              <a:p>
                <a:pPr>
                  <a:defRPr/>
                </a:pPr>
                <a:endParaRPr lang="tr-TR"/>
              </a:p>
            </p:txBody>
          </p:sp>
          <p:sp>
            <p:nvSpPr>
              <p:cNvPr id="4101" name="Freeform 5"/>
              <p:cNvSpPr>
                <a:spLocks/>
              </p:cNvSpPr>
              <p:nvPr userDrawn="1"/>
            </p:nvSpPr>
            <p:spPr bwMode="auto">
              <a:xfrm>
                <a:off x="288" y="0"/>
                <a:ext cx="1728" cy="735"/>
              </a:xfrm>
              <a:custGeom>
                <a:avLst/>
                <a:gdLst/>
                <a:ahLst/>
                <a:cxnLst>
                  <a:cxn ang="0">
                    <a:pos x="1728" y="0"/>
                  </a:cxn>
                  <a:cxn ang="0">
                    <a:pos x="1728" y="480"/>
                  </a:cxn>
                  <a:cxn ang="0">
                    <a:pos x="380" y="482"/>
                  </a:cxn>
                  <a:cxn ang="0">
                    <a:pos x="354" y="480"/>
                  </a:cxn>
                  <a:cxn ang="0">
                    <a:pos x="308" y="489"/>
                  </a:cxn>
                  <a:cxn ang="0">
                    <a:pos x="246" y="531"/>
                  </a:cxn>
                  <a:cxn ang="0">
                    <a:pos x="206" y="597"/>
                  </a:cxn>
                  <a:cxn ang="0">
                    <a:pos x="192" y="666"/>
                  </a:cxn>
                  <a:cxn ang="0">
                    <a:pos x="192" y="735"/>
                  </a:cxn>
                  <a:cxn ang="0">
                    <a:pos x="0" y="735"/>
                  </a:cxn>
                  <a:cxn ang="0">
                    <a:pos x="0" y="480"/>
                  </a:cxn>
                  <a:cxn ang="0">
                    <a:pos x="0" y="0"/>
                  </a:cxn>
                  <a:cxn ang="0">
                    <a:pos x="1728" y="0"/>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w="9525" cap="flat" cmpd="sng">
                <a:noFill/>
                <a:prstDash val="solid"/>
                <a:miter lim="800000"/>
                <a:headEnd type="none" w="med" len="med"/>
                <a:tailEnd type="none" w="med" len="med"/>
              </a:ln>
              <a:effectLst/>
            </p:spPr>
            <p:txBody>
              <a:bodyPr wrap="none"/>
              <a:lstStyle/>
              <a:p>
                <a:pPr>
                  <a:defRPr/>
                </a:pPr>
                <a:endParaRPr lang="tr-TR"/>
              </a:p>
            </p:txBody>
          </p:sp>
        </p:grpSp>
        <p:grpSp>
          <p:nvGrpSpPr>
            <p:cNvPr id="1033" name="Group 6"/>
            <p:cNvGrpSpPr>
              <a:grpSpLocks/>
            </p:cNvGrpSpPr>
            <p:nvPr/>
          </p:nvGrpSpPr>
          <p:grpSpPr bwMode="auto">
            <a:xfrm>
              <a:off x="144" y="1248"/>
              <a:ext cx="4656" cy="201"/>
              <a:chOff x="144" y="1248"/>
              <a:chExt cx="4656" cy="201"/>
            </a:xfrm>
          </p:grpSpPr>
          <p:sp>
            <p:nvSpPr>
              <p:cNvPr id="4103" name="AutoShape 7"/>
              <p:cNvSpPr>
                <a:spLocks noChangeArrowheads="1"/>
              </p:cNvSpPr>
              <p:nvPr/>
            </p:nvSpPr>
            <p:spPr bwMode="auto">
              <a:xfrm>
                <a:off x="384" y="1248"/>
                <a:ext cx="4416" cy="200"/>
              </a:xfrm>
              <a:prstGeom prst="roundRect">
                <a:avLst>
                  <a:gd name="adj" fmla="val 0"/>
                </a:avLst>
              </a:prstGeom>
              <a:solidFill>
                <a:schemeClr val="hlink"/>
              </a:solidFill>
              <a:ln w="9525">
                <a:noFill/>
                <a:round/>
                <a:headEnd/>
                <a:tailEnd/>
              </a:ln>
              <a:effectLst/>
            </p:spPr>
            <p:txBody>
              <a:bodyPr wrap="none" anchor="ctr"/>
              <a:lstStyle/>
              <a:p>
                <a:pPr>
                  <a:defRPr/>
                </a:pPr>
                <a:endParaRPr lang="tr-TR"/>
              </a:p>
            </p:txBody>
          </p:sp>
          <p:sp>
            <p:nvSpPr>
              <p:cNvPr id="4104" name="AutoShape 8"/>
              <p:cNvSpPr>
                <a:spLocks noChangeArrowheads="1"/>
              </p:cNvSpPr>
              <p:nvPr/>
            </p:nvSpPr>
            <p:spPr bwMode="auto">
              <a:xfrm flipH="1">
                <a:off x="144" y="1248"/>
                <a:ext cx="248" cy="201"/>
              </a:xfrm>
              <a:prstGeom prst="flowChartDelay">
                <a:avLst/>
              </a:prstGeom>
              <a:solidFill>
                <a:schemeClr val="hlink"/>
              </a:solidFill>
              <a:ln w="9525">
                <a:noFill/>
                <a:miter lim="800000"/>
                <a:headEnd/>
                <a:tailEnd/>
              </a:ln>
              <a:effectLst/>
            </p:spPr>
            <p:txBody>
              <a:bodyPr wrap="none" anchor="ctr"/>
              <a:lstStyle/>
              <a:p>
                <a:pPr>
                  <a:defRPr/>
                </a:pPr>
                <a:endParaRPr lang="tr-TR"/>
              </a:p>
            </p:txBody>
          </p:sp>
        </p:grpSp>
      </p:grpSp>
      <p:sp>
        <p:nvSpPr>
          <p:cNvPr id="1027" name="AutoShape 9"/>
          <p:cNvSpPr>
            <a:spLocks noGrp="1" noChangeArrowheads="1"/>
          </p:cNvSpPr>
          <p:nvPr>
            <p:ph type="title"/>
          </p:nvPr>
        </p:nvSpPr>
        <p:spPr bwMode="auto">
          <a:xfrm>
            <a:off x="762000" y="762000"/>
            <a:ext cx="7924800" cy="1143000"/>
          </a:xfrm>
          <a:prstGeom prst="roundRect">
            <a:avLst>
              <a:gd name="adj" fmla="val 21667"/>
            </a:avLst>
          </a:prstGeom>
          <a:noFill/>
          <a:ln w="9525">
            <a:noFill/>
            <a:round/>
            <a:headEnd/>
            <a:tailEnd/>
          </a:ln>
        </p:spPr>
        <p:txBody>
          <a:bodyPr vert="horz" wrap="square" lIns="91440" tIns="45720" rIns="91440" bIns="45720" numCol="1" anchor="b" anchorCtr="0" compatLnSpc="1">
            <a:prstTxWarp prst="textNoShape">
              <a:avLst/>
            </a:prstTxWarp>
          </a:bodyPr>
          <a:lstStyle/>
          <a:p>
            <a:pPr lvl="0"/>
            <a:r>
              <a:rPr lang="tr-TR" smtClean="0"/>
              <a:t>Asıl başlık stili için tıklatın</a:t>
            </a:r>
          </a:p>
        </p:txBody>
      </p:sp>
      <p:sp>
        <p:nvSpPr>
          <p:cNvPr id="1028" name="Rectangle 10"/>
          <p:cNvSpPr>
            <a:spLocks noGrp="1" noChangeArrowheads="1"/>
          </p:cNvSpPr>
          <p:nvPr>
            <p:ph type="body" idx="1"/>
          </p:nvPr>
        </p:nvSpPr>
        <p:spPr bwMode="auto">
          <a:xfrm>
            <a:off x="838200" y="2362200"/>
            <a:ext cx="7693025" cy="3724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p>
        </p:txBody>
      </p:sp>
      <p:sp>
        <p:nvSpPr>
          <p:cNvPr id="4107" name="Rectangle 11"/>
          <p:cNvSpPr>
            <a:spLocks noGrp="1" noChangeArrowheads="1"/>
          </p:cNvSpPr>
          <p:nvPr>
            <p:ph type="dt" sz="half" idx="2"/>
          </p:nvPr>
        </p:nvSpPr>
        <p:spPr bwMode="auto">
          <a:xfrm>
            <a:off x="2438400" y="6248400"/>
            <a:ext cx="2130425" cy="4746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pPr>
              <a:defRPr/>
            </a:pPr>
            <a:endParaRPr lang="tr-TR"/>
          </a:p>
        </p:txBody>
      </p:sp>
      <p:sp>
        <p:nvSpPr>
          <p:cNvPr id="4108" name="Rectangle 12"/>
          <p:cNvSpPr>
            <a:spLocks noGrp="1" noChangeArrowheads="1"/>
          </p:cNvSpPr>
          <p:nvPr>
            <p:ph type="ftr" sz="quarter" idx="3"/>
          </p:nvPr>
        </p:nvSpPr>
        <p:spPr bwMode="auto">
          <a:xfrm>
            <a:off x="5791200" y="6248400"/>
            <a:ext cx="2897188" cy="4746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lvl1pPr>
          </a:lstStyle>
          <a:p>
            <a:pPr>
              <a:defRPr/>
            </a:pPr>
            <a:endParaRPr lang="tr-TR"/>
          </a:p>
        </p:txBody>
      </p:sp>
      <p:sp>
        <p:nvSpPr>
          <p:cNvPr id="4109" name="Rectangle 13"/>
          <p:cNvSpPr>
            <a:spLocks noGrp="1" noChangeArrowheads="1"/>
          </p:cNvSpPr>
          <p:nvPr>
            <p:ph type="sldNum" sz="quarter" idx="4"/>
          </p:nvPr>
        </p:nvSpPr>
        <p:spPr bwMode="auto">
          <a:xfrm>
            <a:off x="84138" y="6242050"/>
            <a:ext cx="587375" cy="488950"/>
          </a:xfrm>
          <a:prstGeom prst="rect">
            <a:avLst/>
          </a:prstGeom>
          <a:noFill/>
          <a:ln w="9525">
            <a:noFill/>
            <a:miter lim="800000"/>
            <a:headEnd/>
            <a:tailEnd/>
          </a:ln>
          <a:effectLst/>
        </p:spPr>
        <p:txBody>
          <a:bodyPr vert="horz" wrap="square" lIns="91440" tIns="45720" rIns="91440" bIns="45720" numCol="1" anchor="b" anchorCtr="1" compatLnSpc="1">
            <a:prstTxWarp prst="textNoShape">
              <a:avLst/>
            </a:prstTxWarp>
          </a:bodyPr>
          <a:lstStyle>
            <a:lvl1pPr algn="l">
              <a:defRPr sz="2600" b="1">
                <a:solidFill>
                  <a:schemeClr val="bg1"/>
                </a:solidFill>
              </a:defRPr>
            </a:lvl1pPr>
          </a:lstStyle>
          <a:p>
            <a:pPr>
              <a:defRPr/>
            </a:pPr>
            <a:fld id="{4338B808-63F5-48D2-A82F-74CAC101F663}" type="slidenum">
              <a:rPr lang="tr-TR"/>
              <a:pPr>
                <a:defRPr/>
              </a:pPr>
              <a:t>‹#›</a:t>
            </a:fld>
            <a:endParaRPr lang="tr-TR"/>
          </a:p>
        </p:txBody>
      </p:sp>
    </p:spTree>
  </p:cSld>
  <p:clrMap bg1="lt1" tx1="dk1" bg2="lt2" tx2="dk2" accent1="accent1" accent2="accent2" accent3="accent3" accent4="accent4" accent5="accent5" accent6="accent6" hlink="hlink" folHlink="folHlink"/>
  <p:sldLayoutIdLst>
    <p:sldLayoutId id="2147483744" r:id="rId1"/>
    <p:sldLayoutId id="2147483743" r:id="rId2"/>
    <p:sldLayoutId id="2147483742" r:id="rId3"/>
    <p:sldLayoutId id="2147483741" r:id="rId4"/>
    <p:sldLayoutId id="2147483740" r:id="rId5"/>
    <p:sldLayoutId id="2147483739" r:id="rId6"/>
    <p:sldLayoutId id="2147483738" r:id="rId7"/>
    <p:sldLayoutId id="2147483737" r:id="rId8"/>
    <p:sldLayoutId id="2147483736" r:id="rId9"/>
    <p:sldLayoutId id="2147483735" r:id="rId10"/>
    <p:sldLayoutId id="2147483734" r:id="rId11"/>
  </p:sldLayoutIdLst>
  <p:transition>
    <p:strips dir="rd"/>
  </p:transition>
  <p:timing>
    <p:tnLst>
      <p:par>
        <p:cTn id="1" dur="indefinite" restart="never" nodeType="tmRoot"/>
      </p:par>
    </p:tnLst>
  </p:timing>
  <p:txStyles>
    <p:titleStyle>
      <a:lvl1pPr algn="l" rtl="0" eaLnBrk="0" fontAlgn="base" hangingPunct="0">
        <a:lnSpc>
          <a:spcPct val="90000"/>
        </a:lnSpc>
        <a:spcBef>
          <a:spcPct val="0"/>
        </a:spcBef>
        <a:spcAft>
          <a:spcPct val="0"/>
        </a:spcAft>
        <a:defRPr sz="3600" b="1">
          <a:solidFill>
            <a:schemeClr val="tx2"/>
          </a:solidFill>
          <a:latin typeface="+mj-lt"/>
          <a:ea typeface="+mj-ea"/>
          <a:cs typeface="+mj-cs"/>
        </a:defRPr>
      </a:lvl1pPr>
      <a:lvl2pPr algn="l" rtl="0" eaLnBrk="0" fontAlgn="base" hangingPunct="0">
        <a:lnSpc>
          <a:spcPct val="90000"/>
        </a:lnSpc>
        <a:spcBef>
          <a:spcPct val="0"/>
        </a:spcBef>
        <a:spcAft>
          <a:spcPct val="0"/>
        </a:spcAft>
        <a:defRPr sz="3600" b="1">
          <a:solidFill>
            <a:schemeClr val="tx2"/>
          </a:solidFill>
          <a:latin typeface="Arial" charset="0"/>
        </a:defRPr>
      </a:lvl2pPr>
      <a:lvl3pPr algn="l" rtl="0" eaLnBrk="0" fontAlgn="base" hangingPunct="0">
        <a:lnSpc>
          <a:spcPct val="90000"/>
        </a:lnSpc>
        <a:spcBef>
          <a:spcPct val="0"/>
        </a:spcBef>
        <a:spcAft>
          <a:spcPct val="0"/>
        </a:spcAft>
        <a:defRPr sz="3600" b="1">
          <a:solidFill>
            <a:schemeClr val="tx2"/>
          </a:solidFill>
          <a:latin typeface="Arial" charset="0"/>
        </a:defRPr>
      </a:lvl3pPr>
      <a:lvl4pPr algn="l" rtl="0" eaLnBrk="0" fontAlgn="base" hangingPunct="0">
        <a:lnSpc>
          <a:spcPct val="90000"/>
        </a:lnSpc>
        <a:spcBef>
          <a:spcPct val="0"/>
        </a:spcBef>
        <a:spcAft>
          <a:spcPct val="0"/>
        </a:spcAft>
        <a:defRPr sz="3600" b="1">
          <a:solidFill>
            <a:schemeClr val="tx2"/>
          </a:solidFill>
          <a:latin typeface="Arial" charset="0"/>
        </a:defRPr>
      </a:lvl4pPr>
      <a:lvl5pPr algn="l" rtl="0" eaLnBrk="0" fontAlgn="base" hangingPunct="0">
        <a:lnSpc>
          <a:spcPct val="90000"/>
        </a:lnSpc>
        <a:spcBef>
          <a:spcPct val="0"/>
        </a:spcBef>
        <a:spcAft>
          <a:spcPct val="0"/>
        </a:spcAft>
        <a:defRPr sz="3600" b="1">
          <a:solidFill>
            <a:schemeClr val="tx2"/>
          </a:solidFill>
          <a:latin typeface="Arial" charset="0"/>
        </a:defRPr>
      </a:lvl5pPr>
      <a:lvl6pPr marL="457200" algn="l" rtl="0" fontAlgn="base">
        <a:lnSpc>
          <a:spcPct val="90000"/>
        </a:lnSpc>
        <a:spcBef>
          <a:spcPct val="0"/>
        </a:spcBef>
        <a:spcAft>
          <a:spcPct val="0"/>
        </a:spcAft>
        <a:defRPr sz="3600" b="1">
          <a:solidFill>
            <a:schemeClr val="tx2"/>
          </a:solidFill>
          <a:latin typeface="Arial" charset="0"/>
        </a:defRPr>
      </a:lvl6pPr>
      <a:lvl7pPr marL="914400" algn="l" rtl="0" fontAlgn="base">
        <a:lnSpc>
          <a:spcPct val="90000"/>
        </a:lnSpc>
        <a:spcBef>
          <a:spcPct val="0"/>
        </a:spcBef>
        <a:spcAft>
          <a:spcPct val="0"/>
        </a:spcAft>
        <a:defRPr sz="3600" b="1">
          <a:solidFill>
            <a:schemeClr val="tx2"/>
          </a:solidFill>
          <a:latin typeface="Arial" charset="0"/>
        </a:defRPr>
      </a:lvl7pPr>
      <a:lvl8pPr marL="1371600" algn="l" rtl="0" fontAlgn="base">
        <a:lnSpc>
          <a:spcPct val="90000"/>
        </a:lnSpc>
        <a:spcBef>
          <a:spcPct val="0"/>
        </a:spcBef>
        <a:spcAft>
          <a:spcPct val="0"/>
        </a:spcAft>
        <a:defRPr sz="3600" b="1">
          <a:solidFill>
            <a:schemeClr val="tx2"/>
          </a:solidFill>
          <a:latin typeface="Arial" charset="0"/>
        </a:defRPr>
      </a:lvl8pPr>
      <a:lvl9pPr marL="1828800" algn="l" rtl="0" fontAlgn="base">
        <a:lnSpc>
          <a:spcPct val="90000"/>
        </a:lnSpc>
        <a:spcBef>
          <a:spcPct val="0"/>
        </a:spcBef>
        <a:spcAft>
          <a:spcPct val="0"/>
        </a:spcAft>
        <a:defRPr sz="3600" b="1">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SzPct val="75000"/>
        <a:buFont typeface="Wingdings"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mn-lt"/>
        </a:defRPr>
      </a:lvl3pPr>
      <a:lvl4pPr marL="1600200" indent="-228600" algn="l" rtl="0" eaLnBrk="0" fontAlgn="base" hangingPunct="0">
        <a:spcBef>
          <a:spcPct val="20000"/>
        </a:spcBef>
        <a:spcAft>
          <a:spcPct val="0"/>
        </a:spcAft>
        <a:buClr>
          <a:schemeClr val="tx1"/>
        </a:buClr>
        <a:buSzPct val="80000"/>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sz="2000">
          <a:solidFill>
            <a:schemeClr val="tx1"/>
          </a:solidFill>
          <a:latin typeface="+mn-lt"/>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hyperlink" Target="http://tr.wikipedia.org/wiki/Birle%C5%9Ftirmeli_s%C4%B1ralama" TargetMode="External"/><Relationship Id="rId7" Type="http://schemas.openxmlformats.org/officeDocument/2006/relationships/hyperlink" Target="http://members.comu.edu.tr/kadayif/algoritmaanalizi/algoritmaanalizi.htm" TargetMode="External"/><Relationship Id="rId2" Type="http://schemas.openxmlformats.org/officeDocument/2006/relationships/hyperlink" Target="http://ocw.mit.edu/courses/electrical-engineering-and-computer-science/6-00-introduction-to-computer-science-and-programming-fall-2008/video-lectures/lecture-10/" TargetMode="External"/><Relationship Id="rId1" Type="http://schemas.openxmlformats.org/officeDocument/2006/relationships/slideLayout" Target="../slideLayouts/slideLayout2.xml"/><Relationship Id="rId6" Type="http://schemas.openxmlformats.org/officeDocument/2006/relationships/hyperlink" Target="http://kodveus.blogspot.com/2007/04/bl-ve-igal-et-divide-conquer.html" TargetMode="External"/><Relationship Id="rId5" Type="http://schemas.openxmlformats.org/officeDocument/2006/relationships/hyperlink" Target="http://www.istihza.com/py3/hata.html" TargetMode="External"/><Relationship Id="rId4" Type="http://schemas.openxmlformats.org/officeDocument/2006/relationships/hyperlink" Target="http://en.wikipedia.org/wiki/Divide_and_conquer_algorith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bilgisayarkavramlari.com/2007/12/03/parcala-fethet-yontemi-divide-and-conquer/"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etin kutusu"/>
          <p:cNvSpPr txBox="1"/>
          <p:nvPr/>
        </p:nvSpPr>
        <p:spPr>
          <a:xfrm>
            <a:off x="3400679" y="1071546"/>
            <a:ext cx="3215047" cy="707886"/>
          </a:xfrm>
          <a:prstGeom prst="rect">
            <a:avLst/>
          </a:prstGeom>
          <a:noFill/>
        </p:spPr>
        <p:txBody>
          <a:bodyPr wrap="none" rtlCol="0">
            <a:spAutoFit/>
          </a:bodyPr>
          <a:lstStyle/>
          <a:p>
            <a:pPr algn="ctr"/>
            <a:r>
              <a:rPr lang="tr-TR" sz="2000" b="1" dirty="0" smtClean="0">
                <a:latin typeface="Times New Roman" pitchFamily="18" charset="0"/>
                <a:cs typeface="Times New Roman" pitchFamily="18" charset="0"/>
              </a:rPr>
              <a:t>FIRAT ÜNİVERSİTESİ</a:t>
            </a:r>
          </a:p>
          <a:p>
            <a:pPr algn="ctr"/>
            <a:r>
              <a:rPr lang="tr-TR" sz="2000" b="1" dirty="0" smtClean="0">
                <a:latin typeface="Times New Roman" pitchFamily="18" charset="0"/>
                <a:cs typeface="Times New Roman" pitchFamily="18" charset="0"/>
              </a:rPr>
              <a:t>TEKNOLOJİ FAKÜLTESİ</a:t>
            </a:r>
            <a:endParaRPr lang="tr-TR" sz="2000" b="1" dirty="0">
              <a:latin typeface="Times New Roman" pitchFamily="18" charset="0"/>
              <a:cs typeface="Times New Roman" pitchFamily="18" charset="0"/>
            </a:endParaRPr>
          </a:p>
        </p:txBody>
      </p:sp>
      <p:sp>
        <p:nvSpPr>
          <p:cNvPr id="9" name="8 Metin kutusu"/>
          <p:cNvSpPr txBox="1"/>
          <p:nvPr/>
        </p:nvSpPr>
        <p:spPr>
          <a:xfrm>
            <a:off x="214282" y="4309126"/>
            <a:ext cx="3429024" cy="1477328"/>
          </a:xfrm>
          <a:prstGeom prst="rect">
            <a:avLst/>
          </a:prstGeom>
          <a:noFill/>
        </p:spPr>
        <p:style>
          <a:lnRef idx="2">
            <a:schemeClr val="dk1"/>
          </a:lnRef>
          <a:fillRef idx="1">
            <a:schemeClr val="lt1"/>
          </a:fillRef>
          <a:effectRef idx="0">
            <a:schemeClr val="dk1"/>
          </a:effectRef>
          <a:fontRef idx="minor">
            <a:schemeClr val="dk1"/>
          </a:fontRef>
        </p:style>
        <p:txBody>
          <a:bodyPr wrap="square" rtlCol="0">
            <a:spAutoFit/>
          </a:bodyPr>
          <a:lstStyle/>
          <a:p>
            <a:r>
              <a:rPr lang="tr-TR" b="1" dirty="0" smtClean="0">
                <a:solidFill>
                  <a:srgbClr val="FF0000"/>
                </a:solidFill>
                <a:latin typeface="Times New Roman" pitchFamily="18" charset="0"/>
                <a:cs typeface="Times New Roman" pitchFamily="18" charset="0"/>
              </a:rPr>
              <a:t>DERLEYENLER:</a:t>
            </a:r>
          </a:p>
          <a:p>
            <a:r>
              <a:rPr lang="tr-TR" b="1" dirty="0" smtClean="0">
                <a:latin typeface="Times New Roman" pitchFamily="18" charset="0"/>
                <a:cs typeface="Times New Roman" pitchFamily="18" charset="0"/>
              </a:rPr>
              <a:t>Ahmet Can ÇAKIL</a:t>
            </a:r>
          </a:p>
          <a:p>
            <a:r>
              <a:rPr lang="tr-TR" b="1" dirty="0" smtClean="0">
                <a:latin typeface="Times New Roman" pitchFamily="18" charset="0"/>
                <a:cs typeface="Times New Roman" pitchFamily="18" charset="0"/>
              </a:rPr>
              <a:t>Ali Murat GARİPCAN </a:t>
            </a:r>
          </a:p>
          <a:p>
            <a:r>
              <a:rPr lang="tr-TR" b="1" dirty="0" smtClean="0">
                <a:latin typeface="Times New Roman" pitchFamily="18" charset="0"/>
                <a:cs typeface="Times New Roman" pitchFamily="18" charset="0"/>
              </a:rPr>
              <a:t>Özgür AYDIN </a:t>
            </a:r>
          </a:p>
          <a:p>
            <a:r>
              <a:rPr lang="tr-TR" b="1" dirty="0" smtClean="0">
                <a:latin typeface="Times New Roman" pitchFamily="18" charset="0"/>
                <a:cs typeface="Times New Roman" pitchFamily="18" charset="0"/>
              </a:rPr>
              <a:t>Şahin KARA</a:t>
            </a:r>
          </a:p>
        </p:txBody>
      </p:sp>
      <p:sp>
        <p:nvSpPr>
          <p:cNvPr id="7" name="6 Metin kutusu"/>
          <p:cNvSpPr txBox="1"/>
          <p:nvPr/>
        </p:nvSpPr>
        <p:spPr bwMode="auto">
          <a:xfrm>
            <a:off x="3786182" y="4786322"/>
            <a:ext cx="4634923" cy="461665"/>
          </a:xfrm>
          <a:prstGeom prst="rect">
            <a:avLst/>
          </a:prstGeom>
          <a:noFill/>
          <a:ln w="38100">
            <a:noFill/>
            <a:miter lim="800000"/>
            <a:headEnd/>
            <a:tailEnd/>
          </a:ln>
          <a:effectLst/>
        </p:spPr>
        <p:txBody>
          <a:bodyPr wrap="none" rtlCol="0">
            <a:spAutoFit/>
          </a:bodyPr>
          <a:lstStyle/>
          <a:p>
            <a:pPr algn="l">
              <a:spcBef>
                <a:spcPct val="20000"/>
              </a:spcBef>
              <a:buClr>
                <a:schemeClr val="tx1"/>
              </a:buClr>
              <a:buSzPct val="75000"/>
              <a:buFont typeface="Wingdings" pitchFamily="2" charset="2"/>
              <a:buNone/>
            </a:pPr>
            <a:r>
              <a:rPr lang="tr-TR" sz="2000" b="1" dirty="0" smtClean="0">
                <a:solidFill>
                  <a:srgbClr val="FF0000"/>
                </a:solidFill>
                <a:latin typeface="Times New Roman" pitchFamily="18" charset="0"/>
                <a:cs typeface="Times New Roman" pitchFamily="18" charset="0"/>
              </a:rPr>
              <a:t>KONTROL : </a:t>
            </a:r>
            <a:r>
              <a:rPr lang="tr-TR" sz="2400" b="1" dirty="0" smtClean="0">
                <a:solidFill>
                  <a:schemeClr val="bg1"/>
                </a:solidFill>
                <a:latin typeface="Times New Roman" pitchFamily="18" charset="0"/>
                <a:cs typeface="Times New Roman" pitchFamily="18" charset="0"/>
              </a:rPr>
              <a:t>Prof. Dr. </a:t>
            </a:r>
            <a:r>
              <a:rPr lang="tr-TR" sz="2400" b="1" dirty="0" err="1" smtClean="0">
                <a:solidFill>
                  <a:schemeClr val="bg1"/>
                </a:solidFill>
                <a:latin typeface="Times New Roman" pitchFamily="18" charset="0"/>
                <a:cs typeface="Times New Roman" pitchFamily="18" charset="0"/>
              </a:rPr>
              <a:t>Asaf</a:t>
            </a:r>
            <a:r>
              <a:rPr lang="tr-TR" sz="2400" b="1" dirty="0" smtClean="0">
                <a:solidFill>
                  <a:schemeClr val="bg1"/>
                </a:solidFill>
                <a:latin typeface="Times New Roman" pitchFamily="18" charset="0"/>
                <a:cs typeface="Times New Roman" pitchFamily="18" charset="0"/>
              </a:rPr>
              <a:t> VAROL</a:t>
            </a:r>
          </a:p>
        </p:txBody>
      </p:sp>
      <p:sp>
        <p:nvSpPr>
          <p:cNvPr id="8" name="7 Metin kutusu"/>
          <p:cNvSpPr txBox="1"/>
          <p:nvPr/>
        </p:nvSpPr>
        <p:spPr bwMode="auto">
          <a:xfrm>
            <a:off x="214282" y="3429000"/>
            <a:ext cx="8174142" cy="707886"/>
          </a:xfrm>
          <a:prstGeom prst="rect">
            <a:avLst/>
          </a:prstGeom>
          <a:noFill/>
          <a:ln>
            <a:headEnd/>
            <a:tailEnd/>
          </a:ln>
        </p:spPr>
        <p:style>
          <a:lnRef idx="2">
            <a:schemeClr val="dk1"/>
          </a:lnRef>
          <a:fillRef idx="1">
            <a:schemeClr val="lt1"/>
          </a:fillRef>
          <a:effectRef idx="0">
            <a:schemeClr val="dk1"/>
          </a:effectRef>
          <a:fontRef idx="minor">
            <a:schemeClr val="dk1"/>
          </a:fontRef>
        </p:style>
        <p:txBody>
          <a:bodyPr wrap="square" rtlCol="0">
            <a:spAutoFit/>
          </a:bodyPr>
          <a:lstStyle/>
          <a:p>
            <a:pPr algn="l">
              <a:spcBef>
                <a:spcPct val="20000"/>
              </a:spcBef>
              <a:buClr>
                <a:schemeClr val="tx1"/>
              </a:buClr>
              <a:buSzPct val="75000"/>
              <a:buFont typeface="Wingdings" pitchFamily="2" charset="2"/>
              <a:buNone/>
            </a:pPr>
            <a:r>
              <a:rPr lang="tr-TR" sz="1900" b="1" dirty="0" smtClean="0">
                <a:solidFill>
                  <a:srgbClr val="FF0000"/>
                </a:solidFill>
                <a:latin typeface="Times New Roman" pitchFamily="18" charset="0"/>
                <a:cs typeface="Times New Roman" pitchFamily="18" charset="0"/>
              </a:rPr>
              <a:t>KONU : </a:t>
            </a:r>
            <a:r>
              <a:rPr lang="tr-TR" sz="2000" b="1" dirty="0" smtClean="0"/>
              <a:t>BÖLME VE KONKUER YÖNTEMLERİ, BİRLEŞTİRME SIRALAMALARI, İSTİSNALAR </a:t>
            </a:r>
            <a:endParaRPr lang="tr-TR" sz="1900" b="1" dirty="0" smtClean="0">
              <a:latin typeface="Times New Roman" pitchFamily="18" charset="0"/>
              <a:cs typeface="Times New Roman" pitchFamily="18" charset="0"/>
            </a:endParaRPr>
          </a:p>
        </p:txBody>
      </p:sp>
    </p:spTree>
  </p:cSld>
  <p:clrMapOvr>
    <a:masterClrMapping/>
  </p:clrMapOvr>
  <p:transition>
    <p:strips dir="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AutoShape 2"/>
          <p:cNvSpPr>
            <a:spLocks noGrp="1" noChangeArrowheads="1"/>
          </p:cNvSpPr>
          <p:nvPr>
            <p:ph type="title" idx="4294967295"/>
          </p:nvPr>
        </p:nvSpPr>
        <p:spPr/>
        <p:txBody>
          <a:bodyPr/>
          <a:lstStyle/>
          <a:p>
            <a:pPr eaLnBrk="1" hangingPunct="1"/>
            <a:r>
              <a:rPr lang="tr-TR" sz="3200" smtClean="0">
                <a:solidFill>
                  <a:schemeClr val="tx1"/>
                </a:solidFill>
              </a:rPr>
              <a:t>Hata Yakalama</a:t>
            </a:r>
          </a:p>
        </p:txBody>
      </p:sp>
      <p:sp>
        <p:nvSpPr>
          <p:cNvPr id="56323" name="Text Box 3"/>
          <p:cNvSpPr txBox="1">
            <a:spLocks noChangeArrowheads="1"/>
          </p:cNvSpPr>
          <p:nvPr/>
        </p:nvSpPr>
        <p:spPr bwMode="auto">
          <a:xfrm>
            <a:off x="900113" y="2349500"/>
            <a:ext cx="8064500" cy="4357688"/>
          </a:xfrm>
          <a:prstGeom prst="rect">
            <a:avLst/>
          </a:prstGeom>
          <a:noFill/>
          <a:ln w="9525">
            <a:noFill/>
            <a:miter lim="800000"/>
            <a:headEnd/>
            <a:tailEnd/>
          </a:ln>
        </p:spPr>
        <p:txBody>
          <a:bodyPr>
            <a:spAutoFit/>
          </a:bodyPr>
          <a:lstStyle/>
          <a:p>
            <a:pPr algn="l">
              <a:spcBef>
                <a:spcPct val="30000"/>
              </a:spcBef>
            </a:pPr>
            <a:r>
              <a:rPr lang="tr-TR" sz="2100" dirty="0"/>
              <a:t>Örnek verecek </a:t>
            </a:r>
            <a:r>
              <a:rPr lang="tr-TR" sz="2100" dirty="0" smtClean="0"/>
              <a:t>olursak;</a:t>
            </a:r>
            <a:endParaRPr lang="tr-TR" sz="2100" dirty="0"/>
          </a:p>
          <a:p>
            <a:pPr algn="l">
              <a:spcBef>
                <a:spcPct val="30000"/>
              </a:spcBef>
            </a:pPr>
            <a:r>
              <a:rPr lang="tr-TR" sz="2100" dirty="0"/>
              <a:t>A bankasının bankamatiğine gittiniz ve para çekeceksiniz. Tüm işlemleri gerçekleştirdiniz ve en son adımda paranızı çekmek için düğmeye bastınız. Düğmeye bastıktan sonra bankamatik paranızı size teslim etmek için saydığı anda elektrik kesildiğini düşünün. Bu durumda paranız, siz komutu verdiğiniz anda hesabınızdan düşecektir ama elinize para geçmemiş olacaktır. Şayet </a:t>
            </a:r>
            <a:r>
              <a:rPr lang="tr-TR" sz="2100" dirty="0" err="1"/>
              <a:t>try</a:t>
            </a:r>
            <a:r>
              <a:rPr lang="tr-TR" sz="2100" dirty="0"/>
              <a:t>…</a:t>
            </a:r>
            <a:r>
              <a:rPr lang="tr-TR" sz="2100" dirty="0" err="1"/>
              <a:t>except</a:t>
            </a:r>
            <a:r>
              <a:rPr lang="tr-TR" sz="2100" dirty="0"/>
              <a:t> yapısı kullanılmasaydı bu gibi durumların yaşanması kaçınılmazdı. Ancak bu bloklar sayesinde paranın en son para haznesinden çıkısına kadar tüm işlemler sistem ile kontrol ediliyor. </a:t>
            </a:r>
            <a:r>
              <a:rPr lang="tr-TR" sz="2100" dirty="0" smtClean="0"/>
              <a:t>Herhangi </a:t>
            </a:r>
            <a:r>
              <a:rPr lang="tr-TR" sz="2100" dirty="0"/>
              <a:t>bir hata ile karşılaşılması durumunda tüm işlemler sistem tarafından otomatik olarak iptal ediliyor. Böylece güvenlik maksimum seviyede sağlanmış oluyor.</a:t>
            </a:r>
          </a:p>
        </p:txBody>
      </p:sp>
    </p:spTree>
  </p:cSld>
  <p:clrMapOvr>
    <a:masterClrMapping/>
  </p:clrMapOvr>
  <p:transition>
    <p:strips dir="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AutoShape 2"/>
          <p:cNvSpPr>
            <a:spLocks noGrp="1" noChangeArrowheads="1"/>
          </p:cNvSpPr>
          <p:nvPr>
            <p:ph type="title" idx="4294967295"/>
          </p:nvPr>
        </p:nvSpPr>
        <p:spPr/>
        <p:txBody>
          <a:bodyPr/>
          <a:lstStyle/>
          <a:p>
            <a:pPr eaLnBrk="1" hangingPunct="1"/>
            <a:r>
              <a:rPr lang="tr-TR" sz="3200" smtClean="0">
                <a:solidFill>
                  <a:schemeClr val="tx1"/>
                </a:solidFill>
              </a:rPr>
              <a:t>Hata Yakalama</a:t>
            </a:r>
          </a:p>
        </p:txBody>
      </p:sp>
      <p:sp>
        <p:nvSpPr>
          <p:cNvPr id="60419" name="Text Box 3"/>
          <p:cNvSpPr txBox="1">
            <a:spLocks noChangeArrowheads="1"/>
          </p:cNvSpPr>
          <p:nvPr/>
        </p:nvSpPr>
        <p:spPr bwMode="auto">
          <a:xfrm>
            <a:off x="900113" y="2349500"/>
            <a:ext cx="8064500" cy="3532188"/>
          </a:xfrm>
          <a:prstGeom prst="rect">
            <a:avLst/>
          </a:prstGeom>
          <a:noFill/>
          <a:ln w="9525">
            <a:noFill/>
            <a:miter lim="800000"/>
            <a:headEnd/>
            <a:tailEnd/>
          </a:ln>
        </p:spPr>
        <p:txBody>
          <a:bodyPr>
            <a:spAutoFit/>
          </a:bodyPr>
          <a:lstStyle/>
          <a:p>
            <a:pPr algn="l">
              <a:spcBef>
                <a:spcPct val="30000"/>
              </a:spcBef>
            </a:pPr>
            <a:r>
              <a:rPr lang="tr-TR" sz="2400"/>
              <a:t>Yapı ;</a:t>
            </a:r>
          </a:p>
          <a:p>
            <a:pPr algn="l">
              <a:spcBef>
                <a:spcPct val="30000"/>
              </a:spcBef>
            </a:pPr>
            <a:endParaRPr lang="tr-TR" sz="2400"/>
          </a:p>
          <a:p>
            <a:pPr algn="l">
              <a:spcBef>
                <a:spcPct val="30000"/>
              </a:spcBef>
            </a:pPr>
            <a:r>
              <a:rPr lang="tr-TR" sz="2400"/>
              <a:t>try: </a:t>
            </a:r>
          </a:p>
          <a:p>
            <a:pPr marL="742950" lvl="1" indent="-285750" algn="l">
              <a:spcBef>
                <a:spcPct val="30000"/>
              </a:spcBef>
            </a:pPr>
            <a:r>
              <a:rPr lang="tr-TR" sz="2000"/>
              <a:t>...hata vereceğini bildiğimiz kodlar...</a:t>
            </a:r>
            <a:r>
              <a:rPr lang="tr-TR" sz="2400"/>
              <a:t> </a:t>
            </a:r>
          </a:p>
          <a:p>
            <a:pPr marL="742950" lvl="1" indent="-285750" algn="l">
              <a:spcBef>
                <a:spcPct val="30000"/>
              </a:spcBef>
            </a:pPr>
            <a:endParaRPr lang="tr-TR" sz="2400"/>
          </a:p>
          <a:p>
            <a:pPr algn="l">
              <a:spcBef>
                <a:spcPct val="30000"/>
              </a:spcBef>
            </a:pPr>
            <a:r>
              <a:rPr lang="tr-TR" sz="2400"/>
              <a:t>except: </a:t>
            </a:r>
          </a:p>
          <a:p>
            <a:pPr marL="742950" lvl="1" indent="-285750" algn="l">
              <a:spcBef>
                <a:spcPct val="30000"/>
              </a:spcBef>
            </a:pPr>
            <a:r>
              <a:rPr lang="tr-TR" sz="2000"/>
              <a:t>...hata geldiğinde kullanıcıya gösterilecek mesaj veya yapılacak işlemler…</a:t>
            </a:r>
          </a:p>
        </p:txBody>
      </p:sp>
    </p:spTree>
  </p:cSld>
  <p:clrMapOvr>
    <a:masterClrMapping/>
  </p:clrMapOvr>
  <p:transition>
    <p:strips dir="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p:cNvSpPr>
            <a:spLocks noGrp="1" noChangeArrowheads="1"/>
          </p:cNvSpPr>
          <p:nvPr>
            <p:ph type="title" idx="4294967295"/>
          </p:nvPr>
        </p:nvSpPr>
        <p:spPr/>
        <p:txBody>
          <a:bodyPr/>
          <a:lstStyle/>
          <a:p>
            <a:pPr eaLnBrk="1" hangingPunct="1"/>
            <a:r>
              <a:rPr lang="tr-TR" sz="3200" smtClean="0">
                <a:solidFill>
                  <a:schemeClr val="tx1"/>
                </a:solidFill>
              </a:rPr>
              <a:t>Hata Yakalama</a:t>
            </a:r>
          </a:p>
        </p:txBody>
      </p:sp>
      <p:sp>
        <p:nvSpPr>
          <p:cNvPr id="58371" name="Text Box 3"/>
          <p:cNvSpPr txBox="1">
            <a:spLocks noChangeArrowheads="1"/>
          </p:cNvSpPr>
          <p:nvPr/>
        </p:nvSpPr>
        <p:spPr bwMode="auto">
          <a:xfrm>
            <a:off x="900113" y="2349500"/>
            <a:ext cx="8243887" cy="3670300"/>
          </a:xfrm>
          <a:prstGeom prst="rect">
            <a:avLst/>
          </a:prstGeom>
          <a:noFill/>
          <a:ln w="9525">
            <a:noFill/>
            <a:miter lim="800000"/>
            <a:headEnd/>
            <a:tailEnd/>
          </a:ln>
        </p:spPr>
        <p:txBody>
          <a:bodyPr>
            <a:spAutoFit/>
          </a:bodyPr>
          <a:lstStyle/>
          <a:p>
            <a:pPr marL="342900" indent="-342900" algn="l">
              <a:spcBef>
                <a:spcPct val="30000"/>
              </a:spcBef>
            </a:pPr>
            <a:r>
              <a:rPr lang="tr-TR" sz="2200" b="1" dirty="0"/>
              <a:t>Örnek bir program;</a:t>
            </a:r>
          </a:p>
          <a:p>
            <a:pPr marL="342900" indent="-342900" algn="l">
              <a:spcBef>
                <a:spcPct val="30000"/>
              </a:spcBef>
            </a:pPr>
            <a:r>
              <a:rPr lang="tr-TR" sz="2100" dirty="0"/>
              <a:t>İki sayı girişi yapılsın ve bu iki sayıyı </a:t>
            </a:r>
            <a:r>
              <a:rPr lang="tr-TR" sz="2100" dirty="0" smtClean="0"/>
              <a:t>birbirine bölelim.</a:t>
            </a:r>
            <a:endParaRPr lang="tr-TR" sz="2100" dirty="0"/>
          </a:p>
          <a:p>
            <a:pPr marL="342900" indent="-342900" algn="l">
              <a:spcBef>
                <a:spcPct val="30000"/>
              </a:spcBef>
            </a:pPr>
            <a:endParaRPr lang="tr-TR" sz="2100" dirty="0"/>
          </a:p>
          <a:p>
            <a:pPr marL="342900" indent="-342900" algn="l">
              <a:spcBef>
                <a:spcPct val="30000"/>
              </a:spcBef>
            </a:pPr>
            <a:r>
              <a:rPr lang="tr-TR" sz="2100" b="1" dirty="0"/>
              <a:t>Oluşabilecek </a:t>
            </a:r>
            <a:r>
              <a:rPr lang="tr-TR" sz="2100" b="1" dirty="0" smtClean="0"/>
              <a:t>Hatalar:</a:t>
            </a:r>
            <a:endParaRPr lang="tr-TR" sz="2100" b="1" dirty="0"/>
          </a:p>
          <a:p>
            <a:pPr marL="800100" lvl="1" indent="-342900" algn="l">
              <a:spcBef>
                <a:spcPct val="30000"/>
              </a:spcBef>
              <a:buFontTx/>
              <a:buAutoNum type="arabicPeriod"/>
            </a:pPr>
            <a:r>
              <a:rPr lang="tr-TR" sz="2100" dirty="0"/>
              <a:t>Sıfıra bölme hatası</a:t>
            </a:r>
          </a:p>
          <a:p>
            <a:pPr marL="800100" lvl="1" indent="-342900" algn="l">
              <a:spcBef>
                <a:spcPct val="30000"/>
              </a:spcBef>
              <a:buFontTx/>
              <a:buAutoNum type="arabicPeriod"/>
            </a:pPr>
            <a:r>
              <a:rPr lang="tr-TR" sz="2100" dirty="0" err="1"/>
              <a:t>Alfanumerik</a:t>
            </a:r>
            <a:r>
              <a:rPr lang="tr-TR" sz="2100" dirty="0"/>
              <a:t> bilgi girişi</a:t>
            </a:r>
          </a:p>
          <a:p>
            <a:pPr marL="342900" indent="-342900" algn="l">
              <a:spcBef>
                <a:spcPct val="30000"/>
              </a:spcBef>
              <a:buFontTx/>
              <a:buAutoNum type="arabicPeriod"/>
            </a:pPr>
            <a:endParaRPr lang="tr-TR" sz="2100" dirty="0"/>
          </a:p>
          <a:p>
            <a:pPr marL="342900" indent="-342900" algn="l">
              <a:spcBef>
                <a:spcPct val="30000"/>
              </a:spcBef>
            </a:pPr>
            <a:r>
              <a:rPr lang="tr-TR" sz="2100" dirty="0"/>
              <a:t>    Bu nedenle yukarıdaki programı </a:t>
            </a:r>
            <a:r>
              <a:rPr lang="tr-TR" sz="2100" dirty="0" err="1"/>
              <a:t>try</a:t>
            </a:r>
            <a:r>
              <a:rPr lang="tr-TR" sz="2100" dirty="0"/>
              <a:t>…</a:t>
            </a:r>
            <a:r>
              <a:rPr lang="tr-TR" sz="2100" dirty="0" err="1"/>
              <a:t>except</a:t>
            </a:r>
            <a:r>
              <a:rPr lang="tr-TR" sz="2100" dirty="0"/>
              <a:t> blokları ile tasarlayacağız.</a:t>
            </a:r>
          </a:p>
        </p:txBody>
      </p:sp>
    </p:spTree>
  </p:cSld>
  <p:clrMapOvr>
    <a:masterClrMapping/>
  </p:clrMapOvr>
  <p:transition>
    <p:strips dir="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AutoShape 2"/>
          <p:cNvSpPr>
            <a:spLocks noGrp="1" noChangeArrowheads="1"/>
          </p:cNvSpPr>
          <p:nvPr>
            <p:ph type="title" idx="4294967295"/>
          </p:nvPr>
        </p:nvSpPr>
        <p:spPr/>
        <p:txBody>
          <a:bodyPr/>
          <a:lstStyle/>
          <a:p>
            <a:pPr eaLnBrk="1" hangingPunct="1"/>
            <a:r>
              <a:rPr lang="tr-TR" sz="3200" smtClean="0">
                <a:solidFill>
                  <a:schemeClr val="tx1"/>
                </a:solidFill>
              </a:rPr>
              <a:t>Örnek 1</a:t>
            </a:r>
          </a:p>
        </p:txBody>
      </p:sp>
      <p:pic>
        <p:nvPicPr>
          <p:cNvPr id="62471" name="Picture 7"/>
          <p:cNvPicPr>
            <a:picLocks noChangeAspect="1" noChangeArrowheads="1"/>
          </p:cNvPicPr>
          <p:nvPr/>
        </p:nvPicPr>
        <p:blipFill>
          <a:blip r:embed="rId3" cstate="print"/>
          <a:srcRect r="42171" b="31898"/>
          <a:stretch>
            <a:fillRect/>
          </a:stretch>
        </p:blipFill>
        <p:spPr bwMode="auto">
          <a:xfrm>
            <a:off x="877888" y="2359025"/>
            <a:ext cx="4824412" cy="1752600"/>
          </a:xfrm>
          <a:prstGeom prst="rect">
            <a:avLst/>
          </a:prstGeom>
          <a:noFill/>
          <a:ln w="9525">
            <a:noFill/>
            <a:miter lim="800000"/>
            <a:headEnd/>
            <a:tailEnd/>
          </a:ln>
          <a:effectLst/>
        </p:spPr>
      </p:pic>
      <p:sp>
        <p:nvSpPr>
          <p:cNvPr id="62472" name="Text Box 3"/>
          <p:cNvSpPr txBox="1">
            <a:spLocks noChangeArrowheads="1"/>
          </p:cNvSpPr>
          <p:nvPr/>
        </p:nvSpPr>
        <p:spPr bwMode="auto">
          <a:xfrm>
            <a:off x="900113" y="4221163"/>
            <a:ext cx="3095625" cy="1838325"/>
          </a:xfrm>
          <a:prstGeom prst="rect">
            <a:avLst/>
          </a:prstGeom>
          <a:solidFill>
            <a:srgbClr val="00CCFF"/>
          </a:solidFill>
          <a:ln w="38100">
            <a:solidFill>
              <a:schemeClr val="tx1"/>
            </a:solidFill>
            <a:miter lim="800000"/>
            <a:headEnd/>
            <a:tailEnd/>
          </a:ln>
        </p:spPr>
        <p:txBody>
          <a:bodyPr>
            <a:spAutoFit/>
          </a:bodyPr>
          <a:lstStyle/>
          <a:p>
            <a:pPr>
              <a:spcBef>
                <a:spcPct val="30000"/>
              </a:spcBef>
            </a:pPr>
            <a:r>
              <a:rPr lang="tr-TR" sz="2800" b="1">
                <a:solidFill>
                  <a:schemeClr val="bg1"/>
                </a:solidFill>
              </a:rPr>
              <a:t>Eski yöntem ile bu örneği programlayacak olursak ;</a:t>
            </a:r>
          </a:p>
        </p:txBody>
      </p:sp>
      <p:pic>
        <p:nvPicPr>
          <p:cNvPr id="62474" name="Picture 10"/>
          <p:cNvPicPr>
            <a:picLocks noChangeAspect="1" noChangeArrowheads="1"/>
          </p:cNvPicPr>
          <p:nvPr/>
        </p:nvPicPr>
        <p:blipFill>
          <a:blip r:embed="rId4" cstate="print"/>
          <a:srcRect r="24896"/>
          <a:stretch>
            <a:fillRect/>
          </a:stretch>
        </p:blipFill>
        <p:spPr bwMode="auto">
          <a:xfrm>
            <a:off x="3348038" y="2924175"/>
            <a:ext cx="5600700" cy="3657600"/>
          </a:xfrm>
          <a:prstGeom prst="rect">
            <a:avLst/>
          </a:prstGeom>
          <a:noFill/>
          <a:ln w="9525">
            <a:noFill/>
            <a:miter lim="800000"/>
            <a:headEnd/>
            <a:tailEnd/>
          </a:ln>
          <a:effectLst/>
        </p:spPr>
      </p:pic>
      <p:sp>
        <p:nvSpPr>
          <p:cNvPr id="62475" name="Text Box 3"/>
          <p:cNvSpPr txBox="1">
            <a:spLocks noChangeArrowheads="1"/>
          </p:cNvSpPr>
          <p:nvPr/>
        </p:nvSpPr>
        <p:spPr bwMode="auto">
          <a:xfrm>
            <a:off x="5953125" y="4351338"/>
            <a:ext cx="2592388" cy="374650"/>
          </a:xfrm>
          <a:prstGeom prst="rect">
            <a:avLst/>
          </a:prstGeom>
          <a:solidFill>
            <a:srgbClr val="00CCFF"/>
          </a:solidFill>
          <a:ln w="38100">
            <a:solidFill>
              <a:schemeClr val="tx1"/>
            </a:solidFill>
            <a:miter lim="800000"/>
            <a:headEnd/>
            <a:tailEnd/>
          </a:ln>
        </p:spPr>
        <p:txBody>
          <a:bodyPr>
            <a:spAutoFit/>
          </a:bodyPr>
          <a:lstStyle/>
          <a:p>
            <a:pPr algn="l">
              <a:spcBef>
                <a:spcPct val="30000"/>
              </a:spcBef>
            </a:pPr>
            <a:r>
              <a:rPr lang="tr-TR" sz="1600" b="1">
                <a:solidFill>
                  <a:schemeClr val="bg1"/>
                </a:solidFill>
              </a:rPr>
              <a:t>Sıfıra bölme hatası…</a:t>
            </a:r>
          </a:p>
        </p:txBody>
      </p:sp>
      <p:sp>
        <p:nvSpPr>
          <p:cNvPr id="62476" name="Text Box 3"/>
          <p:cNvSpPr txBox="1">
            <a:spLocks noChangeArrowheads="1"/>
          </p:cNvSpPr>
          <p:nvPr/>
        </p:nvSpPr>
        <p:spPr bwMode="auto">
          <a:xfrm>
            <a:off x="5969000" y="5314950"/>
            <a:ext cx="2995613" cy="374650"/>
          </a:xfrm>
          <a:prstGeom prst="rect">
            <a:avLst/>
          </a:prstGeom>
          <a:solidFill>
            <a:srgbClr val="00CCFF"/>
          </a:solidFill>
          <a:ln w="38100">
            <a:solidFill>
              <a:schemeClr val="tx1"/>
            </a:solidFill>
            <a:miter lim="800000"/>
            <a:headEnd/>
            <a:tailEnd/>
          </a:ln>
        </p:spPr>
        <p:txBody>
          <a:bodyPr>
            <a:spAutoFit/>
          </a:bodyPr>
          <a:lstStyle/>
          <a:p>
            <a:pPr algn="l">
              <a:spcBef>
                <a:spcPct val="30000"/>
              </a:spcBef>
            </a:pPr>
            <a:r>
              <a:rPr lang="tr-TR" sz="1600" b="1">
                <a:solidFill>
                  <a:schemeClr val="bg1"/>
                </a:solidFill>
              </a:rPr>
              <a:t>Yanlış değer giriş hatası…</a:t>
            </a:r>
          </a:p>
        </p:txBody>
      </p:sp>
      <p:sp>
        <p:nvSpPr>
          <p:cNvPr id="62477" name="Text Box 3"/>
          <p:cNvSpPr txBox="1">
            <a:spLocks noChangeArrowheads="1"/>
          </p:cNvSpPr>
          <p:nvPr/>
        </p:nvSpPr>
        <p:spPr bwMode="auto">
          <a:xfrm>
            <a:off x="5867400" y="3716338"/>
            <a:ext cx="2592388" cy="374650"/>
          </a:xfrm>
          <a:prstGeom prst="rect">
            <a:avLst/>
          </a:prstGeom>
          <a:solidFill>
            <a:srgbClr val="00CCFF"/>
          </a:solidFill>
          <a:ln w="38100">
            <a:solidFill>
              <a:schemeClr val="tx1"/>
            </a:solidFill>
            <a:miter lim="800000"/>
            <a:headEnd/>
            <a:tailEnd/>
          </a:ln>
        </p:spPr>
        <p:txBody>
          <a:bodyPr>
            <a:spAutoFit/>
          </a:bodyPr>
          <a:lstStyle/>
          <a:p>
            <a:pPr algn="l">
              <a:spcBef>
                <a:spcPct val="30000"/>
              </a:spcBef>
            </a:pPr>
            <a:r>
              <a:rPr lang="tr-TR" sz="1600" b="1">
                <a:solidFill>
                  <a:schemeClr val="bg1"/>
                </a:solidFill>
              </a:rPr>
              <a:t>Doğru giriş…</a:t>
            </a: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62474"/>
                                        </p:tgtEl>
                                        <p:attrNameLst>
                                          <p:attrName>style.visibility</p:attrName>
                                        </p:attrNameLst>
                                      </p:cBhvr>
                                      <p:to>
                                        <p:strVal val="visible"/>
                                      </p:to>
                                    </p:set>
                                    <p:animEffect transition="in" filter="box(out)">
                                      <p:cBhvr>
                                        <p:cTn id="7" dur="500"/>
                                        <p:tgtEl>
                                          <p:spTgt spid="62474"/>
                                        </p:tgtEl>
                                      </p:cBhvr>
                                    </p:animEffect>
                                  </p:childTnLst>
                                </p:cTn>
                              </p:par>
                            </p:childTnLst>
                          </p:cTn>
                        </p:par>
                        <p:par>
                          <p:cTn id="8" fill="hold">
                            <p:stCondLst>
                              <p:cond delay="500"/>
                            </p:stCondLst>
                            <p:childTnLst>
                              <p:par>
                                <p:cTn id="9" presetID="4" presetClass="entr" presetSubtype="32" fill="hold" grpId="0" nodeType="afterEffect">
                                  <p:stCondLst>
                                    <p:cond delay="0"/>
                                  </p:stCondLst>
                                  <p:childTnLst>
                                    <p:set>
                                      <p:cBhvr>
                                        <p:cTn id="10" dur="1" fill="hold">
                                          <p:stCondLst>
                                            <p:cond delay="0"/>
                                          </p:stCondLst>
                                        </p:cTn>
                                        <p:tgtEl>
                                          <p:spTgt spid="62477"/>
                                        </p:tgtEl>
                                        <p:attrNameLst>
                                          <p:attrName>style.visibility</p:attrName>
                                        </p:attrNameLst>
                                      </p:cBhvr>
                                      <p:to>
                                        <p:strVal val="visible"/>
                                      </p:to>
                                    </p:set>
                                    <p:animEffect transition="in" filter="box(out)">
                                      <p:cBhvr>
                                        <p:cTn id="11" dur="500"/>
                                        <p:tgtEl>
                                          <p:spTgt spid="62477"/>
                                        </p:tgtEl>
                                      </p:cBhvr>
                                    </p:animEffect>
                                  </p:childTnLst>
                                </p:cTn>
                              </p:par>
                            </p:childTnLst>
                          </p:cTn>
                        </p:par>
                        <p:par>
                          <p:cTn id="12" fill="hold">
                            <p:stCondLst>
                              <p:cond delay="1000"/>
                            </p:stCondLst>
                            <p:childTnLst>
                              <p:par>
                                <p:cTn id="13" presetID="4" presetClass="entr" presetSubtype="32" fill="hold" grpId="0" nodeType="afterEffect">
                                  <p:stCondLst>
                                    <p:cond delay="0"/>
                                  </p:stCondLst>
                                  <p:childTnLst>
                                    <p:set>
                                      <p:cBhvr>
                                        <p:cTn id="14" dur="1" fill="hold">
                                          <p:stCondLst>
                                            <p:cond delay="0"/>
                                          </p:stCondLst>
                                        </p:cTn>
                                        <p:tgtEl>
                                          <p:spTgt spid="62475"/>
                                        </p:tgtEl>
                                        <p:attrNameLst>
                                          <p:attrName>style.visibility</p:attrName>
                                        </p:attrNameLst>
                                      </p:cBhvr>
                                      <p:to>
                                        <p:strVal val="visible"/>
                                      </p:to>
                                    </p:set>
                                    <p:animEffect transition="in" filter="box(out)">
                                      <p:cBhvr>
                                        <p:cTn id="15" dur="500"/>
                                        <p:tgtEl>
                                          <p:spTgt spid="62475"/>
                                        </p:tgtEl>
                                      </p:cBhvr>
                                    </p:animEffect>
                                  </p:childTnLst>
                                </p:cTn>
                              </p:par>
                            </p:childTnLst>
                          </p:cTn>
                        </p:par>
                        <p:par>
                          <p:cTn id="16" fill="hold">
                            <p:stCondLst>
                              <p:cond delay="1500"/>
                            </p:stCondLst>
                            <p:childTnLst>
                              <p:par>
                                <p:cTn id="17" presetID="4" presetClass="entr" presetSubtype="32" fill="hold" grpId="0" nodeType="afterEffect">
                                  <p:stCondLst>
                                    <p:cond delay="0"/>
                                  </p:stCondLst>
                                  <p:childTnLst>
                                    <p:set>
                                      <p:cBhvr>
                                        <p:cTn id="18" dur="1" fill="hold">
                                          <p:stCondLst>
                                            <p:cond delay="0"/>
                                          </p:stCondLst>
                                        </p:cTn>
                                        <p:tgtEl>
                                          <p:spTgt spid="62476"/>
                                        </p:tgtEl>
                                        <p:attrNameLst>
                                          <p:attrName>style.visibility</p:attrName>
                                        </p:attrNameLst>
                                      </p:cBhvr>
                                      <p:to>
                                        <p:strVal val="visible"/>
                                      </p:to>
                                    </p:set>
                                    <p:animEffect transition="in" filter="box(out)">
                                      <p:cBhvr>
                                        <p:cTn id="19" dur="500"/>
                                        <p:tgtEl>
                                          <p:spTgt spid="624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5" grpId="0" animBg="1"/>
      <p:bldP spid="62476" grpId="0" animBg="1"/>
      <p:bldP spid="6247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AutoShape 2"/>
          <p:cNvSpPr>
            <a:spLocks noGrp="1" noChangeArrowheads="1"/>
          </p:cNvSpPr>
          <p:nvPr>
            <p:ph type="title" idx="4294967295"/>
          </p:nvPr>
        </p:nvSpPr>
        <p:spPr/>
        <p:txBody>
          <a:bodyPr/>
          <a:lstStyle/>
          <a:p>
            <a:pPr eaLnBrk="1" hangingPunct="1"/>
            <a:r>
              <a:rPr lang="tr-TR" sz="3200" smtClean="0">
                <a:solidFill>
                  <a:schemeClr val="tx1"/>
                </a:solidFill>
              </a:rPr>
              <a:t>Örnek 2</a:t>
            </a:r>
          </a:p>
        </p:txBody>
      </p:sp>
      <p:sp>
        <p:nvSpPr>
          <p:cNvPr id="64517" name="Text Box 3"/>
          <p:cNvSpPr txBox="1">
            <a:spLocks noChangeArrowheads="1"/>
          </p:cNvSpPr>
          <p:nvPr/>
        </p:nvSpPr>
        <p:spPr bwMode="auto">
          <a:xfrm>
            <a:off x="900113" y="4652963"/>
            <a:ext cx="3095625" cy="1804987"/>
          </a:xfrm>
          <a:prstGeom prst="rect">
            <a:avLst/>
          </a:prstGeom>
          <a:solidFill>
            <a:srgbClr val="00CCFF"/>
          </a:solidFill>
          <a:ln w="38100">
            <a:solidFill>
              <a:schemeClr val="tx1"/>
            </a:solidFill>
            <a:miter lim="800000"/>
            <a:headEnd/>
            <a:tailEnd/>
          </a:ln>
        </p:spPr>
        <p:txBody>
          <a:bodyPr>
            <a:spAutoFit/>
          </a:bodyPr>
          <a:lstStyle/>
          <a:p>
            <a:pPr>
              <a:spcBef>
                <a:spcPct val="30000"/>
              </a:spcBef>
            </a:pPr>
            <a:r>
              <a:rPr lang="tr-TR" sz="2200" b="1">
                <a:solidFill>
                  <a:schemeClr val="bg1"/>
                </a:solidFill>
              </a:rPr>
              <a:t>try…except ValueError yöntem ile bu örneği programlayacak olursak ;</a:t>
            </a:r>
          </a:p>
        </p:txBody>
      </p:sp>
      <p:pic>
        <p:nvPicPr>
          <p:cNvPr id="64518" name="Picture 6"/>
          <p:cNvPicPr>
            <a:picLocks noChangeAspect="1" noChangeArrowheads="1"/>
          </p:cNvPicPr>
          <p:nvPr/>
        </p:nvPicPr>
        <p:blipFill>
          <a:blip r:embed="rId3" cstate="print"/>
          <a:srcRect r="42171" b="40718"/>
          <a:stretch>
            <a:fillRect/>
          </a:stretch>
        </p:blipFill>
        <p:spPr bwMode="auto">
          <a:xfrm>
            <a:off x="900113" y="2133600"/>
            <a:ext cx="4248150" cy="2090738"/>
          </a:xfrm>
          <a:prstGeom prst="rect">
            <a:avLst/>
          </a:prstGeom>
          <a:noFill/>
          <a:ln w="9525">
            <a:noFill/>
            <a:miter lim="800000"/>
            <a:headEnd/>
            <a:tailEnd/>
          </a:ln>
          <a:effectLst/>
        </p:spPr>
      </p:pic>
      <p:pic>
        <p:nvPicPr>
          <p:cNvPr id="64519" name="Picture 7"/>
          <p:cNvPicPr>
            <a:picLocks noChangeAspect="1" noChangeArrowheads="1"/>
          </p:cNvPicPr>
          <p:nvPr/>
        </p:nvPicPr>
        <p:blipFill>
          <a:blip r:embed="rId4" cstate="print"/>
          <a:srcRect r="44319" b="11542"/>
          <a:stretch>
            <a:fillRect/>
          </a:stretch>
        </p:blipFill>
        <p:spPr bwMode="auto">
          <a:xfrm>
            <a:off x="3995738" y="2824163"/>
            <a:ext cx="5091112" cy="3917950"/>
          </a:xfrm>
          <a:prstGeom prst="rect">
            <a:avLst/>
          </a:prstGeom>
          <a:noFill/>
          <a:ln w="9525">
            <a:noFill/>
            <a:miter lim="800000"/>
            <a:headEnd/>
            <a:tailEnd/>
          </a:ln>
          <a:effectLst/>
        </p:spPr>
      </p:pic>
      <p:sp>
        <p:nvSpPr>
          <p:cNvPr id="64520" name="Text Box 3"/>
          <p:cNvSpPr txBox="1">
            <a:spLocks noChangeArrowheads="1"/>
          </p:cNvSpPr>
          <p:nvPr/>
        </p:nvSpPr>
        <p:spPr bwMode="auto">
          <a:xfrm>
            <a:off x="6488113" y="5453063"/>
            <a:ext cx="2592387" cy="323850"/>
          </a:xfrm>
          <a:prstGeom prst="rect">
            <a:avLst/>
          </a:prstGeom>
          <a:solidFill>
            <a:srgbClr val="00CCFF"/>
          </a:solidFill>
          <a:ln w="19050">
            <a:solidFill>
              <a:schemeClr val="tx1"/>
            </a:solidFill>
            <a:miter lim="800000"/>
            <a:headEnd/>
            <a:tailEnd/>
          </a:ln>
        </p:spPr>
        <p:txBody>
          <a:bodyPr>
            <a:spAutoFit/>
          </a:bodyPr>
          <a:lstStyle/>
          <a:p>
            <a:pPr algn="l">
              <a:spcBef>
                <a:spcPct val="30000"/>
              </a:spcBef>
            </a:pPr>
            <a:r>
              <a:rPr lang="tr-TR" sz="1400" b="1">
                <a:solidFill>
                  <a:schemeClr val="bg1"/>
                </a:solidFill>
              </a:rPr>
              <a:t>Sıfıra bölme hatası…</a:t>
            </a:r>
          </a:p>
        </p:txBody>
      </p:sp>
      <p:sp>
        <p:nvSpPr>
          <p:cNvPr id="64521" name="Text Box 3"/>
          <p:cNvSpPr txBox="1">
            <a:spLocks noChangeArrowheads="1"/>
          </p:cNvSpPr>
          <p:nvPr/>
        </p:nvSpPr>
        <p:spPr bwMode="auto">
          <a:xfrm>
            <a:off x="6372225" y="4797425"/>
            <a:ext cx="2527300" cy="323850"/>
          </a:xfrm>
          <a:prstGeom prst="rect">
            <a:avLst/>
          </a:prstGeom>
          <a:solidFill>
            <a:srgbClr val="00CCFF"/>
          </a:solidFill>
          <a:ln w="19050">
            <a:solidFill>
              <a:schemeClr val="tx1"/>
            </a:solidFill>
            <a:miter lim="800000"/>
            <a:headEnd/>
            <a:tailEnd/>
          </a:ln>
        </p:spPr>
        <p:txBody>
          <a:bodyPr>
            <a:spAutoFit/>
          </a:bodyPr>
          <a:lstStyle/>
          <a:p>
            <a:pPr algn="l">
              <a:spcBef>
                <a:spcPct val="30000"/>
              </a:spcBef>
            </a:pPr>
            <a:r>
              <a:rPr lang="tr-TR" sz="1400" b="1">
                <a:solidFill>
                  <a:schemeClr val="bg1"/>
                </a:solidFill>
              </a:rPr>
              <a:t>Yanlış değer giriş hatası…</a:t>
            </a:r>
          </a:p>
        </p:txBody>
      </p:sp>
      <p:sp>
        <p:nvSpPr>
          <p:cNvPr id="64522" name="Text Box 3"/>
          <p:cNvSpPr txBox="1">
            <a:spLocks noChangeArrowheads="1"/>
          </p:cNvSpPr>
          <p:nvPr/>
        </p:nvSpPr>
        <p:spPr bwMode="auto">
          <a:xfrm>
            <a:off x="6227763" y="4005263"/>
            <a:ext cx="2592387" cy="323850"/>
          </a:xfrm>
          <a:prstGeom prst="rect">
            <a:avLst/>
          </a:prstGeom>
          <a:solidFill>
            <a:srgbClr val="00CCFF"/>
          </a:solidFill>
          <a:ln w="19050">
            <a:solidFill>
              <a:schemeClr val="tx1"/>
            </a:solidFill>
            <a:miter lim="800000"/>
            <a:headEnd/>
            <a:tailEnd/>
          </a:ln>
        </p:spPr>
        <p:txBody>
          <a:bodyPr>
            <a:spAutoFit/>
          </a:bodyPr>
          <a:lstStyle/>
          <a:p>
            <a:pPr algn="l">
              <a:spcBef>
                <a:spcPct val="30000"/>
              </a:spcBef>
            </a:pPr>
            <a:r>
              <a:rPr lang="tr-TR" sz="1400" b="1">
                <a:solidFill>
                  <a:schemeClr val="bg1"/>
                </a:solidFill>
              </a:rPr>
              <a:t>Doğru giriş…</a:t>
            </a: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64519"/>
                                        </p:tgtEl>
                                        <p:attrNameLst>
                                          <p:attrName>style.visibility</p:attrName>
                                        </p:attrNameLst>
                                      </p:cBhvr>
                                      <p:to>
                                        <p:strVal val="visible"/>
                                      </p:to>
                                    </p:set>
                                    <p:animEffect transition="in" filter="box(out)">
                                      <p:cBhvr>
                                        <p:cTn id="7" dur="500"/>
                                        <p:tgtEl>
                                          <p:spTgt spid="64519"/>
                                        </p:tgtEl>
                                      </p:cBhvr>
                                    </p:animEffect>
                                  </p:childTnLst>
                                </p:cTn>
                              </p:par>
                            </p:childTnLst>
                          </p:cTn>
                        </p:par>
                        <p:par>
                          <p:cTn id="8" fill="hold">
                            <p:stCondLst>
                              <p:cond delay="500"/>
                            </p:stCondLst>
                            <p:childTnLst>
                              <p:par>
                                <p:cTn id="9" presetID="4" presetClass="entr" presetSubtype="32" fill="hold" grpId="0" nodeType="afterEffect">
                                  <p:stCondLst>
                                    <p:cond delay="0"/>
                                  </p:stCondLst>
                                  <p:childTnLst>
                                    <p:set>
                                      <p:cBhvr>
                                        <p:cTn id="10" dur="1" fill="hold">
                                          <p:stCondLst>
                                            <p:cond delay="0"/>
                                          </p:stCondLst>
                                        </p:cTn>
                                        <p:tgtEl>
                                          <p:spTgt spid="64522"/>
                                        </p:tgtEl>
                                        <p:attrNameLst>
                                          <p:attrName>style.visibility</p:attrName>
                                        </p:attrNameLst>
                                      </p:cBhvr>
                                      <p:to>
                                        <p:strVal val="visible"/>
                                      </p:to>
                                    </p:set>
                                    <p:animEffect transition="in" filter="box(out)">
                                      <p:cBhvr>
                                        <p:cTn id="11" dur="500"/>
                                        <p:tgtEl>
                                          <p:spTgt spid="64522"/>
                                        </p:tgtEl>
                                      </p:cBhvr>
                                    </p:animEffect>
                                  </p:childTnLst>
                                </p:cTn>
                              </p:par>
                            </p:childTnLst>
                          </p:cTn>
                        </p:par>
                        <p:par>
                          <p:cTn id="12" fill="hold">
                            <p:stCondLst>
                              <p:cond delay="1000"/>
                            </p:stCondLst>
                            <p:childTnLst>
                              <p:par>
                                <p:cTn id="13" presetID="4" presetClass="entr" presetSubtype="32" fill="hold" grpId="0" nodeType="afterEffect">
                                  <p:stCondLst>
                                    <p:cond delay="0"/>
                                  </p:stCondLst>
                                  <p:childTnLst>
                                    <p:set>
                                      <p:cBhvr>
                                        <p:cTn id="14" dur="1" fill="hold">
                                          <p:stCondLst>
                                            <p:cond delay="0"/>
                                          </p:stCondLst>
                                        </p:cTn>
                                        <p:tgtEl>
                                          <p:spTgt spid="64521"/>
                                        </p:tgtEl>
                                        <p:attrNameLst>
                                          <p:attrName>style.visibility</p:attrName>
                                        </p:attrNameLst>
                                      </p:cBhvr>
                                      <p:to>
                                        <p:strVal val="visible"/>
                                      </p:to>
                                    </p:set>
                                    <p:animEffect transition="in" filter="box(out)">
                                      <p:cBhvr>
                                        <p:cTn id="15" dur="500"/>
                                        <p:tgtEl>
                                          <p:spTgt spid="64521"/>
                                        </p:tgtEl>
                                      </p:cBhvr>
                                    </p:animEffect>
                                  </p:childTnLst>
                                </p:cTn>
                              </p:par>
                            </p:childTnLst>
                          </p:cTn>
                        </p:par>
                        <p:par>
                          <p:cTn id="16" fill="hold">
                            <p:stCondLst>
                              <p:cond delay="1500"/>
                            </p:stCondLst>
                            <p:childTnLst>
                              <p:par>
                                <p:cTn id="17" presetID="4" presetClass="entr" presetSubtype="32" fill="hold" grpId="0" nodeType="afterEffect">
                                  <p:stCondLst>
                                    <p:cond delay="0"/>
                                  </p:stCondLst>
                                  <p:childTnLst>
                                    <p:set>
                                      <p:cBhvr>
                                        <p:cTn id="18" dur="1" fill="hold">
                                          <p:stCondLst>
                                            <p:cond delay="0"/>
                                          </p:stCondLst>
                                        </p:cTn>
                                        <p:tgtEl>
                                          <p:spTgt spid="64520"/>
                                        </p:tgtEl>
                                        <p:attrNameLst>
                                          <p:attrName>style.visibility</p:attrName>
                                        </p:attrNameLst>
                                      </p:cBhvr>
                                      <p:to>
                                        <p:strVal val="visible"/>
                                      </p:to>
                                    </p:set>
                                    <p:animEffect transition="in" filter="box(out)">
                                      <p:cBhvr>
                                        <p:cTn id="19" dur="500"/>
                                        <p:tgtEl>
                                          <p:spTgt spid="645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20" grpId="0" animBg="1"/>
      <p:bldP spid="64521" grpId="0" animBg="1"/>
      <p:bldP spid="6452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9" name="Picture 9"/>
          <p:cNvPicPr>
            <a:picLocks noChangeAspect="1" noChangeArrowheads="1"/>
          </p:cNvPicPr>
          <p:nvPr/>
        </p:nvPicPr>
        <p:blipFill>
          <a:blip r:embed="rId3" cstate="print"/>
          <a:srcRect r="44412" b="31384"/>
          <a:stretch>
            <a:fillRect/>
          </a:stretch>
        </p:blipFill>
        <p:spPr bwMode="auto">
          <a:xfrm>
            <a:off x="900113" y="2276475"/>
            <a:ext cx="4016375" cy="2379663"/>
          </a:xfrm>
          <a:prstGeom prst="rect">
            <a:avLst/>
          </a:prstGeom>
          <a:noFill/>
          <a:ln w="9525">
            <a:noFill/>
            <a:miter lim="800000"/>
            <a:headEnd/>
            <a:tailEnd/>
          </a:ln>
          <a:effectLst/>
        </p:spPr>
      </p:pic>
      <p:pic>
        <p:nvPicPr>
          <p:cNvPr id="66570" name="Picture 10"/>
          <p:cNvPicPr>
            <a:picLocks noChangeAspect="1" noChangeArrowheads="1"/>
          </p:cNvPicPr>
          <p:nvPr/>
        </p:nvPicPr>
        <p:blipFill>
          <a:blip r:embed="rId4" cstate="print"/>
          <a:srcRect r="37715" b="50000"/>
          <a:stretch>
            <a:fillRect/>
          </a:stretch>
        </p:blipFill>
        <p:spPr bwMode="auto">
          <a:xfrm>
            <a:off x="4067175" y="2420938"/>
            <a:ext cx="5003800" cy="4241800"/>
          </a:xfrm>
          <a:prstGeom prst="rect">
            <a:avLst/>
          </a:prstGeom>
          <a:noFill/>
          <a:ln w="9525">
            <a:noFill/>
            <a:miter lim="800000"/>
            <a:headEnd/>
            <a:tailEnd/>
          </a:ln>
          <a:effectLst/>
        </p:spPr>
      </p:pic>
      <p:sp>
        <p:nvSpPr>
          <p:cNvPr id="66562" name="AutoShape 2"/>
          <p:cNvSpPr>
            <a:spLocks noGrp="1" noChangeArrowheads="1"/>
          </p:cNvSpPr>
          <p:nvPr>
            <p:ph type="title" idx="4294967295"/>
          </p:nvPr>
        </p:nvSpPr>
        <p:spPr/>
        <p:txBody>
          <a:bodyPr/>
          <a:lstStyle/>
          <a:p>
            <a:pPr eaLnBrk="1" hangingPunct="1"/>
            <a:r>
              <a:rPr lang="tr-TR" sz="3200" smtClean="0">
                <a:solidFill>
                  <a:schemeClr val="tx1"/>
                </a:solidFill>
              </a:rPr>
              <a:t>Örnek 2</a:t>
            </a:r>
          </a:p>
        </p:txBody>
      </p:sp>
      <p:sp>
        <p:nvSpPr>
          <p:cNvPr id="66563" name="Text Box 3"/>
          <p:cNvSpPr txBox="1">
            <a:spLocks noChangeArrowheads="1"/>
          </p:cNvSpPr>
          <p:nvPr/>
        </p:nvSpPr>
        <p:spPr bwMode="auto">
          <a:xfrm>
            <a:off x="900113" y="4652963"/>
            <a:ext cx="3095625" cy="1804987"/>
          </a:xfrm>
          <a:prstGeom prst="rect">
            <a:avLst/>
          </a:prstGeom>
          <a:solidFill>
            <a:srgbClr val="00CCFF"/>
          </a:solidFill>
          <a:ln w="38100">
            <a:solidFill>
              <a:schemeClr val="tx1"/>
            </a:solidFill>
            <a:miter lim="800000"/>
            <a:headEnd/>
            <a:tailEnd/>
          </a:ln>
        </p:spPr>
        <p:txBody>
          <a:bodyPr>
            <a:spAutoFit/>
          </a:bodyPr>
          <a:lstStyle/>
          <a:p>
            <a:pPr>
              <a:spcBef>
                <a:spcPct val="30000"/>
              </a:spcBef>
            </a:pPr>
            <a:r>
              <a:rPr lang="tr-TR" sz="2200" b="1">
                <a:solidFill>
                  <a:schemeClr val="bg1"/>
                </a:solidFill>
              </a:rPr>
              <a:t>try…except ZeroDivisionError yöntem ile bu örneği programlayacak olursak ;</a:t>
            </a:r>
          </a:p>
        </p:txBody>
      </p:sp>
      <p:sp>
        <p:nvSpPr>
          <p:cNvPr id="66566" name="Text Box 3"/>
          <p:cNvSpPr txBox="1">
            <a:spLocks noChangeArrowheads="1"/>
          </p:cNvSpPr>
          <p:nvPr/>
        </p:nvSpPr>
        <p:spPr bwMode="auto">
          <a:xfrm>
            <a:off x="6911975" y="5949950"/>
            <a:ext cx="2124075" cy="323850"/>
          </a:xfrm>
          <a:prstGeom prst="rect">
            <a:avLst/>
          </a:prstGeom>
          <a:solidFill>
            <a:srgbClr val="00CCFF"/>
          </a:solidFill>
          <a:ln w="19050">
            <a:solidFill>
              <a:schemeClr val="tx1"/>
            </a:solidFill>
            <a:miter lim="800000"/>
            <a:headEnd/>
            <a:tailEnd/>
          </a:ln>
        </p:spPr>
        <p:txBody>
          <a:bodyPr>
            <a:spAutoFit/>
          </a:bodyPr>
          <a:lstStyle/>
          <a:p>
            <a:pPr algn="l">
              <a:spcBef>
                <a:spcPct val="30000"/>
              </a:spcBef>
            </a:pPr>
            <a:r>
              <a:rPr lang="tr-TR" sz="1400" b="1">
                <a:solidFill>
                  <a:schemeClr val="bg1"/>
                </a:solidFill>
              </a:rPr>
              <a:t>Sıfıra bölme hatası…</a:t>
            </a:r>
          </a:p>
        </p:txBody>
      </p:sp>
      <p:sp>
        <p:nvSpPr>
          <p:cNvPr id="66567" name="Text Box 3"/>
          <p:cNvSpPr txBox="1">
            <a:spLocks noChangeArrowheads="1"/>
          </p:cNvSpPr>
          <p:nvPr/>
        </p:nvSpPr>
        <p:spPr bwMode="auto">
          <a:xfrm>
            <a:off x="6732588" y="4868863"/>
            <a:ext cx="2232025" cy="536575"/>
          </a:xfrm>
          <a:prstGeom prst="rect">
            <a:avLst/>
          </a:prstGeom>
          <a:solidFill>
            <a:srgbClr val="00CCFF"/>
          </a:solidFill>
          <a:ln w="19050">
            <a:solidFill>
              <a:schemeClr val="tx1"/>
            </a:solidFill>
            <a:miter lim="800000"/>
            <a:headEnd/>
            <a:tailEnd/>
          </a:ln>
        </p:spPr>
        <p:txBody>
          <a:bodyPr>
            <a:spAutoFit/>
          </a:bodyPr>
          <a:lstStyle/>
          <a:p>
            <a:pPr algn="l">
              <a:spcBef>
                <a:spcPct val="30000"/>
              </a:spcBef>
            </a:pPr>
            <a:r>
              <a:rPr lang="tr-TR" sz="1400" b="1">
                <a:solidFill>
                  <a:schemeClr val="bg1"/>
                </a:solidFill>
              </a:rPr>
              <a:t>Yanlış değer giriş hatası…</a:t>
            </a:r>
          </a:p>
        </p:txBody>
      </p:sp>
      <p:sp>
        <p:nvSpPr>
          <p:cNvPr id="66568" name="Text Box 3"/>
          <p:cNvSpPr txBox="1">
            <a:spLocks noChangeArrowheads="1"/>
          </p:cNvSpPr>
          <p:nvPr/>
        </p:nvSpPr>
        <p:spPr bwMode="auto">
          <a:xfrm>
            <a:off x="7092950" y="4005263"/>
            <a:ext cx="1657350" cy="323850"/>
          </a:xfrm>
          <a:prstGeom prst="rect">
            <a:avLst/>
          </a:prstGeom>
          <a:solidFill>
            <a:srgbClr val="00CCFF"/>
          </a:solidFill>
          <a:ln w="19050">
            <a:solidFill>
              <a:schemeClr val="tx1"/>
            </a:solidFill>
            <a:miter lim="800000"/>
            <a:headEnd/>
            <a:tailEnd/>
          </a:ln>
        </p:spPr>
        <p:txBody>
          <a:bodyPr>
            <a:spAutoFit/>
          </a:bodyPr>
          <a:lstStyle/>
          <a:p>
            <a:pPr algn="l">
              <a:spcBef>
                <a:spcPct val="30000"/>
              </a:spcBef>
            </a:pPr>
            <a:r>
              <a:rPr lang="tr-TR" sz="1400" b="1">
                <a:solidFill>
                  <a:schemeClr val="bg1"/>
                </a:solidFill>
              </a:rPr>
              <a:t>Doğru giriş…</a:t>
            </a: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66570"/>
                                        </p:tgtEl>
                                        <p:attrNameLst>
                                          <p:attrName>style.visibility</p:attrName>
                                        </p:attrNameLst>
                                      </p:cBhvr>
                                      <p:to>
                                        <p:strVal val="visible"/>
                                      </p:to>
                                    </p:set>
                                    <p:animEffect transition="in" filter="box(out)">
                                      <p:cBhvr>
                                        <p:cTn id="7" dur="500"/>
                                        <p:tgtEl>
                                          <p:spTgt spid="66570"/>
                                        </p:tgtEl>
                                      </p:cBhvr>
                                    </p:animEffect>
                                  </p:childTnLst>
                                </p:cTn>
                              </p:par>
                            </p:childTnLst>
                          </p:cTn>
                        </p:par>
                        <p:par>
                          <p:cTn id="8" fill="hold">
                            <p:stCondLst>
                              <p:cond delay="500"/>
                            </p:stCondLst>
                            <p:childTnLst>
                              <p:par>
                                <p:cTn id="9" presetID="4" presetClass="entr" presetSubtype="32" fill="hold" grpId="0" nodeType="afterEffect">
                                  <p:stCondLst>
                                    <p:cond delay="0"/>
                                  </p:stCondLst>
                                  <p:childTnLst>
                                    <p:set>
                                      <p:cBhvr>
                                        <p:cTn id="10" dur="1" fill="hold">
                                          <p:stCondLst>
                                            <p:cond delay="0"/>
                                          </p:stCondLst>
                                        </p:cTn>
                                        <p:tgtEl>
                                          <p:spTgt spid="66568"/>
                                        </p:tgtEl>
                                        <p:attrNameLst>
                                          <p:attrName>style.visibility</p:attrName>
                                        </p:attrNameLst>
                                      </p:cBhvr>
                                      <p:to>
                                        <p:strVal val="visible"/>
                                      </p:to>
                                    </p:set>
                                    <p:animEffect transition="in" filter="box(out)">
                                      <p:cBhvr>
                                        <p:cTn id="11" dur="500"/>
                                        <p:tgtEl>
                                          <p:spTgt spid="66568"/>
                                        </p:tgtEl>
                                      </p:cBhvr>
                                    </p:animEffect>
                                  </p:childTnLst>
                                </p:cTn>
                              </p:par>
                            </p:childTnLst>
                          </p:cTn>
                        </p:par>
                        <p:par>
                          <p:cTn id="12" fill="hold">
                            <p:stCondLst>
                              <p:cond delay="1000"/>
                            </p:stCondLst>
                            <p:childTnLst>
                              <p:par>
                                <p:cTn id="13" presetID="4" presetClass="entr" presetSubtype="32" fill="hold" grpId="0" nodeType="afterEffect">
                                  <p:stCondLst>
                                    <p:cond delay="0"/>
                                  </p:stCondLst>
                                  <p:childTnLst>
                                    <p:set>
                                      <p:cBhvr>
                                        <p:cTn id="14" dur="1" fill="hold">
                                          <p:stCondLst>
                                            <p:cond delay="0"/>
                                          </p:stCondLst>
                                        </p:cTn>
                                        <p:tgtEl>
                                          <p:spTgt spid="66567"/>
                                        </p:tgtEl>
                                        <p:attrNameLst>
                                          <p:attrName>style.visibility</p:attrName>
                                        </p:attrNameLst>
                                      </p:cBhvr>
                                      <p:to>
                                        <p:strVal val="visible"/>
                                      </p:to>
                                    </p:set>
                                    <p:animEffect transition="in" filter="box(out)">
                                      <p:cBhvr>
                                        <p:cTn id="15" dur="500"/>
                                        <p:tgtEl>
                                          <p:spTgt spid="66567"/>
                                        </p:tgtEl>
                                      </p:cBhvr>
                                    </p:animEffect>
                                  </p:childTnLst>
                                </p:cTn>
                              </p:par>
                            </p:childTnLst>
                          </p:cTn>
                        </p:par>
                        <p:par>
                          <p:cTn id="16" fill="hold">
                            <p:stCondLst>
                              <p:cond delay="1500"/>
                            </p:stCondLst>
                            <p:childTnLst>
                              <p:par>
                                <p:cTn id="17" presetID="4" presetClass="entr" presetSubtype="32" fill="hold" grpId="0" nodeType="afterEffect">
                                  <p:stCondLst>
                                    <p:cond delay="0"/>
                                  </p:stCondLst>
                                  <p:childTnLst>
                                    <p:set>
                                      <p:cBhvr>
                                        <p:cTn id="18" dur="1" fill="hold">
                                          <p:stCondLst>
                                            <p:cond delay="0"/>
                                          </p:stCondLst>
                                        </p:cTn>
                                        <p:tgtEl>
                                          <p:spTgt spid="66566"/>
                                        </p:tgtEl>
                                        <p:attrNameLst>
                                          <p:attrName>style.visibility</p:attrName>
                                        </p:attrNameLst>
                                      </p:cBhvr>
                                      <p:to>
                                        <p:strVal val="visible"/>
                                      </p:to>
                                    </p:set>
                                    <p:animEffect transition="in" filter="box(out)">
                                      <p:cBhvr>
                                        <p:cTn id="19" dur="500"/>
                                        <p:tgtEl>
                                          <p:spTgt spid="665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6" grpId="0" animBg="1"/>
      <p:bldP spid="66567" grpId="0" animBg="1"/>
      <p:bldP spid="6656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7" name="Picture 9"/>
          <p:cNvPicPr>
            <a:picLocks noChangeAspect="1" noChangeArrowheads="1"/>
          </p:cNvPicPr>
          <p:nvPr/>
        </p:nvPicPr>
        <p:blipFill>
          <a:blip r:embed="rId3" cstate="print"/>
          <a:srcRect r="43304" b="19743"/>
          <a:stretch>
            <a:fillRect/>
          </a:stretch>
        </p:blipFill>
        <p:spPr bwMode="auto">
          <a:xfrm>
            <a:off x="900113" y="2017713"/>
            <a:ext cx="4248150" cy="2887662"/>
          </a:xfrm>
          <a:prstGeom prst="rect">
            <a:avLst/>
          </a:prstGeom>
          <a:noFill/>
          <a:ln w="9525">
            <a:noFill/>
            <a:miter lim="800000"/>
            <a:headEnd/>
            <a:tailEnd/>
          </a:ln>
          <a:effectLst/>
        </p:spPr>
      </p:pic>
      <p:pic>
        <p:nvPicPr>
          <p:cNvPr id="68618" name="Picture 10"/>
          <p:cNvPicPr>
            <a:picLocks noChangeAspect="1" noChangeArrowheads="1"/>
          </p:cNvPicPr>
          <p:nvPr/>
        </p:nvPicPr>
        <p:blipFill>
          <a:blip r:embed="rId4" cstate="print"/>
          <a:srcRect r="45544"/>
          <a:stretch>
            <a:fillRect/>
          </a:stretch>
        </p:blipFill>
        <p:spPr bwMode="auto">
          <a:xfrm>
            <a:off x="4284663" y="3433763"/>
            <a:ext cx="4787900" cy="3090862"/>
          </a:xfrm>
          <a:prstGeom prst="rect">
            <a:avLst/>
          </a:prstGeom>
          <a:noFill/>
          <a:ln w="9525">
            <a:noFill/>
            <a:miter lim="800000"/>
            <a:headEnd/>
            <a:tailEnd/>
          </a:ln>
          <a:effectLst/>
        </p:spPr>
      </p:pic>
      <p:sp>
        <p:nvSpPr>
          <p:cNvPr id="68612" name="AutoShape 2"/>
          <p:cNvSpPr>
            <a:spLocks noGrp="1" noChangeArrowheads="1"/>
          </p:cNvSpPr>
          <p:nvPr>
            <p:ph type="title" idx="4294967295"/>
          </p:nvPr>
        </p:nvSpPr>
        <p:spPr/>
        <p:txBody>
          <a:bodyPr/>
          <a:lstStyle/>
          <a:p>
            <a:pPr eaLnBrk="1" hangingPunct="1"/>
            <a:r>
              <a:rPr lang="tr-TR" sz="3200" smtClean="0">
                <a:solidFill>
                  <a:schemeClr val="tx1"/>
                </a:solidFill>
              </a:rPr>
              <a:t>Örnek 3</a:t>
            </a:r>
          </a:p>
        </p:txBody>
      </p:sp>
      <p:sp>
        <p:nvSpPr>
          <p:cNvPr id="68613" name="Text Box 3"/>
          <p:cNvSpPr txBox="1">
            <a:spLocks noChangeArrowheads="1"/>
          </p:cNvSpPr>
          <p:nvPr/>
        </p:nvSpPr>
        <p:spPr bwMode="auto">
          <a:xfrm>
            <a:off x="900113" y="4937125"/>
            <a:ext cx="3095625" cy="1470025"/>
          </a:xfrm>
          <a:prstGeom prst="rect">
            <a:avLst/>
          </a:prstGeom>
          <a:solidFill>
            <a:srgbClr val="00CCFF"/>
          </a:solidFill>
          <a:ln w="38100">
            <a:solidFill>
              <a:schemeClr val="tx1"/>
            </a:solidFill>
            <a:miter lim="800000"/>
            <a:headEnd/>
            <a:tailEnd/>
          </a:ln>
        </p:spPr>
        <p:txBody>
          <a:bodyPr>
            <a:spAutoFit/>
          </a:bodyPr>
          <a:lstStyle/>
          <a:p>
            <a:pPr>
              <a:spcBef>
                <a:spcPct val="30000"/>
              </a:spcBef>
            </a:pPr>
            <a:r>
              <a:rPr lang="tr-TR" sz="2200" b="1">
                <a:solidFill>
                  <a:schemeClr val="bg1"/>
                </a:solidFill>
              </a:rPr>
              <a:t>try…except…finally yöntem ile bu örneği programlayacak olursak ;</a:t>
            </a: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68618"/>
                                        </p:tgtEl>
                                        <p:attrNameLst>
                                          <p:attrName>style.visibility</p:attrName>
                                        </p:attrNameLst>
                                      </p:cBhvr>
                                      <p:to>
                                        <p:strVal val="visible"/>
                                      </p:to>
                                    </p:set>
                                    <p:animEffect transition="in" filter="box(out)">
                                      <p:cBhvr>
                                        <p:cTn id="7" dur="500"/>
                                        <p:tgtEl>
                                          <p:spTgt spid="686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AutoShape 2"/>
          <p:cNvSpPr>
            <a:spLocks noGrp="1" noChangeArrowheads="1"/>
          </p:cNvSpPr>
          <p:nvPr>
            <p:ph type="title"/>
          </p:nvPr>
        </p:nvSpPr>
        <p:spPr/>
        <p:txBody>
          <a:bodyPr/>
          <a:lstStyle/>
          <a:p>
            <a:pPr eaLnBrk="1" hangingPunct="1"/>
            <a:r>
              <a:rPr lang="tr-TR" smtClean="0"/>
              <a:t>KAYNAKLAR</a:t>
            </a:r>
          </a:p>
        </p:txBody>
      </p:sp>
      <p:sp>
        <p:nvSpPr>
          <p:cNvPr id="15363" name="Rectangle 3"/>
          <p:cNvSpPr>
            <a:spLocks noGrp="1" noChangeArrowheads="1"/>
          </p:cNvSpPr>
          <p:nvPr>
            <p:ph type="body" idx="1"/>
          </p:nvPr>
        </p:nvSpPr>
        <p:spPr>
          <a:xfrm>
            <a:off x="838200" y="2362200"/>
            <a:ext cx="7693025" cy="4306888"/>
          </a:xfrm>
        </p:spPr>
        <p:txBody>
          <a:bodyPr/>
          <a:lstStyle/>
          <a:p>
            <a:pPr eaLnBrk="1" hangingPunct="1">
              <a:lnSpc>
                <a:spcPct val="80000"/>
              </a:lnSpc>
              <a:spcBef>
                <a:spcPct val="50000"/>
              </a:spcBef>
              <a:spcAft>
                <a:spcPct val="50000"/>
              </a:spcAft>
            </a:pPr>
            <a:r>
              <a:rPr lang="tr-TR" sz="1800" smtClean="0">
                <a:hlinkClick r:id="rId2"/>
              </a:rPr>
              <a:t>http://ocw.mit.edu/courses/electrical-engineering-and-computer-science/6-00-introduction-to-computer-science-and-programming-fall-2008/video-lectures/lecture-10/</a:t>
            </a:r>
            <a:endParaRPr lang="tr-TR" sz="1800" smtClean="0"/>
          </a:p>
          <a:p>
            <a:pPr eaLnBrk="1" hangingPunct="1">
              <a:lnSpc>
                <a:spcPct val="80000"/>
              </a:lnSpc>
              <a:spcBef>
                <a:spcPct val="50000"/>
              </a:spcBef>
              <a:spcAft>
                <a:spcPct val="50000"/>
              </a:spcAft>
            </a:pPr>
            <a:r>
              <a:rPr lang="tr-TR" sz="1800" smtClean="0">
                <a:hlinkClick r:id="rId3"/>
              </a:rPr>
              <a:t>http://tr.wikipedia.org/wiki/Birle%C5%9Ftirmeli_s%C4%B1ralama</a:t>
            </a:r>
            <a:endParaRPr lang="tr-TR" sz="1800" smtClean="0"/>
          </a:p>
          <a:p>
            <a:pPr eaLnBrk="1" hangingPunct="1">
              <a:lnSpc>
                <a:spcPct val="80000"/>
              </a:lnSpc>
              <a:spcBef>
                <a:spcPct val="50000"/>
              </a:spcBef>
              <a:spcAft>
                <a:spcPct val="50000"/>
              </a:spcAft>
            </a:pPr>
            <a:r>
              <a:rPr lang="tr-TR" sz="1800" smtClean="0">
                <a:hlinkClick r:id="rId4"/>
              </a:rPr>
              <a:t>http://en.wikipedia.org/wiki/Divide_and_conquer_algorithm</a:t>
            </a:r>
            <a:endParaRPr lang="tr-TR" sz="1800" smtClean="0"/>
          </a:p>
          <a:p>
            <a:pPr eaLnBrk="1" hangingPunct="1">
              <a:lnSpc>
                <a:spcPct val="80000"/>
              </a:lnSpc>
              <a:spcBef>
                <a:spcPct val="50000"/>
              </a:spcBef>
              <a:spcAft>
                <a:spcPct val="50000"/>
              </a:spcAft>
            </a:pPr>
            <a:r>
              <a:rPr lang="tr-TR" sz="1800" smtClean="0">
                <a:hlinkClick r:id="rId5"/>
              </a:rPr>
              <a:t>http://www.istihza.com/py3/hata.html</a:t>
            </a:r>
            <a:endParaRPr lang="tr-TR" sz="1800" smtClean="0"/>
          </a:p>
          <a:p>
            <a:pPr eaLnBrk="1" hangingPunct="1">
              <a:lnSpc>
                <a:spcPct val="80000"/>
              </a:lnSpc>
              <a:spcBef>
                <a:spcPct val="50000"/>
              </a:spcBef>
              <a:spcAft>
                <a:spcPct val="50000"/>
              </a:spcAft>
            </a:pPr>
            <a:r>
              <a:rPr lang="tr-TR" sz="1800" smtClean="0">
                <a:hlinkClick r:id="rId6"/>
              </a:rPr>
              <a:t>http://kodveus.blogspot.com/2007/04/bl-ve-igal-et-divide-conquer.html</a:t>
            </a:r>
            <a:endParaRPr lang="tr-TR" sz="1800" smtClean="0"/>
          </a:p>
          <a:p>
            <a:pPr eaLnBrk="1" hangingPunct="1">
              <a:lnSpc>
                <a:spcPct val="80000"/>
              </a:lnSpc>
              <a:spcBef>
                <a:spcPct val="50000"/>
              </a:spcBef>
              <a:spcAft>
                <a:spcPct val="50000"/>
              </a:spcAft>
            </a:pPr>
            <a:r>
              <a:rPr lang="tr-TR" sz="1800" smtClean="0">
                <a:hlinkClick r:id="rId7"/>
              </a:rPr>
              <a:t>http://members.comu.edu.tr/kadayif/algoritmaanalizi/algoritmaanalizi.htm</a:t>
            </a:r>
            <a:r>
              <a:rPr lang="tr-TR" sz="1800" smtClean="0"/>
              <a:t> </a:t>
            </a:r>
          </a:p>
          <a:p>
            <a:pPr eaLnBrk="1" hangingPunct="1">
              <a:lnSpc>
                <a:spcPct val="80000"/>
              </a:lnSpc>
              <a:spcBef>
                <a:spcPct val="50000"/>
              </a:spcBef>
              <a:spcAft>
                <a:spcPct val="50000"/>
              </a:spcAft>
            </a:pPr>
            <a:r>
              <a:rPr lang="tr-TR" sz="1800" smtClean="0">
                <a:hlinkClick r:id="rId6"/>
              </a:rPr>
              <a:t>http://kodveus.blogspot.com/2007/04/bl-ve-igal-et-divide-conquer.html</a:t>
            </a:r>
            <a:r>
              <a:rPr lang="tr-TR" sz="1800" smtClean="0"/>
              <a:t> </a:t>
            </a:r>
          </a:p>
          <a:p>
            <a:pPr eaLnBrk="1" hangingPunct="1">
              <a:lnSpc>
                <a:spcPct val="80000"/>
              </a:lnSpc>
              <a:spcBef>
                <a:spcPct val="50000"/>
              </a:spcBef>
              <a:spcAft>
                <a:spcPct val="50000"/>
              </a:spcAft>
            </a:pPr>
            <a:endParaRPr lang="tr-TR" sz="1800" smtClean="0"/>
          </a:p>
        </p:txBody>
      </p:sp>
    </p:spTree>
  </p:cSld>
  <p:clrMapOvr>
    <a:masterClrMapping/>
  </p:clrMapOvr>
  <p:transition>
    <p:strips dir="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AutoShape 2"/>
          <p:cNvSpPr>
            <a:spLocks noGrp="1" noChangeArrowheads="1"/>
          </p:cNvSpPr>
          <p:nvPr>
            <p:ph type="title"/>
          </p:nvPr>
        </p:nvSpPr>
        <p:spPr/>
        <p:txBody>
          <a:bodyPr/>
          <a:lstStyle/>
          <a:p>
            <a:pPr eaLnBrk="1" hangingPunct="1"/>
            <a:r>
              <a:rPr lang="tr-TR" smtClean="0"/>
              <a:t>Konu Başlıkları</a:t>
            </a:r>
          </a:p>
        </p:txBody>
      </p:sp>
      <p:sp>
        <p:nvSpPr>
          <p:cNvPr id="4099" name="Text Box 4"/>
          <p:cNvSpPr txBox="1">
            <a:spLocks noChangeArrowheads="1"/>
          </p:cNvSpPr>
          <p:nvPr/>
        </p:nvSpPr>
        <p:spPr bwMode="auto">
          <a:xfrm>
            <a:off x="827088" y="2433638"/>
            <a:ext cx="8316912" cy="4062651"/>
          </a:xfrm>
          <a:prstGeom prst="rect">
            <a:avLst/>
          </a:prstGeom>
          <a:noFill/>
          <a:ln w="9525">
            <a:noFill/>
            <a:miter lim="800000"/>
            <a:headEnd/>
            <a:tailEnd/>
          </a:ln>
        </p:spPr>
        <p:txBody>
          <a:bodyPr>
            <a:spAutoFit/>
          </a:bodyPr>
          <a:lstStyle/>
          <a:p>
            <a:pPr marL="342900" indent="-342900" algn="l">
              <a:spcBef>
                <a:spcPct val="50000"/>
              </a:spcBef>
              <a:buFontTx/>
              <a:buAutoNum type="arabicPeriod"/>
            </a:pPr>
            <a:r>
              <a:rPr lang="tr-TR" sz="2400" b="1" dirty="0"/>
              <a:t>Bölme ve </a:t>
            </a:r>
            <a:r>
              <a:rPr lang="tr-TR" sz="2400" b="1" dirty="0" err="1"/>
              <a:t>Konkuer</a:t>
            </a:r>
            <a:r>
              <a:rPr lang="tr-TR" sz="2400" b="1" dirty="0"/>
              <a:t> </a:t>
            </a:r>
            <a:r>
              <a:rPr lang="tr-TR" sz="2400" b="1" dirty="0" smtClean="0"/>
              <a:t>Yöntemleri </a:t>
            </a:r>
            <a:r>
              <a:rPr lang="tr-TR" sz="2400" dirty="0" smtClean="0"/>
              <a:t>(</a:t>
            </a:r>
            <a:r>
              <a:rPr lang="tr-TR" sz="2400" dirty="0"/>
              <a:t>Böl ve İşgal Et)</a:t>
            </a:r>
          </a:p>
          <a:p>
            <a:pPr marL="342900" indent="-342900" algn="l">
              <a:spcBef>
                <a:spcPct val="50000"/>
              </a:spcBef>
              <a:buFontTx/>
              <a:buAutoNum type="arabicPeriod"/>
            </a:pPr>
            <a:r>
              <a:rPr lang="tr-TR" sz="2400" b="1" dirty="0"/>
              <a:t>Birleştirme </a:t>
            </a:r>
            <a:r>
              <a:rPr lang="tr-TR" sz="2400" b="1" dirty="0" smtClean="0"/>
              <a:t>Sıralamaları </a:t>
            </a:r>
            <a:r>
              <a:rPr lang="tr-TR" sz="2400" dirty="0" smtClean="0"/>
              <a:t>(</a:t>
            </a:r>
            <a:r>
              <a:rPr lang="tr-TR" sz="2400" dirty="0" err="1"/>
              <a:t>Merge</a:t>
            </a:r>
            <a:r>
              <a:rPr lang="tr-TR" sz="2400" dirty="0"/>
              <a:t> </a:t>
            </a:r>
            <a:r>
              <a:rPr lang="tr-TR" sz="2400" dirty="0" err="1"/>
              <a:t>Methods</a:t>
            </a:r>
            <a:r>
              <a:rPr lang="tr-TR" sz="2400" dirty="0"/>
              <a:t>)</a:t>
            </a:r>
          </a:p>
          <a:p>
            <a:pPr marL="342900" indent="-342900" algn="l">
              <a:spcBef>
                <a:spcPct val="50000"/>
              </a:spcBef>
              <a:buFontTx/>
              <a:buAutoNum type="arabicPeriod"/>
            </a:pPr>
            <a:r>
              <a:rPr lang="tr-TR" sz="2400" b="1" dirty="0"/>
              <a:t>İstisnalar (Hata Yakalama)</a:t>
            </a:r>
          </a:p>
          <a:p>
            <a:pPr marL="800100" lvl="1" indent="-342900" algn="l">
              <a:spcBef>
                <a:spcPct val="50000"/>
              </a:spcBef>
              <a:buFontTx/>
              <a:buAutoNum type="arabicPeriod"/>
            </a:pPr>
            <a:r>
              <a:rPr lang="tr-TR" sz="2000" b="1" dirty="0" err="1"/>
              <a:t>ValueError</a:t>
            </a:r>
            <a:endParaRPr lang="tr-TR" sz="2000" b="1" dirty="0"/>
          </a:p>
          <a:p>
            <a:pPr marL="800100" lvl="1" indent="-342900" algn="l">
              <a:spcBef>
                <a:spcPct val="50000"/>
              </a:spcBef>
              <a:buFontTx/>
              <a:buAutoNum type="arabicPeriod"/>
            </a:pPr>
            <a:r>
              <a:rPr lang="tr-TR" sz="2000" b="1" dirty="0" err="1"/>
              <a:t>ZeroDivisionError</a:t>
            </a:r>
            <a:endParaRPr lang="tr-TR" sz="2000" b="1" dirty="0"/>
          </a:p>
          <a:p>
            <a:pPr marL="800100" lvl="1" indent="-342900" algn="l">
              <a:spcBef>
                <a:spcPct val="50000"/>
              </a:spcBef>
              <a:buFontTx/>
              <a:buAutoNum type="arabicPeriod"/>
            </a:pPr>
            <a:r>
              <a:rPr lang="tr-TR" sz="2000" b="1" dirty="0" err="1"/>
              <a:t>finally</a:t>
            </a:r>
            <a:r>
              <a:rPr lang="tr-TR" sz="2000" b="1" dirty="0"/>
              <a:t> </a:t>
            </a:r>
          </a:p>
          <a:p>
            <a:pPr marL="342900" indent="-342900" algn="l">
              <a:spcBef>
                <a:spcPct val="50000"/>
              </a:spcBef>
              <a:buFontTx/>
              <a:buAutoNum type="arabicPeriod"/>
            </a:pPr>
            <a:r>
              <a:rPr lang="tr-TR" sz="2400" b="1" dirty="0"/>
              <a:t>Örnekler</a:t>
            </a:r>
          </a:p>
          <a:p>
            <a:pPr marL="342900" indent="-342900" algn="l">
              <a:spcBef>
                <a:spcPct val="50000"/>
              </a:spcBef>
              <a:buFontTx/>
              <a:buAutoNum type="arabicPeriod"/>
            </a:pPr>
            <a:r>
              <a:rPr lang="tr-TR" sz="2400" b="1" dirty="0"/>
              <a:t>Kaynaklar</a:t>
            </a:r>
          </a:p>
        </p:txBody>
      </p:sp>
    </p:spTree>
  </p:cSld>
  <p:clrMapOvr>
    <a:masterClrMapping/>
  </p:clrMapOvr>
  <p:transition>
    <p:strips dir="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AutoShape 2"/>
          <p:cNvSpPr>
            <a:spLocks noGrp="1" noChangeArrowheads="1"/>
          </p:cNvSpPr>
          <p:nvPr>
            <p:ph type="title"/>
          </p:nvPr>
        </p:nvSpPr>
        <p:spPr/>
        <p:txBody>
          <a:bodyPr/>
          <a:lstStyle/>
          <a:p>
            <a:pPr eaLnBrk="1" hangingPunct="1"/>
            <a:r>
              <a:rPr lang="tr-TR" sz="3200" smtClean="0"/>
              <a:t>Giriş</a:t>
            </a:r>
          </a:p>
        </p:txBody>
      </p:sp>
      <p:sp>
        <p:nvSpPr>
          <p:cNvPr id="5123" name="Text Box 3"/>
          <p:cNvSpPr txBox="1">
            <a:spLocks noChangeArrowheads="1"/>
          </p:cNvSpPr>
          <p:nvPr/>
        </p:nvSpPr>
        <p:spPr bwMode="auto">
          <a:xfrm>
            <a:off x="900113" y="2349500"/>
            <a:ext cx="8064500" cy="4100513"/>
          </a:xfrm>
          <a:prstGeom prst="rect">
            <a:avLst/>
          </a:prstGeom>
          <a:noFill/>
          <a:ln w="9525">
            <a:noFill/>
            <a:miter lim="800000"/>
            <a:headEnd/>
            <a:tailEnd/>
          </a:ln>
        </p:spPr>
        <p:txBody>
          <a:bodyPr>
            <a:spAutoFit/>
          </a:bodyPr>
          <a:lstStyle/>
          <a:p>
            <a:pPr algn="l">
              <a:spcBef>
                <a:spcPct val="50000"/>
              </a:spcBef>
            </a:pPr>
            <a:r>
              <a:rPr lang="tr-TR" sz="2100"/>
              <a:t>Bilgisayar bilimlerinde böl ve işgal et (D&amp;C) önemli bir algoritma tasarım tekniğidir. </a:t>
            </a:r>
          </a:p>
          <a:p>
            <a:pPr algn="l">
              <a:spcBef>
                <a:spcPct val="50000"/>
              </a:spcBef>
            </a:pPr>
            <a:r>
              <a:rPr lang="tr-TR" sz="2100"/>
              <a:t>Bir problemin iki veya daha fazla benzer alt probleme parçalanarak özyinelemeli olarak çözülmesine dayanmaktadır. Daha sonra bu alt problemlerin çözümleri arasından çözüm seçilir. </a:t>
            </a:r>
          </a:p>
          <a:p>
            <a:pPr algn="l">
              <a:spcBef>
                <a:spcPct val="50000"/>
              </a:spcBef>
            </a:pPr>
            <a:r>
              <a:rPr lang="tr-TR" sz="2100"/>
              <a:t>Arama (Mergesort, Quicksort), "Discrete Fourier Transforms" (FFTs) dahil olmak üzere bir çok algoritma bu yöntemi kullanmaktadır.</a:t>
            </a:r>
          </a:p>
          <a:p>
            <a:pPr algn="l">
              <a:spcBef>
                <a:spcPct val="50000"/>
              </a:spcBef>
            </a:pPr>
            <a:r>
              <a:rPr lang="tr-TR" sz="2100"/>
              <a:t>D&amp;C algoritmaları özyinelemeli yordamlar şeklinde gerçekleştirilmektedir. Dilerseniz sonuçların bir veri tipinde saklandığı özyinelemeli olmayan şekilde de kullanabilirsiniz.  </a:t>
            </a:r>
          </a:p>
        </p:txBody>
      </p:sp>
    </p:spTree>
  </p:cSld>
  <p:clrMapOvr>
    <a:masterClrMapping/>
  </p:clrMapOvr>
  <p:transition>
    <p:strips dir="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AutoShape 2"/>
          <p:cNvSpPr>
            <a:spLocks noGrp="1" noChangeArrowheads="1"/>
          </p:cNvSpPr>
          <p:nvPr>
            <p:ph type="title" idx="4294967295"/>
          </p:nvPr>
        </p:nvSpPr>
        <p:spPr/>
        <p:txBody>
          <a:bodyPr/>
          <a:lstStyle/>
          <a:p>
            <a:pPr eaLnBrk="1" hangingPunct="1"/>
            <a:r>
              <a:rPr lang="tr-TR" sz="3200" smtClean="0"/>
              <a:t>Giriş</a:t>
            </a:r>
          </a:p>
        </p:txBody>
      </p:sp>
      <p:sp>
        <p:nvSpPr>
          <p:cNvPr id="46083" name="Text Box 3"/>
          <p:cNvSpPr txBox="1">
            <a:spLocks noChangeArrowheads="1"/>
          </p:cNvSpPr>
          <p:nvPr/>
        </p:nvSpPr>
        <p:spPr bwMode="auto">
          <a:xfrm>
            <a:off x="900113" y="2349500"/>
            <a:ext cx="8064500" cy="1054100"/>
          </a:xfrm>
          <a:prstGeom prst="rect">
            <a:avLst/>
          </a:prstGeom>
          <a:noFill/>
          <a:ln w="9525">
            <a:noFill/>
            <a:miter lim="800000"/>
            <a:headEnd/>
            <a:tailEnd/>
          </a:ln>
        </p:spPr>
        <p:txBody>
          <a:bodyPr>
            <a:spAutoFit/>
          </a:bodyPr>
          <a:lstStyle/>
          <a:p>
            <a:pPr algn="l">
              <a:spcBef>
                <a:spcPct val="50000"/>
              </a:spcBef>
            </a:pPr>
            <a:r>
              <a:rPr lang="tr-TR" dirty="0"/>
              <a:t>Örnek vererek ne olduğunu anlamaya </a:t>
            </a:r>
            <a:r>
              <a:rPr lang="tr-TR" dirty="0" smtClean="0"/>
              <a:t>çalışalım.</a:t>
            </a:r>
            <a:endParaRPr lang="tr-TR" dirty="0"/>
          </a:p>
          <a:p>
            <a:pPr algn="l">
              <a:spcBef>
                <a:spcPct val="50000"/>
              </a:spcBef>
            </a:pPr>
            <a:r>
              <a:rPr lang="tr-TR" dirty="0"/>
              <a:t>Problemimiz bir dizi içerisindeki en büyük sayıyı bulmak. Bunu aşağıdaki çok kolay algoritma yardımıyla tek geçişte </a:t>
            </a:r>
            <a:r>
              <a:rPr lang="tr-TR" dirty="0" smtClean="0"/>
              <a:t>bulabilirsiniz.</a:t>
            </a:r>
            <a:endParaRPr lang="tr-TR" dirty="0"/>
          </a:p>
        </p:txBody>
      </p:sp>
      <p:pic>
        <p:nvPicPr>
          <p:cNvPr id="46084" name="Picture 4"/>
          <p:cNvPicPr>
            <a:picLocks noChangeAspect="1" noChangeArrowheads="1"/>
          </p:cNvPicPr>
          <p:nvPr/>
        </p:nvPicPr>
        <p:blipFill>
          <a:blip r:embed="rId2" cstate="print"/>
          <a:srcRect r="38336"/>
          <a:stretch>
            <a:fillRect/>
          </a:stretch>
        </p:blipFill>
        <p:spPr bwMode="auto">
          <a:xfrm>
            <a:off x="1042988" y="3500438"/>
            <a:ext cx="5329237" cy="2400300"/>
          </a:xfrm>
          <a:prstGeom prst="rect">
            <a:avLst/>
          </a:prstGeom>
          <a:noFill/>
          <a:ln w="9525">
            <a:noFill/>
            <a:miter lim="800000"/>
            <a:headEnd/>
            <a:tailEnd/>
          </a:ln>
          <a:effectLst/>
        </p:spPr>
      </p:pic>
      <p:pic>
        <p:nvPicPr>
          <p:cNvPr id="46085" name="Picture 5"/>
          <p:cNvPicPr>
            <a:picLocks noChangeAspect="1" noChangeArrowheads="1"/>
          </p:cNvPicPr>
          <p:nvPr/>
        </p:nvPicPr>
        <p:blipFill>
          <a:blip r:embed="rId3" cstate="print"/>
          <a:srcRect r="61070"/>
          <a:stretch>
            <a:fillRect/>
          </a:stretch>
        </p:blipFill>
        <p:spPr bwMode="auto">
          <a:xfrm>
            <a:off x="4716463" y="4221163"/>
            <a:ext cx="3744912" cy="2549525"/>
          </a:xfrm>
          <a:prstGeom prst="rect">
            <a:avLst/>
          </a:prstGeom>
          <a:noFill/>
          <a:ln w="9525">
            <a:noFill/>
            <a:miter lim="800000"/>
            <a:headEnd/>
            <a:tailEnd/>
          </a:ln>
          <a:effectLst/>
        </p:spPr>
      </p:pic>
    </p:spTree>
  </p:cSld>
  <p:clrMapOvr>
    <a:masterClrMapping/>
  </p:clrMapOvr>
  <p:transition>
    <p:strips dir="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AutoShape 2"/>
          <p:cNvSpPr>
            <a:spLocks noGrp="1" noChangeArrowheads="1"/>
          </p:cNvSpPr>
          <p:nvPr>
            <p:ph type="title" idx="4294967295"/>
          </p:nvPr>
        </p:nvSpPr>
        <p:spPr/>
        <p:txBody>
          <a:bodyPr/>
          <a:lstStyle/>
          <a:p>
            <a:pPr eaLnBrk="1" hangingPunct="1"/>
            <a:r>
              <a:rPr lang="tr-TR" sz="3200" smtClean="0"/>
              <a:t>Giriş</a:t>
            </a:r>
          </a:p>
        </p:txBody>
      </p:sp>
      <p:sp>
        <p:nvSpPr>
          <p:cNvPr id="47107" name="Text Box 3"/>
          <p:cNvSpPr txBox="1">
            <a:spLocks noChangeArrowheads="1"/>
          </p:cNvSpPr>
          <p:nvPr/>
        </p:nvSpPr>
        <p:spPr bwMode="auto">
          <a:xfrm>
            <a:off x="900113" y="2349500"/>
            <a:ext cx="8064500" cy="2703513"/>
          </a:xfrm>
          <a:prstGeom prst="rect">
            <a:avLst/>
          </a:prstGeom>
          <a:noFill/>
          <a:ln w="9525">
            <a:noFill/>
            <a:miter lim="800000"/>
            <a:headEnd/>
            <a:tailEnd/>
          </a:ln>
        </p:spPr>
        <p:txBody>
          <a:bodyPr>
            <a:spAutoFit/>
          </a:bodyPr>
          <a:lstStyle/>
          <a:p>
            <a:pPr algn="l">
              <a:spcBef>
                <a:spcPct val="50000"/>
              </a:spcBef>
            </a:pPr>
            <a:r>
              <a:rPr lang="tr-TR" dirty="0"/>
              <a:t>Ancak listeyi büyükten küçüğe sıralayınız şeklinde bir soru ile karşılaşmış olsaydık bunun için belli başlı algoritmalar geliştirmiş veya geliştirilmiş olan algoritmalardan bir kütüphane kullanmamız gerekecekti. </a:t>
            </a:r>
          </a:p>
          <a:p>
            <a:pPr algn="l">
              <a:spcBef>
                <a:spcPct val="50000"/>
              </a:spcBef>
            </a:pPr>
            <a:r>
              <a:rPr lang="tr-TR" dirty="0"/>
              <a:t>Örneğin biz </a:t>
            </a:r>
            <a:r>
              <a:rPr lang="tr-TR" dirty="0" err="1"/>
              <a:t>Python</a:t>
            </a:r>
            <a:r>
              <a:rPr lang="tr-TR" dirty="0"/>
              <a:t> kütüphanelerinden sıralama için </a:t>
            </a:r>
            <a:r>
              <a:rPr lang="tr-TR" dirty="0" err="1"/>
              <a:t>sort</a:t>
            </a:r>
            <a:r>
              <a:rPr lang="tr-TR" dirty="0"/>
              <a:t> </a:t>
            </a:r>
            <a:r>
              <a:rPr lang="tr-TR" dirty="0" err="1"/>
              <a:t>methodunu</a:t>
            </a:r>
            <a:r>
              <a:rPr lang="tr-TR" dirty="0"/>
              <a:t> kullanıyorduk.</a:t>
            </a:r>
          </a:p>
          <a:p>
            <a:pPr algn="l">
              <a:spcBef>
                <a:spcPct val="50000"/>
              </a:spcBef>
            </a:pPr>
            <a:r>
              <a:rPr lang="tr-TR" dirty="0"/>
              <a:t>Bu bölümde sıralama yöntemleri içerisinde kullanılan bir yöntem olan Bölme ve </a:t>
            </a:r>
            <a:r>
              <a:rPr lang="tr-TR" dirty="0" err="1"/>
              <a:t>Konkuer</a:t>
            </a:r>
            <a:r>
              <a:rPr lang="tr-TR" dirty="0"/>
              <a:t> yöntemini anlamaya </a:t>
            </a:r>
            <a:r>
              <a:rPr lang="tr-TR" dirty="0" smtClean="0"/>
              <a:t>çalışacağız (D&amp;C</a:t>
            </a:r>
            <a:r>
              <a:rPr lang="tr-TR" dirty="0"/>
              <a:t>)</a:t>
            </a:r>
          </a:p>
          <a:p>
            <a:pPr algn="l">
              <a:spcBef>
                <a:spcPct val="50000"/>
              </a:spcBef>
            </a:pPr>
            <a:r>
              <a:rPr lang="tr-TR" dirty="0"/>
              <a:t> </a:t>
            </a:r>
          </a:p>
        </p:txBody>
      </p:sp>
    </p:spTree>
  </p:cSld>
  <p:clrMapOvr>
    <a:masterClrMapping/>
  </p:clrMapOvr>
  <p:transition>
    <p:strips dir="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AutoShape 2"/>
          <p:cNvSpPr>
            <a:spLocks noGrp="1" noChangeArrowheads="1"/>
          </p:cNvSpPr>
          <p:nvPr>
            <p:ph type="title" idx="4294967295"/>
          </p:nvPr>
        </p:nvSpPr>
        <p:spPr/>
        <p:txBody>
          <a:bodyPr/>
          <a:lstStyle/>
          <a:p>
            <a:pPr eaLnBrk="1" hangingPunct="1"/>
            <a:r>
              <a:rPr lang="tr-TR" sz="3200" smtClean="0">
                <a:solidFill>
                  <a:schemeClr val="tx1"/>
                </a:solidFill>
              </a:rPr>
              <a:t>Bölme ve Konkuer Yöntemleri</a:t>
            </a:r>
          </a:p>
        </p:txBody>
      </p:sp>
      <p:sp>
        <p:nvSpPr>
          <p:cNvPr id="48131" name="Text Box 3"/>
          <p:cNvSpPr txBox="1">
            <a:spLocks noChangeArrowheads="1"/>
          </p:cNvSpPr>
          <p:nvPr/>
        </p:nvSpPr>
        <p:spPr bwMode="auto">
          <a:xfrm>
            <a:off x="900113" y="2349500"/>
            <a:ext cx="8064500" cy="4339650"/>
          </a:xfrm>
          <a:prstGeom prst="rect">
            <a:avLst/>
          </a:prstGeom>
          <a:noFill/>
          <a:ln w="9525">
            <a:noFill/>
            <a:miter lim="800000"/>
            <a:headEnd/>
            <a:tailEnd/>
          </a:ln>
        </p:spPr>
        <p:txBody>
          <a:bodyPr>
            <a:spAutoFit/>
          </a:bodyPr>
          <a:lstStyle/>
          <a:p>
            <a:pPr algn="l">
              <a:spcBef>
                <a:spcPct val="30000"/>
              </a:spcBef>
            </a:pPr>
            <a:r>
              <a:rPr lang="tr-TR" sz="2400" dirty="0"/>
              <a:t>Basitçe anlatacak olursak </a:t>
            </a:r>
            <a:r>
              <a:rPr lang="tr-TR" sz="2400" dirty="0" smtClean="0"/>
              <a:t>D&amp;C:</a:t>
            </a:r>
            <a:endParaRPr lang="tr-TR" sz="2400" dirty="0"/>
          </a:p>
          <a:p>
            <a:pPr algn="l">
              <a:spcBef>
                <a:spcPct val="30000"/>
              </a:spcBef>
            </a:pPr>
            <a:r>
              <a:rPr lang="tr-TR" sz="2400" dirty="0"/>
              <a:t>Sıralanacak olan </a:t>
            </a:r>
            <a:r>
              <a:rPr lang="tr-TR" sz="2400" dirty="0" smtClean="0"/>
              <a:t>diziyi (</a:t>
            </a:r>
            <a:r>
              <a:rPr lang="tr-TR" sz="2400" dirty="0"/>
              <a:t>listeyi) ikişer elemanı kalacak şekilde sürekli olarak ikiye </a:t>
            </a:r>
            <a:r>
              <a:rPr lang="tr-TR" sz="2400" dirty="0" smtClean="0"/>
              <a:t>böler </a:t>
            </a:r>
            <a:r>
              <a:rPr lang="tr-TR" sz="2400" dirty="0"/>
              <a:t>(Bölme Yöntemi)</a:t>
            </a:r>
          </a:p>
          <a:p>
            <a:pPr algn="l">
              <a:spcBef>
                <a:spcPct val="30000"/>
              </a:spcBef>
            </a:pPr>
            <a:r>
              <a:rPr lang="tr-TR" sz="2400" dirty="0"/>
              <a:t>Sonra bu parçaları kendi içlerinde </a:t>
            </a:r>
            <a:r>
              <a:rPr lang="tr-TR" sz="2400" dirty="0" smtClean="0"/>
              <a:t>sıralar (</a:t>
            </a:r>
            <a:r>
              <a:rPr lang="tr-TR" sz="2400" dirty="0" err="1"/>
              <a:t>Konkuer</a:t>
            </a:r>
            <a:r>
              <a:rPr lang="tr-TR" sz="2400" dirty="0"/>
              <a:t> Yöntemi) </a:t>
            </a:r>
          </a:p>
          <a:p>
            <a:pPr algn="l">
              <a:spcBef>
                <a:spcPct val="30000"/>
              </a:spcBef>
            </a:pPr>
            <a:r>
              <a:rPr lang="tr-TR" sz="2400" dirty="0"/>
              <a:t>Sonra bu sıraladığı parçaları diğer parçalar ile karşılaştırarak tekrar birleştirir.</a:t>
            </a:r>
          </a:p>
          <a:p>
            <a:pPr algn="l">
              <a:spcBef>
                <a:spcPct val="30000"/>
              </a:spcBef>
            </a:pPr>
            <a:r>
              <a:rPr lang="tr-TR" sz="2400" dirty="0"/>
              <a:t>Sonuçta elde edilen dizi sıralı dizinin kendisidir. </a:t>
            </a:r>
          </a:p>
          <a:p>
            <a:pPr algn="l">
              <a:spcBef>
                <a:spcPct val="30000"/>
              </a:spcBef>
            </a:pPr>
            <a:r>
              <a:rPr lang="tr-TR" sz="2400" dirty="0"/>
              <a:t>Bu açıdan bir </a:t>
            </a:r>
            <a:r>
              <a:rPr lang="tr-TR" sz="2400" dirty="0">
                <a:hlinkClick r:id="rId3"/>
              </a:rPr>
              <a:t>parçala fethet (</a:t>
            </a:r>
            <a:r>
              <a:rPr lang="tr-TR" sz="2400" dirty="0" err="1">
                <a:hlinkClick r:id="rId3"/>
              </a:rPr>
              <a:t>divide</a:t>
            </a:r>
            <a:r>
              <a:rPr lang="tr-TR" sz="2400" dirty="0">
                <a:hlinkClick r:id="rId3"/>
              </a:rPr>
              <a:t> </a:t>
            </a:r>
            <a:r>
              <a:rPr lang="tr-TR" sz="2400" dirty="0" err="1">
                <a:hlinkClick r:id="rId3"/>
              </a:rPr>
              <a:t>and</a:t>
            </a:r>
            <a:r>
              <a:rPr lang="tr-TR" sz="2400" dirty="0">
                <a:hlinkClick r:id="rId3"/>
              </a:rPr>
              <a:t> </a:t>
            </a:r>
            <a:r>
              <a:rPr lang="tr-TR" sz="2400" dirty="0" err="1">
                <a:hlinkClick r:id="rId3"/>
              </a:rPr>
              <a:t>conquere</a:t>
            </a:r>
            <a:r>
              <a:rPr lang="tr-TR" sz="2400" dirty="0">
                <a:hlinkClick r:id="rId3"/>
              </a:rPr>
              <a:t>)</a:t>
            </a:r>
            <a:r>
              <a:rPr lang="tr-TR" sz="2400" dirty="0"/>
              <a:t> yaklaşımı elde edilmiş olur. </a:t>
            </a:r>
          </a:p>
        </p:txBody>
      </p:sp>
    </p:spTree>
  </p:cSld>
  <p:clrMapOvr>
    <a:masterClrMapping/>
  </p:clrMapOvr>
  <p:transition>
    <p:strips dir="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AutoShape 2"/>
          <p:cNvSpPr>
            <a:spLocks noGrp="1" noChangeArrowheads="1"/>
          </p:cNvSpPr>
          <p:nvPr>
            <p:ph type="title" idx="4294967295"/>
          </p:nvPr>
        </p:nvSpPr>
        <p:spPr/>
        <p:txBody>
          <a:bodyPr/>
          <a:lstStyle/>
          <a:p>
            <a:pPr eaLnBrk="1" hangingPunct="1"/>
            <a:r>
              <a:rPr lang="tr-TR" smtClean="0">
                <a:solidFill>
                  <a:schemeClr val="tx1"/>
                </a:solidFill>
              </a:rPr>
              <a:t>Örnek Yaklaşım</a:t>
            </a:r>
          </a:p>
        </p:txBody>
      </p:sp>
      <p:sp>
        <p:nvSpPr>
          <p:cNvPr id="50179" name="Text Box 3"/>
          <p:cNvSpPr txBox="1">
            <a:spLocks noChangeArrowheads="1"/>
          </p:cNvSpPr>
          <p:nvPr/>
        </p:nvSpPr>
        <p:spPr bwMode="auto">
          <a:xfrm>
            <a:off x="900113" y="2349500"/>
            <a:ext cx="8243887" cy="457200"/>
          </a:xfrm>
          <a:prstGeom prst="rect">
            <a:avLst/>
          </a:prstGeom>
          <a:noFill/>
          <a:ln w="9525">
            <a:noFill/>
            <a:miter lim="800000"/>
            <a:headEnd/>
            <a:tailEnd/>
          </a:ln>
        </p:spPr>
        <p:txBody>
          <a:bodyPr>
            <a:spAutoFit/>
          </a:bodyPr>
          <a:lstStyle/>
          <a:p>
            <a:pPr algn="l">
              <a:spcBef>
                <a:spcPct val="30000"/>
              </a:spcBef>
            </a:pPr>
            <a:r>
              <a:rPr lang="tr-TR" sz="1400"/>
              <a:t>Elimizde ki liste</a:t>
            </a:r>
            <a:r>
              <a:rPr lang="tr-TR"/>
              <a:t>   </a:t>
            </a:r>
            <a:r>
              <a:rPr lang="tr-TR" sz="2400" b="1"/>
              <a:t>5  ,  2  ,  20  ,  4  ,  45  ,  8  ,  7  ,  3</a:t>
            </a:r>
            <a:r>
              <a:rPr lang="tr-TR"/>
              <a:t>   </a:t>
            </a:r>
            <a:r>
              <a:rPr lang="tr-TR" sz="1400"/>
              <a:t>sayılarından oluşsun.</a:t>
            </a:r>
          </a:p>
        </p:txBody>
      </p:sp>
      <p:sp>
        <p:nvSpPr>
          <p:cNvPr id="50180" name="AutoShape 4"/>
          <p:cNvSpPr>
            <a:spLocks/>
          </p:cNvSpPr>
          <p:nvPr/>
        </p:nvSpPr>
        <p:spPr bwMode="auto">
          <a:xfrm rot="5400000">
            <a:off x="3348038" y="1917700"/>
            <a:ext cx="215900" cy="1943100"/>
          </a:xfrm>
          <a:prstGeom prst="rightBrace">
            <a:avLst>
              <a:gd name="adj1" fmla="val 75000"/>
              <a:gd name="adj2" fmla="val 50000"/>
            </a:avLst>
          </a:prstGeom>
          <a:noFill/>
          <a:ln w="9525">
            <a:solidFill>
              <a:schemeClr val="tx1"/>
            </a:solidFill>
            <a:round/>
            <a:headEnd/>
            <a:tailEnd/>
          </a:ln>
          <a:effectLst/>
        </p:spPr>
        <p:txBody>
          <a:bodyPr wrap="none" anchor="ctr"/>
          <a:lstStyle/>
          <a:p>
            <a:endParaRPr lang="tr-TR"/>
          </a:p>
        </p:txBody>
      </p:sp>
      <p:sp>
        <p:nvSpPr>
          <p:cNvPr id="50181" name="AutoShape 5"/>
          <p:cNvSpPr>
            <a:spLocks/>
          </p:cNvSpPr>
          <p:nvPr/>
        </p:nvSpPr>
        <p:spPr bwMode="auto">
          <a:xfrm rot="5400000">
            <a:off x="5939632" y="1916906"/>
            <a:ext cx="215900" cy="1944687"/>
          </a:xfrm>
          <a:prstGeom prst="rightBrace">
            <a:avLst>
              <a:gd name="adj1" fmla="val 75061"/>
              <a:gd name="adj2" fmla="val 50000"/>
            </a:avLst>
          </a:prstGeom>
          <a:noFill/>
          <a:ln w="9525">
            <a:solidFill>
              <a:schemeClr val="tx1"/>
            </a:solidFill>
            <a:round/>
            <a:headEnd/>
            <a:tailEnd/>
          </a:ln>
          <a:effectLst/>
        </p:spPr>
        <p:txBody>
          <a:bodyPr wrap="none" anchor="ctr"/>
          <a:lstStyle/>
          <a:p>
            <a:endParaRPr lang="tr-TR"/>
          </a:p>
        </p:txBody>
      </p:sp>
      <p:sp>
        <p:nvSpPr>
          <p:cNvPr id="50182" name="Line 6"/>
          <p:cNvSpPr>
            <a:spLocks noChangeShapeType="1"/>
          </p:cNvSpPr>
          <p:nvPr/>
        </p:nvSpPr>
        <p:spPr bwMode="auto">
          <a:xfrm>
            <a:off x="4716463" y="2420938"/>
            <a:ext cx="0" cy="1871662"/>
          </a:xfrm>
          <a:prstGeom prst="line">
            <a:avLst/>
          </a:prstGeom>
          <a:noFill/>
          <a:ln w="76200">
            <a:solidFill>
              <a:schemeClr val="tx1"/>
            </a:solidFill>
            <a:round/>
            <a:headEnd/>
            <a:tailEnd/>
          </a:ln>
          <a:effectLst/>
        </p:spPr>
        <p:txBody>
          <a:bodyPr/>
          <a:lstStyle/>
          <a:p>
            <a:endParaRPr lang="tr-TR"/>
          </a:p>
        </p:txBody>
      </p:sp>
      <p:sp>
        <p:nvSpPr>
          <p:cNvPr id="50183" name="Text Box 3"/>
          <p:cNvSpPr txBox="1">
            <a:spLocks noChangeArrowheads="1"/>
          </p:cNvSpPr>
          <p:nvPr/>
        </p:nvSpPr>
        <p:spPr bwMode="auto">
          <a:xfrm>
            <a:off x="2555875" y="3068638"/>
            <a:ext cx="1943100" cy="396875"/>
          </a:xfrm>
          <a:prstGeom prst="rect">
            <a:avLst/>
          </a:prstGeom>
          <a:noFill/>
          <a:ln w="9525">
            <a:noFill/>
            <a:miter lim="800000"/>
            <a:headEnd/>
            <a:tailEnd/>
          </a:ln>
        </p:spPr>
        <p:txBody>
          <a:bodyPr>
            <a:spAutoFit/>
          </a:bodyPr>
          <a:lstStyle/>
          <a:p>
            <a:pPr algn="l">
              <a:spcBef>
                <a:spcPct val="30000"/>
              </a:spcBef>
            </a:pPr>
            <a:r>
              <a:rPr lang="tr-TR" sz="2000" b="1"/>
              <a:t>5  ,  2  ,  20  ,  4</a:t>
            </a:r>
            <a:endParaRPr lang="tr-TR" sz="2000"/>
          </a:p>
        </p:txBody>
      </p:sp>
      <p:sp>
        <p:nvSpPr>
          <p:cNvPr id="50184" name="Text Box 3"/>
          <p:cNvSpPr txBox="1">
            <a:spLocks noChangeArrowheads="1"/>
          </p:cNvSpPr>
          <p:nvPr/>
        </p:nvSpPr>
        <p:spPr bwMode="auto">
          <a:xfrm>
            <a:off x="5076825" y="3068638"/>
            <a:ext cx="1943100" cy="396875"/>
          </a:xfrm>
          <a:prstGeom prst="rect">
            <a:avLst/>
          </a:prstGeom>
          <a:noFill/>
          <a:ln w="9525">
            <a:noFill/>
            <a:miter lim="800000"/>
            <a:headEnd/>
            <a:tailEnd/>
          </a:ln>
        </p:spPr>
        <p:txBody>
          <a:bodyPr>
            <a:spAutoFit/>
          </a:bodyPr>
          <a:lstStyle/>
          <a:p>
            <a:pPr algn="l">
              <a:spcBef>
                <a:spcPct val="30000"/>
              </a:spcBef>
            </a:pPr>
            <a:r>
              <a:rPr lang="tr-TR" sz="2000" b="1"/>
              <a:t>45  ,  8  ,  7  ,  3</a:t>
            </a:r>
            <a:endParaRPr lang="tr-TR" sz="2000"/>
          </a:p>
        </p:txBody>
      </p:sp>
      <p:sp>
        <p:nvSpPr>
          <p:cNvPr id="50185" name="Line 9"/>
          <p:cNvSpPr>
            <a:spLocks noChangeShapeType="1"/>
          </p:cNvSpPr>
          <p:nvPr/>
        </p:nvSpPr>
        <p:spPr bwMode="auto">
          <a:xfrm>
            <a:off x="3473450" y="3165475"/>
            <a:ext cx="19050" cy="1127125"/>
          </a:xfrm>
          <a:prstGeom prst="line">
            <a:avLst/>
          </a:prstGeom>
          <a:noFill/>
          <a:ln w="76200">
            <a:solidFill>
              <a:schemeClr val="tx1"/>
            </a:solidFill>
            <a:round/>
            <a:headEnd/>
            <a:tailEnd/>
          </a:ln>
          <a:effectLst/>
        </p:spPr>
        <p:txBody>
          <a:bodyPr/>
          <a:lstStyle/>
          <a:p>
            <a:endParaRPr lang="tr-TR"/>
          </a:p>
        </p:txBody>
      </p:sp>
      <p:sp>
        <p:nvSpPr>
          <p:cNvPr id="50186" name="AutoShape 10"/>
          <p:cNvSpPr>
            <a:spLocks/>
          </p:cNvSpPr>
          <p:nvPr/>
        </p:nvSpPr>
        <p:spPr bwMode="auto">
          <a:xfrm rot="5400000">
            <a:off x="2844007" y="3212306"/>
            <a:ext cx="215900" cy="792163"/>
          </a:xfrm>
          <a:prstGeom prst="rightBrace">
            <a:avLst>
              <a:gd name="adj1" fmla="val 30576"/>
              <a:gd name="adj2" fmla="val 50000"/>
            </a:avLst>
          </a:prstGeom>
          <a:noFill/>
          <a:ln w="9525">
            <a:solidFill>
              <a:schemeClr val="tx1"/>
            </a:solidFill>
            <a:round/>
            <a:headEnd/>
            <a:tailEnd/>
          </a:ln>
          <a:effectLst/>
        </p:spPr>
        <p:txBody>
          <a:bodyPr wrap="none" anchor="ctr"/>
          <a:lstStyle/>
          <a:p>
            <a:endParaRPr lang="tr-TR"/>
          </a:p>
        </p:txBody>
      </p:sp>
      <p:sp>
        <p:nvSpPr>
          <p:cNvPr id="50187" name="AutoShape 11"/>
          <p:cNvSpPr>
            <a:spLocks/>
          </p:cNvSpPr>
          <p:nvPr/>
        </p:nvSpPr>
        <p:spPr bwMode="auto">
          <a:xfrm rot="5400000">
            <a:off x="3923507" y="3231356"/>
            <a:ext cx="215900" cy="792163"/>
          </a:xfrm>
          <a:prstGeom prst="rightBrace">
            <a:avLst>
              <a:gd name="adj1" fmla="val 30576"/>
              <a:gd name="adj2" fmla="val 50000"/>
            </a:avLst>
          </a:prstGeom>
          <a:noFill/>
          <a:ln w="9525">
            <a:solidFill>
              <a:schemeClr val="tx1"/>
            </a:solidFill>
            <a:round/>
            <a:headEnd/>
            <a:tailEnd/>
          </a:ln>
          <a:effectLst/>
        </p:spPr>
        <p:txBody>
          <a:bodyPr wrap="none" anchor="ctr"/>
          <a:lstStyle/>
          <a:p>
            <a:endParaRPr lang="tr-TR"/>
          </a:p>
        </p:txBody>
      </p:sp>
      <p:sp>
        <p:nvSpPr>
          <p:cNvPr id="50192" name="Text Box 3"/>
          <p:cNvSpPr txBox="1">
            <a:spLocks noChangeArrowheads="1"/>
          </p:cNvSpPr>
          <p:nvPr/>
        </p:nvSpPr>
        <p:spPr bwMode="auto">
          <a:xfrm>
            <a:off x="2525713" y="3933825"/>
            <a:ext cx="865187" cy="396875"/>
          </a:xfrm>
          <a:prstGeom prst="rect">
            <a:avLst/>
          </a:prstGeom>
          <a:noFill/>
          <a:ln w="9525">
            <a:noFill/>
            <a:miter lim="800000"/>
            <a:headEnd/>
            <a:tailEnd/>
          </a:ln>
        </p:spPr>
        <p:txBody>
          <a:bodyPr>
            <a:spAutoFit/>
          </a:bodyPr>
          <a:lstStyle/>
          <a:p>
            <a:pPr algn="l">
              <a:spcBef>
                <a:spcPct val="30000"/>
              </a:spcBef>
            </a:pPr>
            <a:r>
              <a:rPr lang="tr-TR" sz="2000" b="1"/>
              <a:t>5  ,  2</a:t>
            </a:r>
            <a:endParaRPr lang="tr-TR" sz="2000"/>
          </a:p>
        </p:txBody>
      </p:sp>
      <p:sp>
        <p:nvSpPr>
          <p:cNvPr id="50196" name="Line 20"/>
          <p:cNvSpPr>
            <a:spLocks noChangeShapeType="1"/>
          </p:cNvSpPr>
          <p:nvPr/>
        </p:nvSpPr>
        <p:spPr bwMode="auto">
          <a:xfrm>
            <a:off x="2952750" y="4005263"/>
            <a:ext cx="0" cy="287337"/>
          </a:xfrm>
          <a:prstGeom prst="line">
            <a:avLst/>
          </a:prstGeom>
          <a:noFill/>
          <a:ln w="76200">
            <a:solidFill>
              <a:schemeClr val="tx1"/>
            </a:solidFill>
            <a:round/>
            <a:headEnd/>
            <a:tailEnd/>
          </a:ln>
          <a:effectLst/>
        </p:spPr>
        <p:txBody>
          <a:bodyPr/>
          <a:lstStyle/>
          <a:p>
            <a:endParaRPr lang="tr-TR"/>
          </a:p>
        </p:txBody>
      </p:sp>
      <p:sp>
        <p:nvSpPr>
          <p:cNvPr id="50197" name="Text Box 3"/>
          <p:cNvSpPr txBox="1">
            <a:spLocks noChangeArrowheads="1"/>
          </p:cNvSpPr>
          <p:nvPr/>
        </p:nvSpPr>
        <p:spPr bwMode="auto">
          <a:xfrm>
            <a:off x="3544888" y="3943350"/>
            <a:ext cx="1008062" cy="396875"/>
          </a:xfrm>
          <a:prstGeom prst="rect">
            <a:avLst/>
          </a:prstGeom>
          <a:noFill/>
          <a:ln w="9525">
            <a:noFill/>
            <a:miter lim="800000"/>
            <a:headEnd/>
            <a:tailEnd/>
          </a:ln>
        </p:spPr>
        <p:txBody>
          <a:bodyPr>
            <a:spAutoFit/>
          </a:bodyPr>
          <a:lstStyle/>
          <a:p>
            <a:pPr algn="l">
              <a:spcBef>
                <a:spcPct val="30000"/>
              </a:spcBef>
            </a:pPr>
            <a:r>
              <a:rPr lang="tr-TR" sz="2000" b="1"/>
              <a:t>20  ,  4</a:t>
            </a:r>
            <a:endParaRPr lang="tr-TR" sz="2000"/>
          </a:p>
        </p:txBody>
      </p:sp>
      <p:sp>
        <p:nvSpPr>
          <p:cNvPr id="50198" name="Line 22"/>
          <p:cNvSpPr>
            <a:spLocks noChangeShapeType="1"/>
          </p:cNvSpPr>
          <p:nvPr/>
        </p:nvSpPr>
        <p:spPr bwMode="auto">
          <a:xfrm>
            <a:off x="4102100" y="4014788"/>
            <a:ext cx="0" cy="287337"/>
          </a:xfrm>
          <a:prstGeom prst="line">
            <a:avLst/>
          </a:prstGeom>
          <a:noFill/>
          <a:ln w="76200">
            <a:solidFill>
              <a:schemeClr val="tx1"/>
            </a:solidFill>
            <a:round/>
            <a:headEnd/>
            <a:tailEnd/>
          </a:ln>
          <a:effectLst/>
        </p:spPr>
        <p:txBody>
          <a:bodyPr/>
          <a:lstStyle/>
          <a:p>
            <a:endParaRPr lang="tr-TR"/>
          </a:p>
        </p:txBody>
      </p:sp>
      <p:sp>
        <p:nvSpPr>
          <p:cNvPr id="50199" name="Line 23"/>
          <p:cNvSpPr>
            <a:spLocks noChangeShapeType="1"/>
          </p:cNvSpPr>
          <p:nvPr/>
        </p:nvSpPr>
        <p:spPr bwMode="auto">
          <a:xfrm>
            <a:off x="6115050" y="3179763"/>
            <a:ext cx="19050" cy="1127125"/>
          </a:xfrm>
          <a:prstGeom prst="line">
            <a:avLst/>
          </a:prstGeom>
          <a:noFill/>
          <a:ln w="76200">
            <a:solidFill>
              <a:schemeClr val="tx1"/>
            </a:solidFill>
            <a:round/>
            <a:headEnd/>
            <a:tailEnd/>
          </a:ln>
          <a:effectLst/>
        </p:spPr>
        <p:txBody>
          <a:bodyPr/>
          <a:lstStyle/>
          <a:p>
            <a:endParaRPr lang="tr-TR"/>
          </a:p>
        </p:txBody>
      </p:sp>
      <p:sp>
        <p:nvSpPr>
          <p:cNvPr id="50200" name="AutoShape 24"/>
          <p:cNvSpPr>
            <a:spLocks/>
          </p:cNvSpPr>
          <p:nvPr/>
        </p:nvSpPr>
        <p:spPr bwMode="auto">
          <a:xfrm rot="5400000">
            <a:off x="5485607" y="3226593"/>
            <a:ext cx="215900" cy="792163"/>
          </a:xfrm>
          <a:prstGeom prst="rightBrace">
            <a:avLst>
              <a:gd name="adj1" fmla="val 30576"/>
              <a:gd name="adj2" fmla="val 50000"/>
            </a:avLst>
          </a:prstGeom>
          <a:noFill/>
          <a:ln w="9525">
            <a:solidFill>
              <a:schemeClr val="tx1"/>
            </a:solidFill>
            <a:round/>
            <a:headEnd/>
            <a:tailEnd/>
          </a:ln>
          <a:effectLst/>
        </p:spPr>
        <p:txBody>
          <a:bodyPr wrap="none" anchor="ctr"/>
          <a:lstStyle/>
          <a:p>
            <a:endParaRPr lang="tr-TR"/>
          </a:p>
        </p:txBody>
      </p:sp>
      <p:sp>
        <p:nvSpPr>
          <p:cNvPr id="50201" name="AutoShape 25"/>
          <p:cNvSpPr>
            <a:spLocks/>
          </p:cNvSpPr>
          <p:nvPr/>
        </p:nvSpPr>
        <p:spPr bwMode="auto">
          <a:xfrm rot="5400000">
            <a:off x="6565107" y="3245643"/>
            <a:ext cx="215900" cy="792163"/>
          </a:xfrm>
          <a:prstGeom prst="rightBrace">
            <a:avLst>
              <a:gd name="adj1" fmla="val 30576"/>
              <a:gd name="adj2" fmla="val 50000"/>
            </a:avLst>
          </a:prstGeom>
          <a:noFill/>
          <a:ln w="9525">
            <a:solidFill>
              <a:schemeClr val="tx1"/>
            </a:solidFill>
            <a:round/>
            <a:headEnd/>
            <a:tailEnd/>
          </a:ln>
          <a:effectLst/>
        </p:spPr>
        <p:txBody>
          <a:bodyPr wrap="none" anchor="ctr"/>
          <a:lstStyle/>
          <a:p>
            <a:endParaRPr lang="tr-TR"/>
          </a:p>
        </p:txBody>
      </p:sp>
      <p:sp>
        <p:nvSpPr>
          <p:cNvPr id="50202" name="Text Box 3"/>
          <p:cNvSpPr txBox="1">
            <a:spLocks noChangeArrowheads="1"/>
          </p:cNvSpPr>
          <p:nvPr/>
        </p:nvSpPr>
        <p:spPr bwMode="auto">
          <a:xfrm>
            <a:off x="5056188" y="3948113"/>
            <a:ext cx="1028700" cy="396875"/>
          </a:xfrm>
          <a:prstGeom prst="rect">
            <a:avLst/>
          </a:prstGeom>
          <a:noFill/>
          <a:ln w="9525">
            <a:noFill/>
            <a:miter lim="800000"/>
            <a:headEnd/>
            <a:tailEnd/>
          </a:ln>
        </p:spPr>
        <p:txBody>
          <a:bodyPr>
            <a:spAutoFit/>
          </a:bodyPr>
          <a:lstStyle/>
          <a:p>
            <a:pPr algn="l">
              <a:spcBef>
                <a:spcPct val="30000"/>
              </a:spcBef>
            </a:pPr>
            <a:r>
              <a:rPr lang="tr-TR" sz="2000" b="1"/>
              <a:t>45  ,  8</a:t>
            </a:r>
            <a:endParaRPr lang="tr-TR" sz="2000"/>
          </a:p>
        </p:txBody>
      </p:sp>
      <p:sp>
        <p:nvSpPr>
          <p:cNvPr id="50203" name="Line 27"/>
          <p:cNvSpPr>
            <a:spLocks noChangeShapeType="1"/>
          </p:cNvSpPr>
          <p:nvPr/>
        </p:nvSpPr>
        <p:spPr bwMode="auto">
          <a:xfrm>
            <a:off x="5594350" y="4019550"/>
            <a:ext cx="0" cy="287338"/>
          </a:xfrm>
          <a:prstGeom prst="line">
            <a:avLst/>
          </a:prstGeom>
          <a:noFill/>
          <a:ln w="76200">
            <a:solidFill>
              <a:schemeClr val="tx1"/>
            </a:solidFill>
            <a:round/>
            <a:headEnd/>
            <a:tailEnd/>
          </a:ln>
          <a:effectLst/>
        </p:spPr>
        <p:txBody>
          <a:bodyPr/>
          <a:lstStyle/>
          <a:p>
            <a:endParaRPr lang="tr-TR"/>
          </a:p>
        </p:txBody>
      </p:sp>
      <p:sp>
        <p:nvSpPr>
          <p:cNvPr id="50204" name="Text Box 3"/>
          <p:cNvSpPr txBox="1">
            <a:spLocks noChangeArrowheads="1"/>
          </p:cNvSpPr>
          <p:nvPr/>
        </p:nvSpPr>
        <p:spPr bwMode="auto">
          <a:xfrm>
            <a:off x="6319838" y="3957638"/>
            <a:ext cx="1008062" cy="396875"/>
          </a:xfrm>
          <a:prstGeom prst="rect">
            <a:avLst/>
          </a:prstGeom>
          <a:noFill/>
          <a:ln w="9525">
            <a:noFill/>
            <a:miter lim="800000"/>
            <a:headEnd/>
            <a:tailEnd/>
          </a:ln>
        </p:spPr>
        <p:txBody>
          <a:bodyPr>
            <a:spAutoFit/>
          </a:bodyPr>
          <a:lstStyle/>
          <a:p>
            <a:pPr algn="l">
              <a:spcBef>
                <a:spcPct val="30000"/>
              </a:spcBef>
            </a:pPr>
            <a:r>
              <a:rPr lang="tr-TR" sz="2000" b="1"/>
              <a:t>7  ,  3</a:t>
            </a:r>
            <a:endParaRPr lang="tr-TR" sz="2000"/>
          </a:p>
        </p:txBody>
      </p:sp>
      <p:sp>
        <p:nvSpPr>
          <p:cNvPr id="50205" name="Line 29"/>
          <p:cNvSpPr>
            <a:spLocks noChangeShapeType="1"/>
          </p:cNvSpPr>
          <p:nvPr/>
        </p:nvSpPr>
        <p:spPr bwMode="auto">
          <a:xfrm>
            <a:off x="6743700" y="4029075"/>
            <a:ext cx="0" cy="287338"/>
          </a:xfrm>
          <a:prstGeom prst="line">
            <a:avLst/>
          </a:prstGeom>
          <a:noFill/>
          <a:ln w="76200">
            <a:solidFill>
              <a:schemeClr val="tx1"/>
            </a:solidFill>
            <a:round/>
            <a:headEnd/>
            <a:tailEnd/>
          </a:ln>
          <a:effectLst/>
        </p:spPr>
        <p:txBody>
          <a:bodyPr/>
          <a:lstStyle/>
          <a:p>
            <a:endParaRPr lang="tr-TR"/>
          </a:p>
        </p:txBody>
      </p:sp>
      <p:sp>
        <p:nvSpPr>
          <p:cNvPr id="50206" name="Text Box 3"/>
          <p:cNvSpPr txBox="1">
            <a:spLocks noChangeArrowheads="1"/>
          </p:cNvSpPr>
          <p:nvPr/>
        </p:nvSpPr>
        <p:spPr bwMode="auto">
          <a:xfrm>
            <a:off x="2411413" y="4446588"/>
            <a:ext cx="5111750" cy="1441450"/>
          </a:xfrm>
          <a:prstGeom prst="rect">
            <a:avLst/>
          </a:prstGeom>
          <a:solidFill>
            <a:srgbClr val="00CCFF"/>
          </a:solidFill>
          <a:ln w="38100">
            <a:solidFill>
              <a:schemeClr val="tx1"/>
            </a:solidFill>
            <a:miter lim="800000"/>
            <a:headEnd/>
            <a:tailEnd/>
          </a:ln>
        </p:spPr>
        <p:txBody>
          <a:bodyPr>
            <a:spAutoFit/>
          </a:bodyPr>
          <a:lstStyle/>
          <a:p>
            <a:pPr>
              <a:spcBef>
                <a:spcPct val="30000"/>
              </a:spcBef>
            </a:pPr>
            <a:r>
              <a:rPr lang="tr-TR" sz="2000" b="1" dirty="0">
                <a:solidFill>
                  <a:schemeClr val="bg1"/>
                </a:solidFill>
              </a:rPr>
              <a:t>Bu adıma kadar yapılan işlemler Bölme işleminin </a:t>
            </a:r>
            <a:r>
              <a:rPr lang="tr-TR" sz="2000" b="1" dirty="0" smtClean="0">
                <a:solidFill>
                  <a:schemeClr val="bg1"/>
                </a:solidFill>
              </a:rPr>
              <a:t>adımlarıydı.</a:t>
            </a:r>
            <a:endParaRPr lang="tr-TR" sz="2000" b="1" dirty="0">
              <a:solidFill>
                <a:schemeClr val="bg1"/>
              </a:solidFill>
            </a:endParaRPr>
          </a:p>
          <a:p>
            <a:pPr>
              <a:spcBef>
                <a:spcPct val="30000"/>
              </a:spcBef>
            </a:pPr>
            <a:r>
              <a:rPr lang="tr-TR" sz="2000" b="1" dirty="0">
                <a:solidFill>
                  <a:schemeClr val="bg1"/>
                </a:solidFill>
              </a:rPr>
              <a:t>Şimdi Sıralı </a:t>
            </a:r>
            <a:r>
              <a:rPr lang="tr-TR" sz="2000" b="1" dirty="0" smtClean="0">
                <a:solidFill>
                  <a:schemeClr val="bg1"/>
                </a:solidFill>
              </a:rPr>
              <a:t>Birleştirme (</a:t>
            </a:r>
            <a:r>
              <a:rPr lang="tr-TR" sz="2000" b="1" dirty="0" err="1">
                <a:solidFill>
                  <a:schemeClr val="bg1"/>
                </a:solidFill>
              </a:rPr>
              <a:t>Merge</a:t>
            </a:r>
            <a:r>
              <a:rPr lang="tr-TR" sz="2000" b="1" dirty="0">
                <a:solidFill>
                  <a:schemeClr val="bg1"/>
                </a:solidFill>
              </a:rPr>
              <a:t>) işlemini gerçekleştiriyoruz.</a:t>
            </a: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0182"/>
                                        </p:tgtEl>
                                        <p:attrNameLst>
                                          <p:attrName>style.visibility</p:attrName>
                                        </p:attrNameLst>
                                      </p:cBhvr>
                                      <p:to>
                                        <p:strVal val="visible"/>
                                      </p:to>
                                    </p:set>
                                    <p:animEffect transition="in" filter="box(out)">
                                      <p:cBhvr>
                                        <p:cTn id="7" dur="500"/>
                                        <p:tgtEl>
                                          <p:spTgt spid="50182"/>
                                        </p:tgtEl>
                                      </p:cBhvr>
                                    </p:animEffect>
                                  </p:childTnLst>
                                </p:cTn>
                              </p:par>
                            </p:childTnLst>
                          </p:cTn>
                        </p:par>
                        <p:par>
                          <p:cTn id="8" fill="hold">
                            <p:stCondLst>
                              <p:cond delay="500"/>
                            </p:stCondLst>
                            <p:childTnLst>
                              <p:par>
                                <p:cTn id="9" presetID="4" presetClass="entr" presetSubtype="32" fill="hold" grpId="0" nodeType="afterEffect">
                                  <p:stCondLst>
                                    <p:cond delay="0"/>
                                  </p:stCondLst>
                                  <p:childTnLst>
                                    <p:set>
                                      <p:cBhvr>
                                        <p:cTn id="10" dur="1" fill="hold">
                                          <p:stCondLst>
                                            <p:cond delay="0"/>
                                          </p:stCondLst>
                                        </p:cTn>
                                        <p:tgtEl>
                                          <p:spTgt spid="50180"/>
                                        </p:tgtEl>
                                        <p:attrNameLst>
                                          <p:attrName>style.visibility</p:attrName>
                                        </p:attrNameLst>
                                      </p:cBhvr>
                                      <p:to>
                                        <p:strVal val="visible"/>
                                      </p:to>
                                    </p:set>
                                    <p:animEffect transition="in" filter="box(out)">
                                      <p:cBhvr>
                                        <p:cTn id="11" dur="500"/>
                                        <p:tgtEl>
                                          <p:spTgt spid="50180"/>
                                        </p:tgtEl>
                                      </p:cBhvr>
                                    </p:animEffect>
                                  </p:childTnLst>
                                </p:cTn>
                              </p:par>
                              <p:par>
                                <p:cTn id="12" presetID="4" presetClass="entr" presetSubtype="32" fill="hold" grpId="0" nodeType="withEffect">
                                  <p:stCondLst>
                                    <p:cond delay="0"/>
                                  </p:stCondLst>
                                  <p:childTnLst>
                                    <p:set>
                                      <p:cBhvr>
                                        <p:cTn id="13" dur="1" fill="hold">
                                          <p:stCondLst>
                                            <p:cond delay="0"/>
                                          </p:stCondLst>
                                        </p:cTn>
                                        <p:tgtEl>
                                          <p:spTgt spid="50181"/>
                                        </p:tgtEl>
                                        <p:attrNameLst>
                                          <p:attrName>style.visibility</p:attrName>
                                        </p:attrNameLst>
                                      </p:cBhvr>
                                      <p:to>
                                        <p:strVal val="visible"/>
                                      </p:to>
                                    </p:set>
                                    <p:animEffect transition="in" filter="box(out)">
                                      <p:cBhvr>
                                        <p:cTn id="14" dur="500"/>
                                        <p:tgtEl>
                                          <p:spTgt spid="50181"/>
                                        </p:tgtEl>
                                      </p:cBhvr>
                                    </p:animEffect>
                                  </p:childTnLst>
                                </p:cTn>
                              </p:par>
                            </p:childTnLst>
                          </p:cTn>
                        </p:par>
                        <p:par>
                          <p:cTn id="15" fill="hold">
                            <p:stCondLst>
                              <p:cond delay="1000"/>
                            </p:stCondLst>
                            <p:childTnLst>
                              <p:par>
                                <p:cTn id="16" presetID="4" presetClass="entr" presetSubtype="32" fill="hold" grpId="0" nodeType="afterEffect">
                                  <p:stCondLst>
                                    <p:cond delay="0"/>
                                  </p:stCondLst>
                                  <p:childTnLst>
                                    <p:set>
                                      <p:cBhvr>
                                        <p:cTn id="17" dur="1" fill="hold">
                                          <p:stCondLst>
                                            <p:cond delay="0"/>
                                          </p:stCondLst>
                                        </p:cTn>
                                        <p:tgtEl>
                                          <p:spTgt spid="50183"/>
                                        </p:tgtEl>
                                        <p:attrNameLst>
                                          <p:attrName>style.visibility</p:attrName>
                                        </p:attrNameLst>
                                      </p:cBhvr>
                                      <p:to>
                                        <p:strVal val="visible"/>
                                      </p:to>
                                    </p:set>
                                    <p:animEffect transition="in" filter="box(out)">
                                      <p:cBhvr>
                                        <p:cTn id="18" dur="500"/>
                                        <p:tgtEl>
                                          <p:spTgt spid="50183"/>
                                        </p:tgtEl>
                                      </p:cBhvr>
                                    </p:animEffect>
                                  </p:childTnLst>
                                </p:cTn>
                              </p:par>
                            </p:childTnLst>
                          </p:cTn>
                        </p:par>
                        <p:par>
                          <p:cTn id="19" fill="hold">
                            <p:stCondLst>
                              <p:cond delay="1500"/>
                            </p:stCondLst>
                            <p:childTnLst>
                              <p:par>
                                <p:cTn id="20" presetID="4" presetClass="entr" presetSubtype="32" fill="hold" grpId="0" nodeType="afterEffect">
                                  <p:stCondLst>
                                    <p:cond delay="0"/>
                                  </p:stCondLst>
                                  <p:childTnLst>
                                    <p:set>
                                      <p:cBhvr>
                                        <p:cTn id="21" dur="1" fill="hold">
                                          <p:stCondLst>
                                            <p:cond delay="0"/>
                                          </p:stCondLst>
                                        </p:cTn>
                                        <p:tgtEl>
                                          <p:spTgt spid="50184"/>
                                        </p:tgtEl>
                                        <p:attrNameLst>
                                          <p:attrName>style.visibility</p:attrName>
                                        </p:attrNameLst>
                                      </p:cBhvr>
                                      <p:to>
                                        <p:strVal val="visible"/>
                                      </p:to>
                                    </p:set>
                                    <p:animEffect transition="in" filter="box(out)">
                                      <p:cBhvr>
                                        <p:cTn id="22" dur="500"/>
                                        <p:tgtEl>
                                          <p:spTgt spid="50184"/>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50185"/>
                                        </p:tgtEl>
                                        <p:attrNameLst>
                                          <p:attrName>style.visibility</p:attrName>
                                        </p:attrNameLst>
                                      </p:cBhvr>
                                      <p:to>
                                        <p:strVal val="visible"/>
                                      </p:to>
                                    </p:set>
                                    <p:animEffect transition="in" filter="box(out)">
                                      <p:cBhvr>
                                        <p:cTn id="27" dur="500"/>
                                        <p:tgtEl>
                                          <p:spTgt spid="50185"/>
                                        </p:tgtEl>
                                      </p:cBhvr>
                                    </p:animEffect>
                                  </p:childTnLst>
                                </p:cTn>
                              </p:par>
                            </p:childTnLst>
                          </p:cTn>
                        </p:par>
                        <p:par>
                          <p:cTn id="28" fill="hold">
                            <p:stCondLst>
                              <p:cond delay="500"/>
                            </p:stCondLst>
                            <p:childTnLst>
                              <p:par>
                                <p:cTn id="29" presetID="4" presetClass="entr" presetSubtype="16" fill="hold" grpId="0" nodeType="afterEffect">
                                  <p:stCondLst>
                                    <p:cond delay="0"/>
                                  </p:stCondLst>
                                  <p:childTnLst>
                                    <p:set>
                                      <p:cBhvr>
                                        <p:cTn id="30" dur="1" fill="hold">
                                          <p:stCondLst>
                                            <p:cond delay="0"/>
                                          </p:stCondLst>
                                        </p:cTn>
                                        <p:tgtEl>
                                          <p:spTgt spid="50196"/>
                                        </p:tgtEl>
                                        <p:attrNameLst>
                                          <p:attrName>style.visibility</p:attrName>
                                        </p:attrNameLst>
                                      </p:cBhvr>
                                      <p:to>
                                        <p:strVal val="visible"/>
                                      </p:to>
                                    </p:set>
                                    <p:animEffect transition="in" filter="box(in)">
                                      <p:cBhvr>
                                        <p:cTn id="31" dur="500"/>
                                        <p:tgtEl>
                                          <p:spTgt spid="50196"/>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50198"/>
                                        </p:tgtEl>
                                        <p:attrNameLst>
                                          <p:attrName>style.visibility</p:attrName>
                                        </p:attrNameLst>
                                      </p:cBhvr>
                                      <p:to>
                                        <p:strVal val="visible"/>
                                      </p:to>
                                    </p:set>
                                    <p:animEffect transition="in" filter="box(in)">
                                      <p:cBhvr>
                                        <p:cTn id="34" dur="500"/>
                                        <p:tgtEl>
                                          <p:spTgt spid="50198"/>
                                        </p:tgtEl>
                                      </p:cBhvr>
                                    </p:animEffect>
                                  </p:childTnLst>
                                </p:cTn>
                              </p:par>
                            </p:childTnLst>
                          </p:cTn>
                        </p:par>
                        <p:par>
                          <p:cTn id="35" fill="hold">
                            <p:stCondLst>
                              <p:cond delay="1000"/>
                            </p:stCondLst>
                            <p:childTnLst>
                              <p:par>
                                <p:cTn id="36" presetID="4" presetClass="entr" presetSubtype="32" fill="hold" grpId="0" nodeType="afterEffect">
                                  <p:stCondLst>
                                    <p:cond delay="0"/>
                                  </p:stCondLst>
                                  <p:childTnLst>
                                    <p:set>
                                      <p:cBhvr>
                                        <p:cTn id="37" dur="1" fill="hold">
                                          <p:stCondLst>
                                            <p:cond delay="0"/>
                                          </p:stCondLst>
                                        </p:cTn>
                                        <p:tgtEl>
                                          <p:spTgt spid="50186"/>
                                        </p:tgtEl>
                                        <p:attrNameLst>
                                          <p:attrName>style.visibility</p:attrName>
                                        </p:attrNameLst>
                                      </p:cBhvr>
                                      <p:to>
                                        <p:strVal val="visible"/>
                                      </p:to>
                                    </p:set>
                                    <p:animEffect transition="in" filter="box(out)">
                                      <p:cBhvr>
                                        <p:cTn id="38" dur="500"/>
                                        <p:tgtEl>
                                          <p:spTgt spid="50186"/>
                                        </p:tgtEl>
                                      </p:cBhvr>
                                    </p:animEffect>
                                  </p:childTnLst>
                                </p:cTn>
                              </p:par>
                            </p:childTnLst>
                          </p:cTn>
                        </p:par>
                        <p:par>
                          <p:cTn id="39" fill="hold">
                            <p:stCondLst>
                              <p:cond delay="1500"/>
                            </p:stCondLst>
                            <p:childTnLst>
                              <p:par>
                                <p:cTn id="40" presetID="4" presetClass="entr" presetSubtype="32" fill="hold" grpId="0" nodeType="afterEffect">
                                  <p:stCondLst>
                                    <p:cond delay="0"/>
                                  </p:stCondLst>
                                  <p:childTnLst>
                                    <p:set>
                                      <p:cBhvr>
                                        <p:cTn id="41" dur="1" fill="hold">
                                          <p:stCondLst>
                                            <p:cond delay="0"/>
                                          </p:stCondLst>
                                        </p:cTn>
                                        <p:tgtEl>
                                          <p:spTgt spid="50187"/>
                                        </p:tgtEl>
                                        <p:attrNameLst>
                                          <p:attrName>style.visibility</p:attrName>
                                        </p:attrNameLst>
                                      </p:cBhvr>
                                      <p:to>
                                        <p:strVal val="visible"/>
                                      </p:to>
                                    </p:set>
                                    <p:animEffect transition="in" filter="box(out)">
                                      <p:cBhvr>
                                        <p:cTn id="42" dur="500"/>
                                        <p:tgtEl>
                                          <p:spTgt spid="50187"/>
                                        </p:tgtEl>
                                      </p:cBhvr>
                                    </p:animEffect>
                                  </p:childTnLst>
                                </p:cTn>
                              </p:par>
                            </p:childTnLst>
                          </p:cTn>
                        </p:par>
                        <p:par>
                          <p:cTn id="43" fill="hold">
                            <p:stCondLst>
                              <p:cond delay="2000"/>
                            </p:stCondLst>
                            <p:childTnLst>
                              <p:par>
                                <p:cTn id="44" presetID="4" presetClass="entr" presetSubtype="32" fill="hold" grpId="0" nodeType="afterEffect">
                                  <p:stCondLst>
                                    <p:cond delay="0"/>
                                  </p:stCondLst>
                                  <p:childTnLst>
                                    <p:set>
                                      <p:cBhvr>
                                        <p:cTn id="45" dur="1" fill="hold">
                                          <p:stCondLst>
                                            <p:cond delay="0"/>
                                          </p:stCondLst>
                                        </p:cTn>
                                        <p:tgtEl>
                                          <p:spTgt spid="50192"/>
                                        </p:tgtEl>
                                        <p:attrNameLst>
                                          <p:attrName>style.visibility</p:attrName>
                                        </p:attrNameLst>
                                      </p:cBhvr>
                                      <p:to>
                                        <p:strVal val="visible"/>
                                      </p:to>
                                    </p:set>
                                    <p:animEffect transition="in" filter="box(out)">
                                      <p:cBhvr>
                                        <p:cTn id="46" dur="500"/>
                                        <p:tgtEl>
                                          <p:spTgt spid="50192"/>
                                        </p:tgtEl>
                                      </p:cBhvr>
                                    </p:animEffect>
                                  </p:childTnLst>
                                </p:cTn>
                              </p:par>
                            </p:childTnLst>
                          </p:cTn>
                        </p:par>
                        <p:par>
                          <p:cTn id="47" fill="hold">
                            <p:stCondLst>
                              <p:cond delay="2500"/>
                            </p:stCondLst>
                            <p:childTnLst>
                              <p:par>
                                <p:cTn id="48" presetID="4" presetClass="entr" presetSubtype="32" fill="hold" grpId="0" nodeType="afterEffect">
                                  <p:stCondLst>
                                    <p:cond delay="0"/>
                                  </p:stCondLst>
                                  <p:childTnLst>
                                    <p:set>
                                      <p:cBhvr>
                                        <p:cTn id="49" dur="1" fill="hold">
                                          <p:stCondLst>
                                            <p:cond delay="0"/>
                                          </p:stCondLst>
                                        </p:cTn>
                                        <p:tgtEl>
                                          <p:spTgt spid="50197"/>
                                        </p:tgtEl>
                                        <p:attrNameLst>
                                          <p:attrName>style.visibility</p:attrName>
                                        </p:attrNameLst>
                                      </p:cBhvr>
                                      <p:to>
                                        <p:strVal val="visible"/>
                                      </p:to>
                                    </p:set>
                                    <p:animEffect transition="in" filter="box(out)">
                                      <p:cBhvr>
                                        <p:cTn id="50" dur="500"/>
                                        <p:tgtEl>
                                          <p:spTgt spid="50197"/>
                                        </p:tgtEl>
                                      </p:cBhvr>
                                    </p:animEffect>
                                  </p:childTnLst>
                                </p:cTn>
                              </p:par>
                            </p:childTnLst>
                          </p:cTn>
                        </p:par>
                      </p:childTnLst>
                    </p:cTn>
                  </p:par>
                  <p:par>
                    <p:cTn id="51" fill="hold">
                      <p:stCondLst>
                        <p:cond delay="indefinite"/>
                      </p:stCondLst>
                      <p:childTnLst>
                        <p:par>
                          <p:cTn id="52" fill="hold">
                            <p:stCondLst>
                              <p:cond delay="0"/>
                            </p:stCondLst>
                            <p:childTnLst>
                              <p:par>
                                <p:cTn id="53" presetID="4" presetClass="entr" presetSubtype="32" fill="hold" grpId="0" nodeType="clickEffect">
                                  <p:stCondLst>
                                    <p:cond delay="0"/>
                                  </p:stCondLst>
                                  <p:childTnLst>
                                    <p:set>
                                      <p:cBhvr>
                                        <p:cTn id="54" dur="1" fill="hold">
                                          <p:stCondLst>
                                            <p:cond delay="0"/>
                                          </p:stCondLst>
                                        </p:cTn>
                                        <p:tgtEl>
                                          <p:spTgt spid="50199"/>
                                        </p:tgtEl>
                                        <p:attrNameLst>
                                          <p:attrName>style.visibility</p:attrName>
                                        </p:attrNameLst>
                                      </p:cBhvr>
                                      <p:to>
                                        <p:strVal val="visible"/>
                                      </p:to>
                                    </p:set>
                                    <p:animEffect transition="in" filter="box(out)">
                                      <p:cBhvr>
                                        <p:cTn id="55" dur="500"/>
                                        <p:tgtEl>
                                          <p:spTgt spid="50199"/>
                                        </p:tgtEl>
                                      </p:cBhvr>
                                    </p:animEffect>
                                  </p:childTnLst>
                                </p:cTn>
                              </p:par>
                            </p:childTnLst>
                          </p:cTn>
                        </p:par>
                        <p:par>
                          <p:cTn id="56" fill="hold">
                            <p:stCondLst>
                              <p:cond delay="500"/>
                            </p:stCondLst>
                            <p:childTnLst>
                              <p:par>
                                <p:cTn id="57" presetID="4" presetClass="entr" presetSubtype="32" fill="hold" grpId="0" nodeType="afterEffect">
                                  <p:stCondLst>
                                    <p:cond delay="0"/>
                                  </p:stCondLst>
                                  <p:childTnLst>
                                    <p:set>
                                      <p:cBhvr>
                                        <p:cTn id="58" dur="1" fill="hold">
                                          <p:stCondLst>
                                            <p:cond delay="0"/>
                                          </p:stCondLst>
                                        </p:cTn>
                                        <p:tgtEl>
                                          <p:spTgt spid="50200"/>
                                        </p:tgtEl>
                                        <p:attrNameLst>
                                          <p:attrName>style.visibility</p:attrName>
                                        </p:attrNameLst>
                                      </p:cBhvr>
                                      <p:to>
                                        <p:strVal val="visible"/>
                                      </p:to>
                                    </p:set>
                                    <p:animEffect transition="in" filter="box(out)">
                                      <p:cBhvr>
                                        <p:cTn id="59" dur="500"/>
                                        <p:tgtEl>
                                          <p:spTgt spid="50200"/>
                                        </p:tgtEl>
                                      </p:cBhvr>
                                    </p:animEffect>
                                  </p:childTnLst>
                                </p:cTn>
                              </p:par>
                            </p:childTnLst>
                          </p:cTn>
                        </p:par>
                        <p:par>
                          <p:cTn id="60" fill="hold">
                            <p:stCondLst>
                              <p:cond delay="1000"/>
                            </p:stCondLst>
                            <p:childTnLst>
                              <p:par>
                                <p:cTn id="61" presetID="4" presetClass="entr" presetSubtype="32" fill="hold" grpId="0" nodeType="afterEffect">
                                  <p:stCondLst>
                                    <p:cond delay="0"/>
                                  </p:stCondLst>
                                  <p:childTnLst>
                                    <p:set>
                                      <p:cBhvr>
                                        <p:cTn id="62" dur="1" fill="hold">
                                          <p:stCondLst>
                                            <p:cond delay="0"/>
                                          </p:stCondLst>
                                        </p:cTn>
                                        <p:tgtEl>
                                          <p:spTgt spid="50201"/>
                                        </p:tgtEl>
                                        <p:attrNameLst>
                                          <p:attrName>style.visibility</p:attrName>
                                        </p:attrNameLst>
                                      </p:cBhvr>
                                      <p:to>
                                        <p:strVal val="visible"/>
                                      </p:to>
                                    </p:set>
                                    <p:animEffect transition="in" filter="box(out)">
                                      <p:cBhvr>
                                        <p:cTn id="63" dur="500"/>
                                        <p:tgtEl>
                                          <p:spTgt spid="50201"/>
                                        </p:tgtEl>
                                      </p:cBhvr>
                                    </p:animEffect>
                                  </p:childTnLst>
                                </p:cTn>
                              </p:par>
                            </p:childTnLst>
                          </p:cTn>
                        </p:par>
                        <p:par>
                          <p:cTn id="64" fill="hold">
                            <p:stCondLst>
                              <p:cond delay="1500"/>
                            </p:stCondLst>
                            <p:childTnLst>
                              <p:par>
                                <p:cTn id="65" presetID="4" presetClass="entr" presetSubtype="32" fill="hold" grpId="0" nodeType="afterEffect">
                                  <p:stCondLst>
                                    <p:cond delay="0"/>
                                  </p:stCondLst>
                                  <p:childTnLst>
                                    <p:set>
                                      <p:cBhvr>
                                        <p:cTn id="66" dur="1" fill="hold">
                                          <p:stCondLst>
                                            <p:cond delay="0"/>
                                          </p:stCondLst>
                                        </p:cTn>
                                        <p:tgtEl>
                                          <p:spTgt spid="50202"/>
                                        </p:tgtEl>
                                        <p:attrNameLst>
                                          <p:attrName>style.visibility</p:attrName>
                                        </p:attrNameLst>
                                      </p:cBhvr>
                                      <p:to>
                                        <p:strVal val="visible"/>
                                      </p:to>
                                    </p:set>
                                    <p:animEffect transition="in" filter="box(out)">
                                      <p:cBhvr>
                                        <p:cTn id="67" dur="500"/>
                                        <p:tgtEl>
                                          <p:spTgt spid="50202"/>
                                        </p:tgtEl>
                                      </p:cBhvr>
                                    </p:animEffect>
                                  </p:childTnLst>
                                </p:cTn>
                              </p:par>
                            </p:childTnLst>
                          </p:cTn>
                        </p:par>
                        <p:par>
                          <p:cTn id="68" fill="hold">
                            <p:stCondLst>
                              <p:cond delay="2000"/>
                            </p:stCondLst>
                            <p:childTnLst>
                              <p:par>
                                <p:cTn id="69" presetID="4" presetClass="entr" presetSubtype="32" fill="hold" grpId="0" nodeType="afterEffect">
                                  <p:stCondLst>
                                    <p:cond delay="0"/>
                                  </p:stCondLst>
                                  <p:childTnLst>
                                    <p:set>
                                      <p:cBhvr>
                                        <p:cTn id="70" dur="1" fill="hold">
                                          <p:stCondLst>
                                            <p:cond delay="0"/>
                                          </p:stCondLst>
                                        </p:cTn>
                                        <p:tgtEl>
                                          <p:spTgt spid="50204"/>
                                        </p:tgtEl>
                                        <p:attrNameLst>
                                          <p:attrName>style.visibility</p:attrName>
                                        </p:attrNameLst>
                                      </p:cBhvr>
                                      <p:to>
                                        <p:strVal val="visible"/>
                                      </p:to>
                                    </p:set>
                                    <p:animEffect transition="in" filter="box(out)">
                                      <p:cBhvr>
                                        <p:cTn id="71" dur="500"/>
                                        <p:tgtEl>
                                          <p:spTgt spid="50204"/>
                                        </p:tgtEl>
                                      </p:cBhvr>
                                    </p:animEffect>
                                  </p:childTnLst>
                                </p:cTn>
                              </p:par>
                              <p:par>
                                <p:cTn id="72" presetID="4" presetClass="entr" presetSubtype="16" fill="hold" grpId="0" nodeType="withEffect">
                                  <p:stCondLst>
                                    <p:cond delay="0"/>
                                  </p:stCondLst>
                                  <p:childTnLst>
                                    <p:set>
                                      <p:cBhvr>
                                        <p:cTn id="73" dur="1" fill="hold">
                                          <p:stCondLst>
                                            <p:cond delay="0"/>
                                          </p:stCondLst>
                                        </p:cTn>
                                        <p:tgtEl>
                                          <p:spTgt spid="50203"/>
                                        </p:tgtEl>
                                        <p:attrNameLst>
                                          <p:attrName>style.visibility</p:attrName>
                                        </p:attrNameLst>
                                      </p:cBhvr>
                                      <p:to>
                                        <p:strVal val="visible"/>
                                      </p:to>
                                    </p:set>
                                    <p:animEffect transition="in" filter="box(in)">
                                      <p:cBhvr>
                                        <p:cTn id="74" dur="500"/>
                                        <p:tgtEl>
                                          <p:spTgt spid="50203"/>
                                        </p:tgtEl>
                                      </p:cBhvr>
                                    </p:animEffect>
                                  </p:childTnLst>
                                </p:cTn>
                              </p:par>
                              <p:par>
                                <p:cTn id="75" presetID="4" presetClass="entr" presetSubtype="16" fill="hold" grpId="0" nodeType="withEffect">
                                  <p:stCondLst>
                                    <p:cond delay="0"/>
                                  </p:stCondLst>
                                  <p:childTnLst>
                                    <p:set>
                                      <p:cBhvr>
                                        <p:cTn id="76" dur="1" fill="hold">
                                          <p:stCondLst>
                                            <p:cond delay="0"/>
                                          </p:stCondLst>
                                        </p:cTn>
                                        <p:tgtEl>
                                          <p:spTgt spid="50205"/>
                                        </p:tgtEl>
                                        <p:attrNameLst>
                                          <p:attrName>style.visibility</p:attrName>
                                        </p:attrNameLst>
                                      </p:cBhvr>
                                      <p:to>
                                        <p:strVal val="visible"/>
                                      </p:to>
                                    </p:set>
                                    <p:animEffect transition="in" filter="box(in)">
                                      <p:cBhvr>
                                        <p:cTn id="77" dur="500"/>
                                        <p:tgtEl>
                                          <p:spTgt spid="50205"/>
                                        </p:tgtEl>
                                      </p:cBhvr>
                                    </p:animEffect>
                                  </p:childTnLst>
                                </p:cTn>
                              </p:par>
                            </p:childTnLst>
                          </p:cTn>
                        </p:par>
                      </p:childTnLst>
                    </p:cTn>
                  </p:par>
                  <p:par>
                    <p:cTn id="78" fill="hold">
                      <p:stCondLst>
                        <p:cond delay="indefinite"/>
                      </p:stCondLst>
                      <p:childTnLst>
                        <p:par>
                          <p:cTn id="79" fill="hold">
                            <p:stCondLst>
                              <p:cond delay="0"/>
                            </p:stCondLst>
                            <p:childTnLst>
                              <p:par>
                                <p:cTn id="80" presetID="4" presetClass="entr" presetSubtype="32" fill="hold" grpId="0" nodeType="clickEffect">
                                  <p:stCondLst>
                                    <p:cond delay="0"/>
                                  </p:stCondLst>
                                  <p:childTnLst>
                                    <p:set>
                                      <p:cBhvr>
                                        <p:cTn id="81" dur="1" fill="hold">
                                          <p:stCondLst>
                                            <p:cond delay="0"/>
                                          </p:stCondLst>
                                        </p:cTn>
                                        <p:tgtEl>
                                          <p:spTgt spid="50206"/>
                                        </p:tgtEl>
                                        <p:attrNameLst>
                                          <p:attrName>style.visibility</p:attrName>
                                        </p:attrNameLst>
                                      </p:cBhvr>
                                      <p:to>
                                        <p:strVal val="visible"/>
                                      </p:to>
                                    </p:set>
                                    <p:animEffect transition="in" filter="box(out)">
                                      <p:cBhvr>
                                        <p:cTn id="82" dur="500"/>
                                        <p:tgtEl>
                                          <p:spTgt spid="50206"/>
                                        </p:tgtEl>
                                      </p:cBhvr>
                                    </p:animEffect>
                                  </p:childTnLst>
                                </p:cTn>
                              </p:par>
                            </p:childTnLst>
                          </p:cTn>
                        </p:par>
                      </p:childTnLst>
                    </p:cTn>
                  </p:par>
                  <p:par>
                    <p:cTn id="83" fill="hold">
                      <p:stCondLst>
                        <p:cond delay="indefinite"/>
                      </p:stCondLst>
                      <p:childTnLst>
                        <p:par>
                          <p:cTn id="84" fill="hold">
                            <p:stCondLst>
                              <p:cond delay="0"/>
                            </p:stCondLst>
                            <p:childTnLst>
                              <p:par>
                                <p:cTn id="85" presetID="4" presetClass="exit" presetSubtype="16" fill="hold" grpId="1" nodeType="clickEffect">
                                  <p:stCondLst>
                                    <p:cond delay="0"/>
                                  </p:stCondLst>
                                  <p:childTnLst>
                                    <p:animEffect transition="out" filter="box(in)">
                                      <p:cBhvr>
                                        <p:cTn id="86" dur="500"/>
                                        <p:tgtEl>
                                          <p:spTgt spid="50206"/>
                                        </p:tgtEl>
                                      </p:cBhvr>
                                    </p:animEffect>
                                    <p:set>
                                      <p:cBhvr>
                                        <p:cTn id="87" dur="1" fill="hold">
                                          <p:stCondLst>
                                            <p:cond delay="499"/>
                                          </p:stCondLst>
                                        </p:cTn>
                                        <p:tgtEl>
                                          <p:spTgt spid="5020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0" grpId="0" animBg="1"/>
      <p:bldP spid="50181" grpId="0" animBg="1"/>
      <p:bldP spid="50182" grpId="0" animBg="1"/>
      <p:bldP spid="50183" grpId="0"/>
      <p:bldP spid="50184" grpId="0"/>
      <p:bldP spid="50185" grpId="0" animBg="1"/>
      <p:bldP spid="50186" grpId="0" animBg="1"/>
      <p:bldP spid="50187" grpId="0" animBg="1"/>
      <p:bldP spid="50192" grpId="0"/>
      <p:bldP spid="50196" grpId="0" animBg="1"/>
      <p:bldP spid="50197" grpId="0"/>
      <p:bldP spid="50198" grpId="0" animBg="1"/>
      <p:bldP spid="50199" grpId="0" animBg="1"/>
      <p:bldP spid="50200" grpId="0" animBg="1"/>
      <p:bldP spid="50201" grpId="0" animBg="1"/>
      <p:bldP spid="50202" grpId="0"/>
      <p:bldP spid="50203" grpId="0" animBg="1"/>
      <p:bldP spid="50204" grpId="0"/>
      <p:bldP spid="50205" grpId="0" animBg="1"/>
      <p:bldP spid="50206" grpId="0" animBg="1"/>
      <p:bldP spid="50206"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AutoShape 2"/>
          <p:cNvSpPr>
            <a:spLocks noGrp="1" noChangeArrowheads="1"/>
          </p:cNvSpPr>
          <p:nvPr>
            <p:ph type="title" idx="4294967295"/>
          </p:nvPr>
        </p:nvSpPr>
        <p:spPr/>
        <p:txBody>
          <a:bodyPr/>
          <a:lstStyle/>
          <a:p>
            <a:pPr eaLnBrk="1" hangingPunct="1"/>
            <a:r>
              <a:rPr lang="tr-TR" smtClean="0">
                <a:solidFill>
                  <a:schemeClr val="tx1"/>
                </a:solidFill>
              </a:rPr>
              <a:t>Örnek Yaklaşım</a:t>
            </a:r>
          </a:p>
        </p:txBody>
      </p:sp>
      <p:sp>
        <p:nvSpPr>
          <p:cNvPr id="52227" name="Text Box 3"/>
          <p:cNvSpPr txBox="1">
            <a:spLocks noChangeArrowheads="1"/>
          </p:cNvSpPr>
          <p:nvPr/>
        </p:nvSpPr>
        <p:spPr bwMode="auto">
          <a:xfrm>
            <a:off x="900113" y="2349500"/>
            <a:ext cx="8243887" cy="457200"/>
          </a:xfrm>
          <a:prstGeom prst="rect">
            <a:avLst/>
          </a:prstGeom>
          <a:noFill/>
          <a:ln w="9525">
            <a:noFill/>
            <a:miter lim="800000"/>
            <a:headEnd/>
            <a:tailEnd/>
          </a:ln>
        </p:spPr>
        <p:txBody>
          <a:bodyPr>
            <a:spAutoFit/>
          </a:bodyPr>
          <a:lstStyle/>
          <a:p>
            <a:pPr algn="l">
              <a:spcBef>
                <a:spcPct val="30000"/>
              </a:spcBef>
            </a:pPr>
            <a:r>
              <a:rPr lang="tr-TR" sz="1400"/>
              <a:t>Elimizde ki liste</a:t>
            </a:r>
            <a:r>
              <a:rPr lang="tr-TR"/>
              <a:t>   </a:t>
            </a:r>
            <a:r>
              <a:rPr lang="tr-TR" sz="2400" b="1"/>
              <a:t>5  ,  2  ,  20  ,  4  ,  45  ,  8  ,  7  ,  3</a:t>
            </a:r>
            <a:r>
              <a:rPr lang="tr-TR"/>
              <a:t>   </a:t>
            </a:r>
            <a:r>
              <a:rPr lang="tr-TR" sz="1400"/>
              <a:t>sayılarından oluşsun.</a:t>
            </a:r>
          </a:p>
        </p:txBody>
      </p:sp>
      <p:sp>
        <p:nvSpPr>
          <p:cNvPr id="52228" name="AutoShape 4"/>
          <p:cNvSpPr>
            <a:spLocks/>
          </p:cNvSpPr>
          <p:nvPr/>
        </p:nvSpPr>
        <p:spPr bwMode="auto">
          <a:xfrm rot="5400000">
            <a:off x="3348038" y="1917700"/>
            <a:ext cx="215900" cy="1943100"/>
          </a:xfrm>
          <a:prstGeom prst="rightBrace">
            <a:avLst>
              <a:gd name="adj1" fmla="val 75000"/>
              <a:gd name="adj2" fmla="val 50000"/>
            </a:avLst>
          </a:prstGeom>
          <a:noFill/>
          <a:ln w="9525">
            <a:solidFill>
              <a:schemeClr val="tx1"/>
            </a:solidFill>
            <a:round/>
            <a:headEnd/>
            <a:tailEnd/>
          </a:ln>
          <a:effectLst/>
        </p:spPr>
        <p:txBody>
          <a:bodyPr wrap="none" anchor="ctr"/>
          <a:lstStyle/>
          <a:p>
            <a:endParaRPr lang="tr-TR"/>
          </a:p>
        </p:txBody>
      </p:sp>
      <p:sp>
        <p:nvSpPr>
          <p:cNvPr id="52229" name="AutoShape 5"/>
          <p:cNvSpPr>
            <a:spLocks/>
          </p:cNvSpPr>
          <p:nvPr/>
        </p:nvSpPr>
        <p:spPr bwMode="auto">
          <a:xfrm rot="5400000">
            <a:off x="5939632" y="1916906"/>
            <a:ext cx="215900" cy="1944687"/>
          </a:xfrm>
          <a:prstGeom prst="rightBrace">
            <a:avLst>
              <a:gd name="adj1" fmla="val 75061"/>
              <a:gd name="adj2" fmla="val 50000"/>
            </a:avLst>
          </a:prstGeom>
          <a:noFill/>
          <a:ln w="9525">
            <a:solidFill>
              <a:schemeClr val="tx1"/>
            </a:solidFill>
            <a:round/>
            <a:headEnd/>
            <a:tailEnd/>
          </a:ln>
          <a:effectLst/>
        </p:spPr>
        <p:txBody>
          <a:bodyPr wrap="none" anchor="ctr"/>
          <a:lstStyle/>
          <a:p>
            <a:endParaRPr lang="tr-TR"/>
          </a:p>
        </p:txBody>
      </p:sp>
      <p:sp>
        <p:nvSpPr>
          <p:cNvPr id="52230" name="Line 6"/>
          <p:cNvSpPr>
            <a:spLocks noChangeShapeType="1"/>
          </p:cNvSpPr>
          <p:nvPr/>
        </p:nvSpPr>
        <p:spPr bwMode="auto">
          <a:xfrm>
            <a:off x="4716463" y="2420938"/>
            <a:ext cx="0" cy="1871662"/>
          </a:xfrm>
          <a:prstGeom prst="line">
            <a:avLst/>
          </a:prstGeom>
          <a:noFill/>
          <a:ln w="76200">
            <a:solidFill>
              <a:schemeClr val="tx1"/>
            </a:solidFill>
            <a:round/>
            <a:headEnd/>
            <a:tailEnd/>
          </a:ln>
          <a:effectLst/>
        </p:spPr>
        <p:txBody>
          <a:bodyPr/>
          <a:lstStyle/>
          <a:p>
            <a:endParaRPr lang="tr-TR"/>
          </a:p>
        </p:txBody>
      </p:sp>
      <p:sp>
        <p:nvSpPr>
          <p:cNvPr id="52231" name="Text Box 3"/>
          <p:cNvSpPr txBox="1">
            <a:spLocks noChangeArrowheads="1"/>
          </p:cNvSpPr>
          <p:nvPr/>
        </p:nvSpPr>
        <p:spPr bwMode="auto">
          <a:xfrm>
            <a:off x="2555875" y="3068638"/>
            <a:ext cx="1943100" cy="396875"/>
          </a:xfrm>
          <a:prstGeom prst="rect">
            <a:avLst/>
          </a:prstGeom>
          <a:noFill/>
          <a:ln w="9525">
            <a:noFill/>
            <a:miter lim="800000"/>
            <a:headEnd/>
            <a:tailEnd/>
          </a:ln>
        </p:spPr>
        <p:txBody>
          <a:bodyPr>
            <a:spAutoFit/>
          </a:bodyPr>
          <a:lstStyle/>
          <a:p>
            <a:pPr algn="l">
              <a:spcBef>
                <a:spcPct val="30000"/>
              </a:spcBef>
            </a:pPr>
            <a:r>
              <a:rPr lang="tr-TR" sz="2000" b="1"/>
              <a:t>5  ,  2  ,  20  ,  4</a:t>
            </a:r>
            <a:endParaRPr lang="tr-TR" sz="2000"/>
          </a:p>
        </p:txBody>
      </p:sp>
      <p:sp>
        <p:nvSpPr>
          <p:cNvPr id="52232" name="Text Box 3"/>
          <p:cNvSpPr txBox="1">
            <a:spLocks noChangeArrowheads="1"/>
          </p:cNvSpPr>
          <p:nvPr/>
        </p:nvSpPr>
        <p:spPr bwMode="auto">
          <a:xfrm>
            <a:off x="5076825" y="3068638"/>
            <a:ext cx="1943100" cy="396875"/>
          </a:xfrm>
          <a:prstGeom prst="rect">
            <a:avLst/>
          </a:prstGeom>
          <a:noFill/>
          <a:ln w="9525">
            <a:noFill/>
            <a:miter lim="800000"/>
            <a:headEnd/>
            <a:tailEnd/>
          </a:ln>
        </p:spPr>
        <p:txBody>
          <a:bodyPr>
            <a:spAutoFit/>
          </a:bodyPr>
          <a:lstStyle/>
          <a:p>
            <a:pPr algn="l">
              <a:spcBef>
                <a:spcPct val="30000"/>
              </a:spcBef>
            </a:pPr>
            <a:r>
              <a:rPr lang="tr-TR" sz="2000" b="1"/>
              <a:t>45  ,  8  ,  7  ,  3</a:t>
            </a:r>
            <a:endParaRPr lang="tr-TR" sz="2000"/>
          </a:p>
        </p:txBody>
      </p:sp>
      <p:sp>
        <p:nvSpPr>
          <p:cNvPr id="52233" name="Line 9"/>
          <p:cNvSpPr>
            <a:spLocks noChangeShapeType="1"/>
          </p:cNvSpPr>
          <p:nvPr/>
        </p:nvSpPr>
        <p:spPr bwMode="auto">
          <a:xfrm>
            <a:off x="3473450" y="3165475"/>
            <a:ext cx="19050" cy="1127125"/>
          </a:xfrm>
          <a:prstGeom prst="line">
            <a:avLst/>
          </a:prstGeom>
          <a:noFill/>
          <a:ln w="76200">
            <a:solidFill>
              <a:schemeClr val="tx1"/>
            </a:solidFill>
            <a:round/>
            <a:headEnd/>
            <a:tailEnd/>
          </a:ln>
          <a:effectLst/>
        </p:spPr>
        <p:txBody>
          <a:bodyPr/>
          <a:lstStyle/>
          <a:p>
            <a:endParaRPr lang="tr-TR"/>
          </a:p>
        </p:txBody>
      </p:sp>
      <p:sp>
        <p:nvSpPr>
          <p:cNvPr id="52234" name="AutoShape 10"/>
          <p:cNvSpPr>
            <a:spLocks/>
          </p:cNvSpPr>
          <p:nvPr/>
        </p:nvSpPr>
        <p:spPr bwMode="auto">
          <a:xfrm rot="5400000">
            <a:off x="2844007" y="3212306"/>
            <a:ext cx="215900" cy="792163"/>
          </a:xfrm>
          <a:prstGeom prst="rightBrace">
            <a:avLst>
              <a:gd name="adj1" fmla="val 30576"/>
              <a:gd name="adj2" fmla="val 50000"/>
            </a:avLst>
          </a:prstGeom>
          <a:noFill/>
          <a:ln w="9525">
            <a:solidFill>
              <a:schemeClr val="tx1"/>
            </a:solidFill>
            <a:round/>
            <a:headEnd/>
            <a:tailEnd/>
          </a:ln>
          <a:effectLst/>
        </p:spPr>
        <p:txBody>
          <a:bodyPr wrap="none" anchor="ctr"/>
          <a:lstStyle/>
          <a:p>
            <a:endParaRPr lang="tr-TR"/>
          </a:p>
        </p:txBody>
      </p:sp>
      <p:sp>
        <p:nvSpPr>
          <p:cNvPr id="52235" name="AutoShape 11"/>
          <p:cNvSpPr>
            <a:spLocks/>
          </p:cNvSpPr>
          <p:nvPr/>
        </p:nvSpPr>
        <p:spPr bwMode="auto">
          <a:xfrm rot="5400000">
            <a:off x="3923507" y="3231356"/>
            <a:ext cx="215900" cy="792163"/>
          </a:xfrm>
          <a:prstGeom prst="rightBrace">
            <a:avLst>
              <a:gd name="adj1" fmla="val 30576"/>
              <a:gd name="adj2" fmla="val 50000"/>
            </a:avLst>
          </a:prstGeom>
          <a:noFill/>
          <a:ln w="9525">
            <a:solidFill>
              <a:schemeClr val="tx1"/>
            </a:solidFill>
            <a:round/>
            <a:headEnd/>
            <a:tailEnd/>
          </a:ln>
          <a:effectLst/>
        </p:spPr>
        <p:txBody>
          <a:bodyPr wrap="none" anchor="ctr"/>
          <a:lstStyle/>
          <a:p>
            <a:endParaRPr lang="tr-TR"/>
          </a:p>
        </p:txBody>
      </p:sp>
      <p:sp>
        <p:nvSpPr>
          <p:cNvPr id="52236" name="Text Box 3"/>
          <p:cNvSpPr txBox="1">
            <a:spLocks noChangeArrowheads="1"/>
          </p:cNvSpPr>
          <p:nvPr/>
        </p:nvSpPr>
        <p:spPr bwMode="auto">
          <a:xfrm>
            <a:off x="2525713" y="3933825"/>
            <a:ext cx="865187" cy="396875"/>
          </a:xfrm>
          <a:prstGeom prst="rect">
            <a:avLst/>
          </a:prstGeom>
          <a:noFill/>
          <a:ln w="9525">
            <a:noFill/>
            <a:miter lim="800000"/>
            <a:headEnd/>
            <a:tailEnd/>
          </a:ln>
        </p:spPr>
        <p:txBody>
          <a:bodyPr>
            <a:spAutoFit/>
          </a:bodyPr>
          <a:lstStyle/>
          <a:p>
            <a:pPr algn="l">
              <a:spcBef>
                <a:spcPct val="30000"/>
              </a:spcBef>
            </a:pPr>
            <a:r>
              <a:rPr lang="tr-TR" sz="2000" b="1"/>
              <a:t>5  ,  2</a:t>
            </a:r>
            <a:endParaRPr lang="tr-TR" sz="2000"/>
          </a:p>
        </p:txBody>
      </p:sp>
      <p:sp>
        <p:nvSpPr>
          <p:cNvPr id="52237" name="Line 13"/>
          <p:cNvSpPr>
            <a:spLocks noChangeShapeType="1"/>
          </p:cNvSpPr>
          <p:nvPr/>
        </p:nvSpPr>
        <p:spPr bwMode="auto">
          <a:xfrm>
            <a:off x="2952750" y="4005263"/>
            <a:ext cx="0" cy="287337"/>
          </a:xfrm>
          <a:prstGeom prst="line">
            <a:avLst/>
          </a:prstGeom>
          <a:noFill/>
          <a:ln w="76200">
            <a:solidFill>
              <a:schemeClr val="tx1"/>
            </a:solidFill>
            <a:round/>
            <a:headEnd/>
            <a:tailEnd/>
          </a:ln>
          <a:effectLst/>
        </p:spPr>
        <p:txBody>
          <a:bodyPr/>
          <a:lstStyle/>
          <a:p>
            <a:endParaRPr lang="tr-TR"/>
          </a:p>
        </p:txBody>
      </p:sp>
      <p:sp>
        <p:nvSpPr>
          <p:cNvPr id="52238" name="Text Box 3"/>
          <p:cNvSpPr txBox="1">
            <a:spLocks noChangeArrowheads="1"/>
          </p:cNvSpPr>
          <p:nvPr/>
        </p:nvSpPr>
        <p:spPr bwMode="auto">
          <a:xfrm>
            <a:off x="3544888" y="3943350"/>
            <a:ext cx="1008062" cy="396875"/>
          </a:xfrm>
          <a:prstGeom prst="rect">
            <a:avLst/>
          </a:prstGeom>
          <a:noFill/>
          <a:ln w="9525">
            <a:noFill/>
            <a:miter lim="800000"/>
            <a:headEnd/>
            <a:tailEnd/>
          </a:ln>
        </p:spPr>
        <p:txBody>
          <a:bodyPr>
            <a:spAutoFit/>
          </a:bodyPr>
          <a:lstStyle/>
          <a:p>
            <a:pPr algn="l">
              <a:spcBef>
                <a:spcPct val="30000"/>
              </a:spcBef>
            </a:pPr>
            <a:r>
              <a:rPr lang="tr-TR" sz="2000" b="1"/>
              <a:t>20  ,  4</a:t>
            </a:r>
            <a:endParaRPr lang="tr-TR" sz="2000"/>
          </a:p>
        </p:txBody>
      </p:sp>
      <p:sp>
        <p:nvSpPr>
          <p:cNvPr id="52239" name="Line 15"/>
          <p:cNvSpPr>
            <a:spLocks noChangeShapeType="1"/>
          </p:cNvSpPr>
          <p:nvPr/>
        </p:nvSpPr>
        <p:spPr bwMode="auto">
          <a:xfrm>
            <a:off x="4102100" y="4014788"/>
            <a:ext cx="0" cy="287337"/>
          </a:xfrm>
          <a:prstGeom prst="line">
            <a:avLst/>
          </a:prstGeom>
          <a:noFill/>
          <a:ln w="76200">
            <a:solidFill>
              <a:schemeClr val="tx1"/>
            </a:solidFill>
            <a:round/>
            <a:headEnd/>
            <a:tailEnd/>
          </a:ln>
          <a:effectLst/>
        </p:spPr>
        <p:txBody>
          <a:bodyPr/>
          <a:lstStyle/>
          <a:p>
            <a:endParaRPr lang="tr-TR"/>
          </a:p>
        </p:txBody>
      </p:sp>
      <p:sp>
        <p:nvSpPr>
          <p:cNvPr id="52240" name="Line 16"/>
          <p:cNvSpPr>
            <a:spLocks noChangeShapeType="1"/>
          </p:cNvSpPr>
          <p:nvPr/>
        </p:nvSpPr>
        <p:spPr bwMode="auto">
          <a:xfrm>
            <a:off x="6115050" y="3179763"/>
            <a:ext cx="19050" cy="1127125"/>
          </a:xfrm>
          <a:prstGeom prst="line">
            <a:avLst/>
          </a:prstGeom>
          <a:noFill/>
          <a:ln w="76200">
            <a:solidFill>
              <a:schemeClr val="tx1"/>
            </a:solidFill>
            <a:round/>
            <a:headEnd/>
            <a:tailEnd/>
          </a:ln>
          <a:effectLst/>
        </p:spPr>
        <p:txBody>
          <a:bodyPr/>
          <a:lstStyle/>
          <a:p>
            <a:endParaRPr lang="tr-TR"/>
          </a:p>
        </p:txBody>
      </p:sp>
      <p:sp>
        <p:nvSpPr>
          <p:cNvPr id="52241" name="AutoShape 17"/>
          <p:cNvSpPr>
            <a:spLocks/>
          </p:cNvSpPr>
          <p:nvPr/>
        </p:nvSpPr>
        <p:spPr bwMode="auto">
          <a:xfrm rot="5400000">
            <a:off x="5485607" y="3226593"/>
            <a:ext cx="215900" cy="792163"/>
          </a:xfrm>
          <a:prstGeom prst="rightBrace">
            <a:avLst>
              <a:gd name="adj1" fmla="val 30576"/>
              <a:gd name="adj2" fmla="val 50000"/>
            </a:avLst>
          </a:prstGeom>
          <a:noFill/>
          <a:ln w="9525">
            <a:solidFill>
              <a:schemeClr val="tx1"/>
            </a:solidFill>
            <a:round/>
            <a:headEnd/>
            <a:tailEnd/>
          </a:ln>
          <a:effectLst/>
        </p:spPr>
        <p:txBody>
          <a:bodyPr wrap="none" anchor="ctr"/>
          <a:lstStyle/>
          <a:p>
            <a:endParaRPr lang="tr-TR"/>
          </a:p>
        </p:txBody>
      </p:sp>
      <p:sp>
        <p:nvSpPr>
          <p:cNvPr id="52242" name="AutoShape 18"/>
          <p:cNvSpPr>
            <a:spLocks/>
          </p:cNvSpPr>
          <p:nvPr/>
        </p:nvSpPr>
        <p:spPr bwMode="auto">
          <a:xfrm rot="5400000">
            <a:off x="6565107" y="3245643"/>
            <a:ext cx="215900" cy="792163"/>
          </a:xfrm>
          <a:prstGeom prst="rightBrace">
            <a:avLst>
              <a:gd name="adj1" fmla="val 30576"/>
              <a:gd name="adj2" fmla="val 50000"/>
            </a:avLst>
          </a:prstGeom>
          <a:noFill/>
          <a:ln w="9525">
            <a:solidFill>
              <a:schemeClr val="tx1"/>
            </a:solidFill>
            <a:round/>
            <a:headEnd/>
            <a:tailEnd/>
          </a:ln>
          <a:effectLst/>
        </p:spPr>
        <p:txBody>
          <a:bodyPr wrap="none" anchor="ctr"/>
          <a:lstStyle/>
          <a:p>
            <a:endParaRPr lang="tr-TR"/>
          </a:p>
        </p:txBody>
      </p:sp>
      <p:sp>
        <p:nvSpPr>
          <p:cNvPr id="52243" name="Text Box 3"/>
          <p:cNvSpPr txBox="1">
            <a:spLocks noChangeArrowheads="1"/>
          </p:cNvSpPr>
          <p:nvPr/>
        </p:nvSpPr>
        <p:spPr bwMode="auto">
          <a:xfrm>
            <a:off x="5056188" y="3948113"/>
            <a:ext cx="1028700" cy="396875"/>
          </a:xfrm>
          <a:prstGeom prst="rect">
            <a:avLst/>
          </a:prstGeom>
          <a:noFill/>
          <a:ln w="9525">
            <a:noFill/>
            <a:miter lim="800000"/>
            <a:headEnd/>
            <a:tailEnd/>
          </a:ln>
        </p:spPr>
        <p:txBody>
          <a:bodyPr>
            <a:spAutoFit/>
          </a:bodyPr>
          <a:lstStyle/>
          <a:p>
            <a:pPr algn="l">
              <a:spcBef>
                <a:spcPct val="30000"/>
              </a:spcBef>
            </a:pPr>
            <a:r>
              <a:rPr lang="tr-TR" sz="2000" b="1"/>
              <a:t>45  ,  8</a:t>
            </a:r>
            <a:endParaRPr lang="tr-TR" sz="2000"/>
          </a:p>
        </p:txBody>
      </p:sp>
      <p:sp>
        <p:nvSpPr>
          <p:cNvPr id="52244" name="Line 20"/>
          <p:cNvSpPr>
            <a:spLocks noChangeShapeType="1"/>
          </p:cNvSpPr>
          <p:nvPr/>
        </p:nvSpPr>
        <p:spPr bwMode="auto">
          <a:xfrm>
            <a:off x="5594350" y="4019550"/>
            <a:ext cx="0" cy="287338"/>
          </a:xfrm>
          <a:prstGeom prst="line">
            <a:avLst/>
          </a:prstGeom>
          <a:noFill/>
          <a:ln w="76200">
            <a:solidFill>
              <a:schemeClr val="tx1"/>
            </a:solidFill>
            <a:round/>
            <a:headEnd/>
            <a:tailEnd/>
          </a:ln>
          <a:effectLst/>
        </p:spPr>
        <p:txBody>
          <a:bodyPr/>
          <a:lstStyle/>
          <a:p>
            <a:endParaRPr lang="tr-TR"/>
          </a:p>
        </p:txBody>
      </p:sp>
      <p:sp>
        <p:nvSpPr>
          <p:cNvPr id="52245" name="Text Box 3"/>
          <p:cNvSpPr txBox="1">
            <a:spLocks noChangeArrowheads="1"/>
          </p:cNvSpPr>
          <p:nvPr/>
        </p:nvSpPr>
        <p:spPr bwMode="auto">
          <a:xfrm>
            <a:off x="6319838" y="3957638"/>
            <a:ext cx="1008062" cy="396875"/>
          </a:xfrm>
          <a:prstGeom prst="rect">
            <a:avLst/>
          </a:prstGeom>
          <a:noFill/>
          <a:ln w="9525">
            <a:noFill/>
            <a:miter lim="800000"/>
            <a:headEnd/>
            <a:tailEnd/>
          </a:ln>
        </p:spPr>
        <p:txBody>
          <a:bodyPr>
            <a:spAutoFit/>
          </a:bodyPr>
          <a:lstStyle/>
          <a:p>
            <a:pPr algn="l">
              <a:spcBef>
                <a:spcPct val="30000"/>
              </a:spcBef>
            </a:pPr>
            <a:r>
              <a:rPr lang="tr-TR" sz="2000" b="1"/>
              <a:t>7  ,  3</a:t>
            </a:r>
            <a:endParaRPr lang="tr-TR" sz="2000"/>
          </a:p>
        </p:txBody>
      </p:sp>
      <p:sp>
        <p:nvSpPr>
          <p:cNvPr id="52246" name="Line 22"/>
          <p:cNvSpPr>
            <a:spLocks noChangeShapeType="1"/>
          </p:cNvSpPr>
          <p:nvPr/>
        </p:nvSpPr>
        <p:spPr bwMode="auto">
          <a:xfrm>
            <a:off x="6743700" y="4029075"/>
            <a:ext cx="0" cy="287338"/>
          </a:xfrm>
          <a:prstGeom prst="line">
            <a:avLst/>
          </a:prstGeom>
          <a:noFill/>
          <a:ln w="76200">
            <a:solidFill>
              <a:schemeClr val="tx1"/>
            </a:solidFill>
            <a:round/>
            <a:headEnd/>
            <a:tailEnd/>
          </a:ln>
          <a:effectLst/>
        </p:spPr>
        <p:txBody>
          <a:bodyPr/>
          <a:lstStyle/>
          <a:p>
            <a:endParaRPr lang="tr-TR"/>
          </a:p>
        </p:txBody>
      </p:sp>
      <p:sp>
        <p:nvSpPr>
          <p:cNvPr id="52248" name="Oval 24"/>
          <p:cNvSpPr>
            <a:spLocks noChangeArrowheads="1"/>
          </p:cNvSpPr>
          <p:nvPr/>
        </p:nvSpPr>
        <p:spPr bwMode="auto">
          <a:xfrm>
            <a:off x="2546350" y="3889375"/>
            <a:ext cx="792163" cy="504825"/>
          </a:xfrm>
          <a:prstGeom prst="ellipse">
            <a:avLst/>
          </a:prstGeom>
          <a:noFill/>
          <a:ln w="25400">
            <a:solidFill>
              <a:schemeClr val="tx1"/>
            </a:solidFill>
            <a:round/>
            <a:headEnd/>
            <a:tailEnd/>
          </a:ln>
          <a:effectLst/>
        </p:spPr>
        <p:txBody>
          <a:bodyPr wrap="none" anchor="ctr"/>
          <a:lstStyle/>
          <a:p>
            <a:endParaRPr lang="tr-TR"/>
          </a:p>
        </p:txBody>
      </p:sp>
      <p:sp>
        <p:nvSpPr>
          <p:cNvPr id="52249" name="Line 25"/>
          <p:cNvSpPr>
            <a:spLocks noChangeShapeType="1"/>
          </p:cNvSpPr>
          <p:nvPr/>
        </p:nvSpPr>
        <p:spPr bwMode="auto">
          <a:xfrm>
            <a:off x="827088" y="4508500"/>
            <a:ext cx="8066087" cy="0"/>
          </a:xfrm>
          <a:prstGeom prst="line">
            <a:avLst/>
          </a:prstGeom>
          <a:noFill/>
          <a:ln w="9525">
            <a:solidFill>
              <a:schemeClr val="tx1"/>
            </a:solidFill>
            <a:round/>
            <a:headEnd/>
            <a:tailEnd/>
          </a:ln>
          <a:effectLst/>
        </p:spPr>
        <p:txBody>
          <a:bodyPr/>
          <a:lstStyle/>
          <a:p>
            <a:endParaRPr lang="tr-TR"/>
          </a:p>
        </p:txBody>
      </p:sp>
      <p:sp>
        <p:nvSpPr>
          <p:cNvPr id="52250" name="Text Box 3"/>
          <p:cNvSpPr txBox="1">
            <a:spLocks noChangeArrowheads="1"/>
          </p:cNvSpPr>
          <p:nvPr/>
        </p:nvSpPr>
        <p:spPr bwMode="auto">
          <a:xfrm>
            <a:off x="2535238" y="4581525"/>
            <a:ext cx="865187" cy="396875"/>
          </a:xfrm>
          <a:prstGeom prst="rect">
            <a:avLst/>
          </a:prstGeom>
          <a:noFill/>
          <a:ln w="9525">
            <a:noFill/>
            <a:miter lim="800000"/>
            <a:headEnd/>
            <a:tailEnd/>
          </a:ln>
        </p:spPr>
        <p:txBody>
          <a:bodyPr>
            <a:spAutoFit/>
          </a:bodyPr>
          <a:lstStyle/>
          <a:p>
            <a:pPr algn="l">
              <a:spcBef>
                <a:spcPct val="30000"/>
              </a:spcBef>
            </a:pPr>
            <a:r>
              <a:rPr lang="tr-TR" sz="2000" b="1"/>
              <a:t>2  ,  5</a:t>
            </a:r>
            <a:endParaRPr lang="tr-TR" sz="2000"/>
          </a:p>
        </p:txBody>
      </p:sp>
      <p:sp>
        <p:nvSpPr>
          <p:cNvPr id="52251" name="Line 27"/>
          <p:cNvSpPr>
            <a:spLocks noChangeShapeType="1"/>
          </p:cNvSpPr>
          <p:nvPr/>
        </p:nvSpPr>
        <p:spPr bwMode="auto">
          <a:xfrm>
            <a:off x="2962275" y="4652963"/>
            <a:ext cx="0" cy="287337"/>
          </a:xfrm>
          <a:prstGeom prst="line">
            <a:avLst/>
          </a:prstGeom>
          <a:noFill/>
          <a:ln w="76200">
            <a:solidFill>
              <a:schemeClr val="tx1"/>
            </a:solidFill>
            <a:round/>
            <a:headEnd/>
            <a:tailEnd/>
          </a:ln>
          <a:effectLst/>
        </p:spPr>
        <p:txBody>
          <a:bodyPr/>
          <a:lstStyle/>
          <a:p>
            <a:endParaRPr lang="tr-TR"/>
          </a:p>
        </p:txBody>
      </p:sp>
      <p:sp>
        <p:nvSpPr>
          <p:cNvPr id="52254" name="Text Box 3"/>
          <p:cNvSpPr txBox="1">
            <a:spLocks noChangeArrowheads="1"/>
          </p:cNvSpPr>
          <p:nvPr/>
        </p:nvSpPr>
        <p:spPr bwMode="auto">
          <a:xfrm>
            <a:off x="3670300" y="4581525"/>
            <a:ext cx="1008063" cy="396875"/>
          </a:xfrm>
          <a:prstGeom prst="rect">
            <a:avLst/>
          </a:prstGeom>
          <a:noFill/>
          <a:ln w="9525">
            <a:noFill/>
            <a:miter lim="800000"/>
            <a:headEnd/>
            <a:tailEnd/>
          </a:ln>
        </p:spPr>
        <p:txBody>
          <a:bodyPr>
            <a:spAutoFit/>
          </a:bodyPr>
          <a:lstStyle/>
          <a:p>
            <a:pPr algn="l">
              <a:spcBef>
                <a:spcPct val="30000"/>
              </a:spcBef>
            </a:pPr>
            <a:r>
              <a:rPr lang="tr-TR" sz="2000" b="1"/>
              <a:t>4  ,  20</a:t>
            </a:r>
            <a:endParaRPr lang="tr-TR" sz="2000"/>
          </a:p>
        </p:txBody>
      </p:sp>
      <p:sp>
        <p:nvSpPr>
          <p:cNvPr id="52255" name="Line 31"/>
          <p:cNvSpPr>
            <a:spLocks noChangeShapeType="1"/>
          </p:cNvSpPr>
          <p:nvPr/>
        </p:nvSpPr>
        <p:spPr bwMode="auto">
          <a:xfrm>
            <a:off x="4097338" y="4652963"/>
            <a:ext cx="0" cy="287337"/>
          </a:xfrm>
          <a:prstGeom prst="line">
            <a:avLst/>
          </a:prstGeom>
          <a:noFill/>
          <a:ln w="76200">
            <a:solidFill>
              <a:schemeClr val="tx1"/>
            </a:solidFill>
            <a:round/>
            <a:headEnd/>
            <a:tailEnd/>
          </a:ln>
          <a:effectLst/>
        </p:spPr>
        <p:txBody>
          <a:bodyPr/>
          <a:lstStyle/>
          <a:p>
            <a:endParaRPr lang="tr-TR"/>
          </a:p>
        </p:txBody>
      </p:sp>
      <p:sp>
        <p:nvSpPr>
          <p:cNvPr id="52256" name="Oval 32"/>
          <p:cNvSpPr>
            <a:spLocks noChangeArrowheads="1"/>
          </p:cNvSpPr>
          <p:nvPr/>
        </p:nvSpPr>
        <p:spPr bwMode="auto">
          <a:xfrm>
            <a:off x="3563938" y="3889375"/>
            <a:ext cx="1008062" cy="504825"/>
          </a:xfrm>
          <a:prstGeom prst="ellipse">
            <a:avLst/>
          </a:prstGeom>
          <a:noFill/>
          <a:ln w="25400">
            <a:solidFill>
              <a:schemeClr val="tx1"/>
            </a:solidFill>
            <a:round/>
            <a:headEnd/>
            <a:tailEnd/>
          </a:ln>
          <a:effectLst/>
        </p:spPr>
        <p:txBody>
          <a:bodyPr wrap="none" anchor="ctr"/>
          <a:lstStyle/>
          <a:p>
            <a:endParaRPr lang="tr-TR"/>
          </a:p>
        </p:txBody>
      </p:sp>
      <p:sp>
        <p:nvSpPr>
          <p:cNvPr id="52263" name="Oval 39"/>
          <p:cNvSpPr>
            <a:spLocks noChangeArrowheads="1"/>
          </p:cNvSpPr>
          <p:nvPr/>
        </p:nvSpPr>
        <p:spPr bwMode="auto">
          <a:xfrm>
            <a:off x="5127625" y="3903663"/>
            <a:ext cx="855663" cy="504825"/>
          </a:xfrm>
          <a:prstGeom prst="ellipse">
            <a:avLst/>
          </a:prstGeom>
          <a:noFill/>
          <a:ln w="25400">
            <a:solidFill>
              <a:schemeClr val="tx1"/>
            </a:solidFill>
            <a:round/>
            <a:headEnd/>
            <a:tailEnd/>
          </a:ln>
          <a:effectLst/>
        </p:spPr>
        <p:txBody>
          <a:bodyPr wrap="none" anchor="ctr"/>
          <a:lstStyle/>
          <a:p>
            <a:endParaRPr lang="tr-TR"/>
          </a:p>
        </p:txBody>
      </p:sp>
      <p:sp>
        <p:nvSpPr>
          <p:cNvPr id="52264" name="Text Box 3"/>
          <p:cNvSpPr txBox="1">
            <a:spLocks noChangeArrowheads="1"/>
          </p:cNvSpPr>
          <p:nvPr/>
        </p:nvSpPr>
        <p:spPr bwMode="auto">
          <a:xfrm>
            <a:off x="5227638" y="4575175"/>
            <a:ext cx="990600" cy="396875"/>
          </a:xfrm>
          <a:prstGeom prst="rect">
            <a:avLst/>
          </a:prstGeom>
          <a:noFill/>
          <a:ln w="9525">
            <a:noFill/>
            <a:miter lim="800000"/>
            <a:headEnd/>
            <a:tailEnd/>
          </a:ln>
        </p:spPr>
        <p:txBody>
          <a:bodyPr>
            <a:spAutoFit/>
          </a:bodyPr>
          <a:lstStyle/>
          <a:p>
            <a:pPr algn="l">
              <a:spcBef>
                <a:spcPct val="30000"/>
              </a:spcBef>
            </a:pPr>
            <a:r>
              <a:rPr lang="tr-TR" sz="2000" b="1"/>
              <a:t>8 , 45</a:t>
            </a:r>
            <a:endParaRPr lang="tr-TR" sz="2000"/>
          </a:p>
        </p:txBody>
      </p:sp>
      <p:sp>
        <p:nvSpPr>
          <p:cNvPr id="52265" name="Line 41"/>
          <p:cNvSpPr>
            <a:spLocks noChangeShapeType="1"/>
          </p:cNvSpPr>
          <p:nvPr/>
        </p:nvSpPr>
        <p:spPr bwMode="auto">
          <a:xfrm>
            <a:off x="5556250" y="4646613"/>
            <a:ext cx="0" cy="287337"/>
          </a:xfrm>
          <a:prstGeom prst="line">
            <a:avLst/>
          </a:prstGeom>
          <a:noFill/>
          <a:ln w="76200">
            <a:solidFill>
              <a:schemeClr val="tx1"/>
            </a:solidFill>
            <a:round/>
            <a:headEnd/>
            <a:tailEnd/>
          </a:ln>
          <a:effectLst/>
        </p:spPr>
        <p:txBody>
          <a:bodyPr/>
          <a:lstStyle/>
          <a:p>
            <a:endParaRPr lang="tr-TR"/>
          </a:p>
        </p:txBody>
      </p:sp>
      <p:sp>
        <p:nvSpPr>
          <p:cNvPr id="52266" name="Text Box 3"/>
          <p:cNvSpPr txBox="1">
            <a:spLocks noChangeArrowheads="1"/>
          </p:cNvSpPr>
          <p:nvPr/>
        </p:nvSpPr>
        <p:spPr bwMode="auto">
          <a:xfrm>
            <a:off x="6264275" y="4575175"/>
            <a:ext cx="1008063" cy="396875"/>
          </a:xfrm>
          <a:prstGeom prst="rect">
            <a:avLst/>
          </a:prstGeom>
          <a:noFill/>
          <a:ln w="9525">
            <a:noFill/>
            <a:miter lim="800000"/>
            <a:headEnd/>
            <a:tailEnd/>
          </a:ln>
        </p:spPr>
        <p:txBody>
          <a:bodyPr>
            <a:spAutoFit/>
          </a:bodyPr>
          <a:lstStyle/>
          <a:p>
            <a:pPr algn="l">
              <a:spcBef>
                <a:spcPct val="30000"/>
              </a:spcBef>
            </a:pPr>
            <a:r>
              <a:rPr lang="tr-TR" sz="2000" b="1"/>
              <a:t>3  ,  7</a:t>
            </a:r>
            <a:endParaRPr lang="tr-TR" sz="2000"/>
          </a:p>
        </p:txBody>
      </p:sp>
      <p:sp>
        <p:nvSpPr>
          <p:cNvPr id="52267" name="Line 43"/>
          <p:cNvSpPr>
            <a:spLocks noChangeShapeType="1"/>
          </p:cNvSpPr>
          <p:nvPr/>
        </p:nvSpPr>
        <p:spPr bwMode="auto">
          <a:xfrm>
            <a:off x="6691313" y="4646613"/>
            <a:ext cx="0" cy="287337"/>
          </a:xfrm>
          <a:prstGeom prst="line">
            <a:avLst/>
          </a:prstGeom>
          <a:noFill/>
          <a:ln w="76200">
            <a:solidFill>
              <a:schemeClr val="tx1"/>
            </a:solidFill>
            <a:round/>
            <a:headEnd/>
            <a:tailEnd/>
          </a:ln>
          <a:effectLst/>
        </p:spPr>
        <p:txBody>
          <a:bodyPr/>
          <a:lstStyle/>
          <a:p>
            <a:endParaRPr lang="tr-TR"/>
          </a:p>
        </p:txBody>
      </p:sp>
      <p:sp>
        <p:nvSpPr>
          <p:cNvPr id="52268" name="Oval 44"/>
          <p:cNvSpPr>
            <a:spLocks noChangeArrowheads="1"/>
          </p:cNvSpPr>
          <p:nvPr/>
        </p:nvSpPr>
        <p:spPr bwMode="auto">
          <a:xfrm>
            <a:off x="6224588" y="3898900"/>
            <a:ext cx="1008062" cy="504825"/>
          </a:xfrm>
          <a:prstGeom prst="ellipse">
            <a:avLst/>
          </a:prstGeom>
          <a:noFill/>
          <a:ln w="25400">
            <a:solidFill>
              <a:schemeClr val="tx1"/>
            </a:solidFill>
            <a:round/>
            <a:headEnd/>
            <a:tailEnd/>
          </a:ln>
          <a:effectLst/>
        </p:spPr>
        <p:txBody>
          <a:bodyPr wrap="none" anchor="ctr"/>
          <a:lstStyle/>
          <a:p>
            <a:endParaRPr lang="tr-TR"/>
          </a:p>
        </p:txBody>
      </p:sp>
      <p:sp>
        <p:nvSpPr>
          <p:cNvPr id="52269" name="AutoShape 45"/>
          <p:cNvSpPr>
            <a:spLocks/>
          </p:cNvSpPr>
          <p:nvPr/>
        </p:nvSpPr>
        <p:spPr bwMode="auto">
          <a:xfrm rot="5400000">
            <a:off x="3471863" y="4111625"/>
            <a:ext cx="215900" cy="1943100"/>
          </a:xfrm>
          <a:prstGeom prst="rightBrace">
            <a:avLst>
              <a:gd name="adj1" fmla="val 75000"/>
              <a:gd name="adj2" fmla="val 50000"/>
            </a:avLst>
          </a:prstGeom>
          <a:noFill/>
          <a:ln w="9525">
            <a:solidFill>
              <a:schemeClr val="tx1"/>
            </a:solidFill>
            <a:round/>
            <a:headEnd/>
            <a:tailEnd/>
          </a:ln>
          <a:effectLst/>
        </p:spPr>
        <p:txBody>
          <a:bodyPr wrap="none" anchor="ctr"/>
          <a:lstStyle/>
          <a:p>
            <a:endParaRPr lang="tr-TR"/>
          </a:p>
        </p:txBody>
      </p:sp>
      <p:sp>
        <p:nvSpPr>
          <p:cNvPr id="52270" name="Text Box 3"/>
          <p:cNvSpPr txBox="1">
            <a:spLocks noChangeArrowheads="1"/>
          </p:cNvSpPr>
          <p:nvPr/>
        </p:nvSpPr>
        <p:spPr bwMode="auto">
          <a:xfrm>
            <a:off x="2843213" y="5300663"/>
            <a:ext cx="1800225" cy="396875"/>
          </a:xfrm>
          <a:prstGeom prst="rect">
            <a:avLst/>
          </a:prstGeom>
          <a:noFill/>
          <a:ln w="9525">
            <a:noFill/>
            <a:miter lim="800000"/>
            <a:headEnd/>
            <a:tailEnd/>
          </a:ln>
        </p:spPr>
        <p:txBody>
          <a:bodyPr>
            <a:spAutoFit/>
          </a:bodyPr>
          <a:lstStyle/>
          <a:p>
            <a:pPr algn="l">
              <a:spcBef>
                <a:spcPct val="30000"/>
              </a:spcBef>
            </a:pPr>
            <a:r>
              <a:rPr lang="tr-TR" sz="2000" b="1"/>
              <a:t>2 , 4 , 5 , 20</a:t>
            </a:r>
            <a:endParaRPr lang="tr-TR" sz="2000"/>
          </a:p>
        </p:txBody>
      </p:sp>
      <p:sp>
        <p:nvSpPr>
          <p:cNvPr id="52271" name="AutoShape 47"/>
          <p:cNvSpPr>
            <a:spLocks/>
          </p:cNvSpPr>
          <p:nvPr/>
        </p:nvSpPr>
        <p:spPr bwMode="auto">
          <a:xfrm rot="5400000">
            <a:off x="6064250" y="4111625"/>
            <a:ext cx="215900" cy="1943100"/>
          </a:xfrm>
          <a:prstGeom prst="rightBrace">
            <a:avLst>
              <a:gd name="adj1" fmla="val 75000"/>
              <a:gd name="adj2" fmla="val 50000"/>
            </a:avLst>
          </a:prstGeom>
          <a:noFill/>
          <a:ln w="9525">
            <a:solidFill>
              <a:schemeClr val="tx1"/>
            </a:solidFill>
            <a:round/>
            <a:headEnd/>
            <a:tailEnd/>
          </a:ln>
          <a:effectLst/>
        </p:spPr>
        <p:txBody>
          <a:bodyPr wrap="none" anchor="ctr"/>
          <a:lstStyle/>
          <a:p>
            <a:endParaRPr lang="tr-TR"/>
          </a:p>
        </p:txBody>
      </p:sp>
      <p:sp>
        <p:nvSpPr>
          <p:cNvPr id="52272" name="Text Box 3"/>
          <p:cNvSpPr txBox="1">
            <a:spLocks noChangeArrowheads="1"/>
          </p:cNvSpPr>
          <p:nvPr/>
        </p:nvSpPr>
        <p:spPr bwMode="auto">
          <a:xfrm>
            <a:off x="5435600" y="5300663"/>
            <a:ext cx="1800225" cy="396875"/>
          </a:xfrm>
          <a:prstGeom prst="rect">
            <a:avLst/>
          </a:prstGeom>
          <a:noFill/>
          <a:ln w="9525">
            <a:noFill/>
            <a:miter lim="800000"/>
            <a:headEnd/>
            <a:tailEnd/>
          </a:ln>
        </p:spPr>
        <p:txBody>
          <a:bodyPr>
            <a:spAutoFit/>
          </a:bodyPr>
          <a:lstStyle/>
          <a:p>
            <a:pPr algn="l">
              <a:spcBef>
                <a:spcPct val="30000"/>
              </a:spcBef>
            </a:pPr>
            <a:r>
              <a:rPr lang="tr-TR" sz="2000" b="1"/>
              <a:t>3 , 7 , 8 , 45</a:t>
            </a:r>
            <a:endParaRPr lang="tr-TR" sz="2000"/>
          </a:p>
        </p:txBody>
      </p:sp>
      <p:sp>
        <p:nvSpPr>
          <p:cNvPr id="52273" name="AutoShape 49"/>
          <p:cNvSpPr>
            <a:spLocks/>
          </p:cNvSpPr>
          <p:nvPr/>
        </p:nvSpPr>
        <p:spPr bwMode="auto">
          <a:xfrm rot="5400000">
            <a:off x="4716462" y="3860801"/>
            <a:ext cx="360363" cy="3960812"/>
          </a:xfrm>
          <a:prstGeom prst="rightBrace">
            <a:avLst>
              <a:gd name="adj1" fmla="val 91593"/>
              <a:gd name="adj2" fmla="val 50000"/>
            </a:avLst>
          </a:prstGeom>
          <a:noFill/>
          <a:ln w="9525">
            <a:solidFill>
              <a:schemeClr val="tx1"/>
            </a:solidFill>
            <a:round/>
            <a:headEnd/>
            <a:tailEnd/>
          </a:ln>
          <a:effectLst/>
        </p:spPr>
        <p:txBody>
          <a:bodyPr wrap="none" anchor="ctr"/>
          <a:lstStyle/>
          <a:p>
            <a:endParaRPr lang="tr-TR"/>
          </a:p>
        </p:txBody>
      </p:sp>
      <p:sp>
        <p:nvSpPr>
          <p:cNvPr id="52274" name="Text Box 3"/>
          <p:cNvSpPr txBox="1">
            <a:spLocks noChangeArrowheads="1"/>
          </p:cNvSpPr>
          <p:nvPr/>
        </p:nvSpPr>
        <p:spPr bwMode="auto">
          <a:xfrm>
            <a:off x="755650" y="6021388"/>
            <a:ext cx="8243888" cy="457200"/>
          </a:xfrm>
          <a:prstGeom prst="rect">
            <a:avLst/>
          </a:prstGeom>
          <a:noFill/>
          <a:ln w="9525">
            <a:noFill/>
            <a:miter lim="800000"/>
            <a:headEnd/>
            <a:tailEnd/>
          </a:ln>
        </p:spPr>
        <p:txBody>
          <a:bodyPr>
            <a:spAutoFit/>
          </a:bodyPr>
          <a:lstStyle/>
          <a:p>
            <a:pPr>
              <a:spcBef>
                <a:spcPct val="30000"/>
              </a:spcBef>
            </a:pPr>
            <a:r>
              <a:rPr lang="tr-TR" sz="2400" b="1"/>
              <a:t>2 , 3 , 4 , 5 , 7 , 8 , 20 , 45</a:t>
            </a:r>
            <a:endParaRPr lang="tr-TR" sz="1400"/>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52248"/>
                                        </p:tgtEl>
                                        <p:attrNameLst>
                                          <p:attrName>style.visibility</p:attrName>
                                        </p:attrNameLst>
                                      </p:cBhvr>
                                      <p:to>
                                        <p:strVal val="visible"/>
                                      </p:to>
                                    </p:set>
                                    <p:animEffect transition="in" filter="box(in)">
                                      <p:cBhvr>
                                        <p:cTn id="7" dur="500"/>
                                        <p:tgtEl>
                                          <p:spTgt spid="52248"/>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52251"/>
                                        </p:tgtEl>
                                        <p:attrNameLst>
                                          <p:attrName>style.visibility</p:attrName>
                                        </p:attrNameLst>
                                      </p:cBhvr>
                                      <p:to>
                                        <p:strVal val="visible"/>
                                      </p:to>
                                    </p:set>
                                    <p:animEffect transition="in" filter="box(in)">
                                      <p:cBhvr>
                                        <p:cTn id="10" dur="500"/>
                                        <p:tgtEl>
                                          <p:spTgt spid="52251"/>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52250"/>
                                        </p:tgtEl>
                                        <p:attrNameLst>
                                          <p:attrName>style.visibility</p:attrName>
                                        </p:attrNameLst>
                                      </p:cBhvr>
                                      <p:to>
                                        <p:strVal val="visible"/>
                                      </p:to>
                                    </p:set>
                                    <p:animEffect transition="in" filter="box(in)">
                                      <p:cBhvr>
                                        <p:cTn id="13" dur="500"/>
                                        <p:tgtEl>
                                          <p:spTgt spid="52250"/>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52256"/>
                                        </p:tgtEl>
                                        <p:attrNameLst>
                                          <p:attrName>style.visibility</p:attrName>
                                        </p:attrNameLst>
                                      </p:cBhvr>
                                      <p:to>
                                        <p:strVal val="visible"/>
                                      </p:to>
                                    </p:set>
                                    <p:animEffect transition="in" filter="box(in)">
                                      <p:cBhvr>
                                        <p:cTn id="18" dur="500"/>
                                        <p:tgtEl>
                                          <p:spTgt spid="52256"/>
                                        </p:tgtEl>
                                      </p:cBhvr>
                                    </p:animEffect>
                                  </p:childTnLst>
                                </p:cTn>
                              </p:par>
                              <p:par>
                                <p:cTn id="19" presetID="4" presetClass="entr" presetSubtype="16" fill="hold" grpId="0" nodeType="withEffect">
                                  <p:stCondLst>
                                    <p:cond delay="0"/>
                                  </p:stCondLst>
                                  <p:childTnLst>
                                    <p:set>
                                      <p:cBhvr>
                                        <p:cTn id="20" dur="1" fill="hold">
                                          <p:stCondLst>
                                            <p:cond delay="0"/>
                                          </p:stCondLst>
                                        </p:cTn>
                                        <p:tgtEl>
                                          <p:spTgt spid="52255"/>
                                        </p:tgtEl>
                                        <p:attrNameLst>
                                          <p:attrName>style.visibility</p:attrName>
                                        </p:attrNameLst>
                                      </p:cBhvr>
                                      <p:to>
                                        <p:strVal val="visible"/>
                                      </p:to>
                                    </p:set>
                                    <p:animEffect transition="in" filter="box(in)">
                                      <p:cBhvr>
                                        <p:cTn id="21" dur="500"/>
                                        <p:tgtEl>
                                          <p:spTgt spid="52255"/>
                                        </p:tgtEl>
                                      </p:cBhvr>
                                    </p:animEffect>
                                  </p:childTnLst>
                                </p:cTn>
                              </p:par>
                              <p:par>
                                <p:cTn id="22" presetID="4" presetClass="entr" presetSubtype="16" fill="hold" grpId="0" nodeType="withEffect">
                                  <p:stCondLst>
                                    <p:cond delay="0"/>
                                  </p:stCondLst>
                                  <p:childTnLst>
                                    <p:set>
                                      <p:cBhvr>
                                        <p:cTn id="23" dur="1" fill="hold">
                                          <p:stCondLst>
                                            <p:cond delay="0"/>
                                          </p:stCondLst>
                                        </p:cTn>
                                        <p:tgtEl>
                                          <p:spTgt spid="52254"/>
                                        </p:tgtEl>
                                        <p:attrNameLst>
                                          <p:attrName>style.visibility</p:attrName>
                                        </p:attrNameLst>
                                      </p:cBhvr>
                                      <p:to>
                                        <p:strVal val="visible"/>
                                      </p:to>
                                    </p:set>
                                    <p:animEffect transition="in" filter="box(in)">
                                      <p:cBhvr>
                                        <p:cTn id="24" dur="500"/>
                                        <p:tgtEl>
                                          <p:spTgt spid="52254"/>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52263"/>
                                        </p:tgtEl>
                                        <p:attrNameLst>
                                          <p:attrName>style.visibility</p:attrName>
                                        </p:attrNameLst>
                                      </p:cBhvr>
                                      <p:to>
                                        <p:strVal val="visible"/>
                                      </p:to>
                                    </p:set>
                                    <p:animEffect transition="in" filter="box(in)">
                                      <p:cBhvr>
                                        <p:cTn id="29" dur="500"/>
                                        <p:tgtEl>
                                          <p:spTgt spid="52263"/>
                                        </p:tgtEl>
                                      </p:cBhvr>
                                    </p:animEffect>
                                  </p:childTnLst>
                                </p:cTn>
                              </p:par>
                              <p:par>
                                <p:cTn id="30" presetID="4" presetClass="entr" presetSubtype="16" fill="hold" grpId="0" nodeType="withEffect">
                                  <p:stCondLst>
                                    <p:cond delay="0"/>
                                  </p:stCondLst>
                                  <p:childTnLst>
                                    <p:set>
                                      <p:cBhvr>
                                        <p:cTn id="31" dur="1" fill="hold">
                                          <p:stCondLst>
                                            <p:cond delay="0"/>
                                          </p:stCondLst>
                                        </p:cTn>
                                        <p:tgtEl>
                                          <p:spTgt spid="52265"/>
                                        </p:tgtEl>
                                        <p:attrNameLst>
                                          <p:attrName>style.visibility</p:attrName>
                                        </p:attrNameLst>
                                      </p:cBhvr>
                                      <p:to>
                                        <p:strVal val="visible"/>
                                      </p:to>
                                    </p:set>
                                    <p:animEffect transition="in" filter="box(in)">
                                      <p:cBhvr>
                                        <p:cTn id="32" dur="500"/>
                                        <p:tgtEl>
                                          <p:spTgt spid="52265"/>
                                        </p:tgtEl>
                                      </p:cBhvr>
                                    </p:animEffect>
                                  </p:childTnLst>
                                </p:cTn>
                              </p:par>
                              <p:par>
                                <p:cTn id="33" presetID="4" presetClass="entr" presetSubtype="16" fill="hold" grpId="0" nodeType="withEffect">
                                  <p:stCondLst>
                                    <p:cond delay="0"/>
                                  </p:stCondLst>
                                  <p:childTnLst>
                                    <p:set>
                                      <p:cBhvr>
                                        <p:cTn id="34" dur="1" fill="hold">
                                          <p:stCondLst>
                                            <p:cond delay="0"/>
                                          </p:stCondLst>
                                        </p:cTn>
                                        <p:tgtEl>
                                          <p:spTgt spid="52264"/>
                                        </p:tgtEl>
                                        <p:attrNameLst>
                                          <p:attrName>style.visibility</p:attrName>
                                        </p:attrNameLst>
                                      </p:cBhvr>
                                      <p:to>
                                        <p:strVal val="visible"/>
                                      </p:to>
                                    </p:set>
                                    <p:animEffect transition="in" filter="box(in)">
                                      <p:cBhvr>
                                        <p:cTn id="35" dur="500"/>
                                        <p:tgtEl>
                                          <p:spTgt spid="52264"/>
                                        </p:tgtEl>
                                      </p:cBhvr>
                                    </p:animEffect>
                                  </p:childTnLst>
                                </p:cTn>
                              </p:par>
                              <p:par>
                                <p:cTn id="36" presetID="4" presetClass="entr" presetSubtype="16" fill="hold" grpId="0" nodeType="withEffect">
                                  <p:stCondLst>
                                    <p:cond delay="0"/>
                                  </p:stCondLst>
                                  <p:childTnLst>
                                    <p:set>
                                      <p:cBhvr>
                                        <p:cTn id="37" dur="1" fill="hold">
                                          <p:stCondLst>
                                            <p:cond delay="0"/>
                                          </p:stCondLst>
                                        </p:cTn>
                                        <p:tgtEl>
                                          <p:spTgt spid="52268"/>
                                        </p:tgtEl>
                                        <p:attrNameLst>
                                          <p:attrName>style.visibility</p:attrName>
                                        </p:attrNameLst>
                                      </p:cBhvr>
                                      <p:to>
                                        <p:strVal val="visible"/>
                                      </p:to>
                                    </p:set>
                                    <p:animEffect transition="in" filter="box(in)">
                                      <p:cBhvr>
                                        <p:cTn id="38" dur="500"/>
                                        <p:tgtEl>
                                          <p:spTgt spid="52268"/>
                                        </p:tgtEl>
                                      </p:cBhvr>
                                    </p:animEffect>
                                  </p:childTnLst>
                                </p:cTn>
                              </p:par>
                              <p:par>
                                <p:cTn id="39" presetID="4" presetClass="entr" presetSubtype="16" fill="hold" grpId="0" nodeType="withEffect">
                                  <p:stCondLst>
                                    <p:cond delay="0"/>
                                  </p:stCondLst>
                                  <p:childTnLst>
                                    <p:set>
                                      <p:cBhvr>
                                        <p:cTn id="40" dur="1" fill="hold">
                                          <p:stCondLst>
                                            <p:cond delay="0"/>
                                          </p:stCondLst>
                                        </p:cTn>
                                        <p:tgtEl>
                                          <p:spTgt spid="52267"/>
                                        </p:tgtEl>
                                        <p:attrNameLst>
                                          <p:attrName>style.visibility</p:attrName>
                                        </p:attrNameLst>
                                      </p:cBhvr>
                                      <p:to>
                                        <p:strVal val="visible"/>
                                      </p:to>
                                    </p:set>
                                    <p:animEffect transition="in" filter="box(in)">
                                      <p:cBhvr>
                                        <p:cTn id="41" dur="500"/>
                                        <p:tgtEl>
                                          <p:spTgt spid="52267"/>
                                        </p:tgtEl>
                                      </p:cBhvr>
                                    </p:animEffect>
                                  </p:childTnLst>
                                </p:cTn>
                              </p:par>
                              <p:par>
                                <p:cTn id="42" presetID="4" presetClass="entr" presetSubtype="16" fill="hold" grpId="0" nodeType="withEffect">
                                  <p:stCondLst>
                                    <p:cond delay="0"/>
                                  </p:stCondLst>
                                  <p:childTnLst>
                                    <p:set>
                                      <p:cBhvr>
                                        <p:cTn id="43" dur="1" fill="hold">
                                          <p:stCondLst>
                                            <p:cond delay="0"/>
                                          </p:stCondLst>
                                        </p:cTn>
                                        <p:tgtEl>
                                          <p:spTgt spid="52266"/>
                                        </p:tgtEl>
                                        <p:attrNameLst>
                                          <p:attrName>style.visibility</p:attrName>
                                        </p:attrNameLst>
                                      </p:cBhvr>
                                      <p:to>
                                        <p:strVal val="visible"/>
                                      </p:to>
                                    </p:set>
                                    <p:animEffect transition="in" filter="box(in)">
                                      <p:cBhvr>
                                        <p:cTn id="44" dur="500"/>
                                        <p:tgtEl>
                                          <p:spTgt spid="52266"/>
                                        </p:tgtEl>
                                      </p:cBhvr>
                                    </p:animEffect>
                                  </p:childTnLst>
                                </p:cTn>
                              </p:par>
                            </p:childTnLst>
                          </p:cTn>
                        </p:par>
                      </p:childTnLst>
                    </p:cTn>
                  </p:par>
                  <p:par>
                    <p:cTn id="45" fill="hold">
                      <p:stCondLst>
                        <p:cond delay="indefinite"/>
                      </p:stCondLst>
                      <p:childTnLst>
                        <p:par>
                          <p:cTn id="46" fill="hold">
                            <p:stCondLst>
                              <p:cond delay="0"/>
                            </p:stCondLst>
                            <p:childTnLst>
                              <p:par>
                                <p:cTn id="47" presetID="4" presetClass="entr" presetSubtype="16" fill="hold" grpId="0" nodeType="clickEffect">
                                  <p:stCondLst>
                                    <p:cond delay="0"/>
                                  </p:stCondLst>
                                  <p:childTnLst>
                                    <p:set>
                                      <p:cBhvr>
                                        <p:cTn id="48" dur="1" fill="hold">
                                          <p:stCondLst>
                                            <p:cond delay="0"/>
                                          </p:stCondLst>
                                        </p:cTn>
                                        <p:tgtEl>
                                          <p:spTgt spid="52269"/>
                                        </p:tgtEl>
                                        <p:attrNameLst>
                                          <p:attrName>style.visibility</p:attrName>
                                        </p:attrNameLst>
                                      </p:cBhvr>
                                      <p:to>
                                        <p:strVal val="visible"/>
                                      </p:to>
                                    </p:set>
                                    <p:animEffect transition="in" filter="box(in)">
                                      <p:cBhvr>
                                        <p:cTn id="49" dur="500"/>
                                        <p:tgtEl>
                                          <p:spTgt spid="52269"/>
                                        </p:tgtEl>
                                      </p:cBhvr>
                                    </p:animEffect>
                                  </p:childTnLst>
                                </p:cTn>
                              </p:par>
                              <p:par>
                                <p:cTn id="50" presetID="4" presetClass="entr" presetSubtype="16" fill="hold" grpId="0" nodeType="withEffect">
                                  <p:stCondLst>
                                    <p:cond delay="0"/>
                                  </p:stCondLst>
                                  <p:childTnLst>
                                    <p:set>
                                      <p:cBhvr>
                                        <p:cTn id="51" dur="1" fill="hold">
                                          <p:stCondLst>
                                            <p:cond delay="0"/>
                                          </p:stCondLst>
                                        </p:cTn>
                                        <p:tgtEl>
                                          <p:spTgt spid="52270"/>
                                        </p:tgtEl>
                                        <p:attrNameLst>
                                          <p:attrName>style.visibility</p:attrName>
                                        </p:attrNameLst>
                                      </p:cBhvr>
                                      <p:to>
                                        <p:strVal val="visible"/>
                                      </p:to>
                                    </p:set>
                                    <p:animEffect transition="in" filter="box(in)">
                                      <p:cBhvr>
                                        <p:cTn id="52" dur="500"/>
                                        <p:tgtEl>
                                          <p:spTgt spid="52270"/>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grpId="0" nodeType="clickEffect">
                                  <p:stCondLst>
                                    <p:cond delay="0"/>
                                  </p:stCondLst>
                                  <p:childTnLst>
                                    <p:set>
                                      <p:cBhvr>
                                        <p:cTn id="56" dur="1" fill="hold">
                                          <p:stCondLst>
                                            <p:cond delay="0"/>
                                          </p:stCondLst>
                                        </p:cTn>
                                        <p:tgtEl>
                                          <p:spTgt spid="52271"/>
                                        </p:tgtEl>
                                        <p:attrNameLst>
                                          <p:attrName>style.visibility</p:attrName>
                                        </p:attrNameLst>
                                      </p:cBhvr>
                                      <p:to>
                                        <p:strVal val="visible"/>
                                      </p:to>
                                    </p:set>
                                    <p:animEffect transition="in" filter="box(in)">
                                      <p:cBhvr>
                                        <p:cTn id="57" dur="500"/>
                                        <p:tgtEl>
                                          <p:spTgt spid="52271"/>
                                        </p:tgtEl>
                                      </p:cBhvr>
                                    </p:animEffect>
                                  </p:childTnLst>
                                </p:cTn>
                              </p:par>
                              <p:par>
                                <p:cTn id="58" presetID="4" presetClass="entr" presetSubtype="16" fill="hold" grpId="0" nodeType="withEffect">
                                  <p:stCondLst>
                                    <p:cond delay="0"/>
                                  </p:stCondLst>
                                  <p:childTnLst>
                                    <p:set>
                                      <p:cBhvr>
                                        <p:cTn id="59" dur="1" fill="hold">
                                          <p:stCondLst>
                                            <p:cond delay="0"/>
                                          </p:stCondLst>
                                        </p:cTn>
                                        <p:tgtEl>
                                          <p:spTgt spid="52272"/>
                                        </p:tgtEl>
                                        <p:attrNameLst>
                                          <p:attrName>style.visibility</p:attrName>
                                        </p:attrNameLst>
                                      </p:cBhvr>
                                      <p:to>
                                        <p:strVal val="visible"/>
                                      </p:to>
                                    </p:set>
                                    <p:animEffect transition="in" filter="box(in)">
                                      <p:cBhvr>
                                        <p:cTn id="60" dur="500"/>
                                        <p:tgtEl>
                                          <p:spTgt spid="52272"/>
                                        </p:tgtEl>
                                      </p:cBhvr>
                                    </p:animEffect>
                                  </p:childTnLst>
                                </p:cTn>
                              </p:par>
                            </p:childTnLst>
                          </p:cTn>
                        </p:par>
                      </p:childTnLst>
                    </p:cTn>
                  </p:par>
                  <p:par>
                    <p:cTn id="61" fill="hold">
                      <p:stCondLst>
                        <p:cond delay="indefinite"/>
                      </p:stCondLst>
                      <p:childTnLst>
                        <p:par>
                          <p:cTn id="62" fill="hold">
                            <p:stCondLst>
                              <p:cond delay="0"/>
                            </p:stCondLst>
                            <p:childTnLst>
                              <p:par>
                                <p:cTn id="63" presetID="4" presetClass="entr" presetSubtype="16" fill="hold" grpId="0" nodeType="clickEffect">
                                  <p:stCondLst>
                                    <p:cond delay="0"/>
                                  </p:stCondLst>
                                  <p:childTnLst>
                                    <p:set>
                                      <p:cBhvr>
                                        <p:cTn id="64" dur="1" fill="hold">
                                          <p:stCondLst>
                                            <p:cond delay="0"/>
                                          </p:stCondLst>
                                        </p:cTn>
                                        <p:tgtEl>
                                          <p:spTgt spid="52273"/>
                                        </p:tgtEl>
                                        <p:attrNameLst>
                                          <p:attrName>style.visibility</p:attrName>
                                        </p:attrNameLst>
                                      </p:cBhvr>
                                      <p:to>
                                        <p:strVal val="visible"/>
                                      </p:to>
                                    </p:set>
                                    <p:animEffect transition="in" filter="box(in)">
                                      <p:cBhvr>
                                        <p:cTn id="65" dur="500"/>
                                        <p:tgtEl>
                                          <p:spTgt spid="52273"/>
                                        </p:tgtEl>
                                      </p:cBhvr>
                                    </p:animEffect>
                                  </p:childTnLst>
                                </p:cTn>
                              </p:par>
                              <p:par>
                                <p:cTn id="66" presetID="4" presetClass="entr" presetSubtype="16" fill="hold" grpId="0" nodeType="withEffect">
                                  <p:stCondLst>
                                    <p:cond delay="0"/>
                                  </p:stCondLst>
                                  <p:childTnLst>
                                    <p:set>
                                      <p:cBhvr>
                                        <p:cTn id="67" dur="1" fill="hold">
                                          <p:stCondLst>
                                            <p:cond delay="0"/>
                                          </p:stCondLst>
                                        </p:cTn>
                                        <p:tgtEl>
                                          <p:spTgt spid="52274"/>
                                        </p:tgtEl>
                                        <p:attrNameLst>
                                          <p:attrName>style.visibility</p:attrName>
                                        </p:attrNameLst>
                                      </p:cBhvr>
                                      <p:to>
                                        <p:strVal val="visible"/>
                                      </p:to>
                                    </p:set>
                                    <p:animEffect transition="in" filter="box(in)">
                                      <p:cBhvr>
                                        <p:cTn id="68" dur="500"/>
                                        <p:tgtEl>
                                          <p:spTgt spid="522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48" grpId="0" animBg="1"/>
      <p:bldP spid="52250" grpId="0"/>
      <p:bldP spid="52251" grpId="0" animBg="1"/>
      <p:bldP spid="52254" grpId="0"/>
      <p:bldP spid="52255" grpId="0" animBg="1"/>
      <p:bldP spid="52256" grpId="0" animBg="1"/>
      <p:bldP spid="52263" grpId="0" animBg="1"/>
      <p:bldP spid="52264" grpId="0"/>
      <p:bldP spid="52265" grpId="0" animBg="1"/>
      <p:bldP spid="52266" grpId="0"/>
      <p:bldP spid="52267" grpId="0" animBg="1"/>
      <p:bldP spid="52268" grpId="0" animBg="1"/>
      <p:bldP spid="52269" grpId="0" animBg="1"/>
      <p:bldP spid="52270" grpId="0"/>
      <p:bldP spid="52271" grpId="0" animBg="1"/>
      <p:bldP spid="52272" grpId="0"/>
      <p:bldP spid="52273" grpId="0" animBg="1"/>
      <p:bldP spid="5227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AutoShape 2"/>
          <p:cNvSpPr>
            <a:spLocks noGrp="1" noChangeArrowheads="1"/>
          </p:cNvSpPr>
          <p:nvPr>
            <p:ph type="title" idx="4294967295"/>
          </p:nvPr>
        </p:nvSpPr>
        <p:spPr/>
        <p:txBody>
          <a:bodyPr/>
          <a:lstStyle/>
          <a:p>
            <a:pPr eaLnBrk="1" hangingPunct="1"/>
            <a:r>
              <a:rPr lang="tr-TR" sz="3200" smtClean="0">
                <a:solidFill>
                  <a:schemeClr val="tx1"/>
                </a:solidFill>
              </a:rPr>
              <a:t>Hata Yakalama</a:t>
            </a:r>
          </a:p>
        </p:txBody>
      </p:sp>
      <p:sp>
        <p:nvSpPr>
          <p:cNvPr id="54314" name="Text Box 3"/>
          <p:cNvSpPr txBox="1">
            <a:spLocks noChangeArrowheads="1"/>
          </p:cNvSpPr>
          <p:nvPr/>
        </p:nvSpPr>
        <p:spPr bwMode="auto">
          <a:xfrm>
            <a:off x="900113" y="2349500"/>
            <a:ext cx="8064500" cy="3910013"/>
          </a:xfrm>
          <a:prstGeom prst="rect">
            <a:avLst/>
          </a:prstGeom>
          <a:noFill/>
          <a:ln w="9525">
            <a:noFill/>
            <a:miter lim="800000"/>
            <a:headEnd/>
            <a:tailEnd/>
          </a:ln>
        </p:spPr>
        <p:txBody>
          <a:bodyPr>
            <a:spAutoFit/>
          </a:bodyPr>
          <a:lstStyle/>
          <a:p>
            <a:pPr algn="l">
              <a:spcBef>
                <a:spcPct val="30000"/>
              </a:spcBef>
            </a:pPr>
            <a:r>
              <a:rPr lang="tr-TR" sz="2100"/>
              <a:t>Programın çalışması sırasında oluşabilecek hataların ele alınması ve kimi zaman giderilmesi, kimi zaman da uygun bir hata mesajına çevirilmesi için kullanılan yapılardır. </a:t>
            </a:r>
          </a:p>
          <a:p>
            <a:pPr algn="l">
              <a:spcBef>
                <a:spcPct val="30000"/>
              </a:spcBef>
            </a:pPr>
            <a:r>
              <a:rPr lang="tr-TR" sz="2100"/>
              <a:t>Hatırlarsanız ilk konularımızda input komutu ile kullanıcıdan iki sayı girilmesi istenmiş, ancak kullanıcı sayı yerine harf veya başka bir işleç girdiğinde programlarımız hata ile durdurulmuştu. </a:t>
            </a:r>
          </a:p>
          <a:p>
            <a:pPr algn="l">
              <a:spcBef>
                <a:spcPct val="30000"/>
              </a:spcBef>
            </a:pPr>
            <a:r>
              <a:rPr lang="tr-TR" sz="2100"/>
              <a:t>Bu gibi durumlarda hatasız programlar oluşturabilmek için komut satırlarımızın kontroller ile çoğaldığını biliyoruz.</a:t>
            </a:r>
          </a:p>
          <a:p>
            <a:pPr algn="l">
              <a:spcBef>
                <a:spcPct val="30000"/>
              </a:spcBef>
            </a:pPr>
            <a:r>
              <a:rPr lang="tr-TR" sz="2100"/>
              <a:t>Hata yakalama komutları olan try…except blokları dene…kabul_et mantığı ile çalışan yapılardır ve bugün hemen hemen bütün önemli ve büyük projelerde kullanılmak zorundadır.</a:t>
            </a:r>
          </a:p>
        </p:txBody>
      </p:sp>
    </p:spTree>
  </p:cSld>
  <p:clrMapOvr>
    <a:masterClrMapping/>
  </p:clrMapOvr>
  <p:transition>
    <p:strips dir="rd"/>
  </p:transition>
  <p:timing>
    <p:tnLst>
      <p:par>
        <p:cTn id="1" dur="indefinite" restart="never" nodeType="tmRoot"/>
      </p:par>
    </p:tnLst>
  </p:timing>
</p:sld>
</file>

<file path=ppt/theme/theme1.xml><?xml version="1.0" encoding="utf-8"?>
<a:theme xmlns:a="http://schemas.openxmlformats.org/drawingml/2006/main" name="Kapsüller">
  <a:themeElements>
    <a:clrScheme name="Kapsüller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Kapsüller">
      <a:majorFont>
        <a:latin typeface="Arial"/>
        <a:ea typeface=""/>
        <a:cs typeface=""/>
      </a:majorFont>
      <a:minorFont>
        <a:latin typeface="Arial"/>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tr-TR"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tr-TR" sz="1800" b="0" i="0" u="none" strike="noStrike" cap="none" normalizeH="0" baseline="0" smtClean="0">
            <a:ln>
              <a:noFill/>
            </a:ln>
            <a:solidFill>
              <a:schemeClr val="tx1"/>
            </a:solidFill>
            <a:effectLst/>
            <a:latin typeface="Arial" charset="0"/>
          </a:defRPr>
        </a:defPPr>
      </a:lstStyle>
    </a:lnDef>
    <a:txDef>
      <a:spPr bwMode="auto">
        <a:solidFill>
          <a:schemeClr val="tx1">
            <a:lumMod val="20000"/>
            <a:lumOff val="80000"/>
          </a:schemeClr>
        </a:solidFill>
        <a:ln w="38100">
          <a:solidFill>
            <a:srgbClr val="0070C0"/>
          </a:solidFill>
          <a:miter lim="800000"/>
          <a:headEnd/>
          <a:tailEnd/>
        </a:ln>
        <a:effectLst/>
      </a:spPr>
      <a:bodyPr wrap="square">
        <a:spAutoFit/>
      </a:bodyPr>
      <a:lstStyle>
        <a:defPPr algn="l">
          <a:spcBef>
            <a:spcPct val="20000"/>
          </a:spcBef>
          <a:buClr>
            <a:schemeClr val="tx1"/>
          </a:buClr>
          <a:buSzPct val="75000"/>
          <a:buFont typeface="Wingdings" pitchFamily="2" charset="2"/>
          <a:buNone/>
          <a:defRPr sz="2400" dirty="0" smtClean="0"/>
        </a:defPPr>
      </a:lstStyle>
    </a:txDef>
  </a:objectDefaults>
  <a:extraClrSchemeLst>
    <a:extraClrScheme>
      <a:clrScheme name="Kapsüller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Kapsüller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Kapsüller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Kapsüller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Kapsüller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Kapsüller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Kapsüller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Kapsüller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Capsules</Template>
  <TotalTime>2124</TotalTime>
  <Words>1291</Words>
  <PresentationFormat>Ekran Gösterisi (4:3)</PresentationFormat>
  <Paragraphs>125</Paragraphs>
  <Slides>17</Slides>
  <Notes>12</Notes>
  <HiddenSlides>0</HiddenSlides>
  <MMClips>0</MMClips>
  <ScaleCrop>false</ScaleCrop>
  <HeadingPairs>
    <vt:vector size="4" baseType="variant">
      <vt:variant>
        <vt:lpstr>Tema</vt:lpstr>
      </vt:variant>
      <vt:variant>
        <vt:i4>1</vt:i4>
      </vt:variant>
      <vt:variant>
        <vt:lpstr>Slayt Başlıkları</vt:lpstr>
      </vt:variant>
      <vt:variant>
        <vt:i4>17</vt:i4>
      </vt:variant>
    </vt:vector>
  </HeadingPairs>
  <TitlesOfParts>
    <vt:vector size="18" baseType="lpstr">
      <vt:lpstr>Kapsüller</vt:lpstr>
      <vt:lpstr>PowerPoint Sunusu</vt:lpstr>
      <vt:lpstr>Konu Başlıkları</vt:lpstr>
      <vt:lpstr>Giriş</vt:lpstr>
      <vt:lpstr>Giriş</vt:lpstr>
      <vt:lpstr>Giriş</vt:lpstr>
      <vt:lpstr>Bölme ve Konkuer Yöntemleri</vt:lpstr>
      <vt:lpstr>Örnek Yaklaşım</vt:lpstr>
      <vt:lpstr>Örnek Yaklaşım</vt:lpstr>
      <vt:lpstr>Hata Yakalama</vt:lpstr>
      <vt:lpstr>Hata Yakalama</vt:lpstr>
      <vt:lpstr>Hata Yakalama</vt:lpstr>
      <vt:lpstr>Hata Yakalama</vt:lpstr>
      <vt:lpstr>Örnek 1</vt:lpstr>
      <vt:lpstr>Örnek 2</vt:lpstr>
      <vt:lpstr>Örnek 2</vt:lpstr>
      <vt:lpstr>Örnek 3</vt:lpstr>
      <vt:lpstr>KAYNAKLAR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2010-10-04T07:31:59Z</dcterms:created>
  <dcterms:modified xsi:type="dcterms:W3CDTF">2013-07-05T15:30:04Z</dcterms:modified>
</cp:coreProperties>
</file>