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90" r:id="rId2"/>
    <p:sldId id="268" r:id="rId3"/>
    <p:sldId id="273" r:id="rId4"/>
    <p:sldId id="281" r:id="rId5"/>
    <p:sldId id="282" r:id="rId6"/>
    <p:sldId id="283" r:id="rId7"/>
    <p:sldId id="284" r:id="rId8"/>
    <p:sldId id="285" r:id="rId9"/>
    <p:sldId id="286" r:id="rId10"/>
    <p:sldId id="287" r:id="rId11"/>
    <p:sldId id="288" r:id="rId12"/>
    <p:sldId id="289" r:id="rId13"/>
    <p:sldId id="263" r:id="rId14"/>
  </p:sldIdLst>
  <p:sldSz cx="9144000" cy="6858000" type="screen4x3"/>
  <p:notesSz cx="6858000" cy="9144000"/>
  <p:defaultTextStyle>
    <a:defPPr>
      <a:defRPr lang="tr-TR"/>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2838BEF-8BB2-4498-84A7-C5851F593DF1}" styleName="Orta Stil 4 - Vurgu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940675A-B579-460E-94D1-54222C63F5DA}" styleName="Stil Yok, Tablo Kılavuz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7292A2E-F333-43FB-9621-5CBBE7FDCDCB}" styleName="Açık Stil 2 - Vurgu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65" autoAdjust="0"/>
    <p:restoredTop sz="94660"/>
  </p:normalViewPr>
  <p:slideViewPr>
    <p:cSldViewPr>
      <p:cViewPr varScale="1">
        <p:scale>
          <a:sx n="69" d="100"/>
          <a:sy n="69" d="100"/>
        </p:scale>
        <p:origin x="-126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5867400" cy="6858000"/>
            <a:chOff x="0" y="0"/>
            <a:chExt cx="3696" cy="4320"/>
          </a:xfrm>
        </p:grpSpPr>
        <p:sp>
          <p:nvSpPr>
            <p:cNvPr id="5" name="Rectangle 3"/>
            <p:cNvSpPr>
              <a:spLocks noChangeArrowheads="1"/>
            </p:cNvSpPr>
            <p:nvPr/>
          </p:nvSpPr>
          <p:spPr bwMode="auto">
            <a:xfrm>
              <a:off x="0" y="0"/>
              <a:ext cx="2880" cy="4320"/>
            </a:xfrm>
            <a:prstGeom prst="rect">
              <a:avLst/>
            </a:prstGeom>
            <a:solidFill>
              <a:schemeClr val="accent2"/>
            </a:solidFill>
            <a:ln w="9525">
              <a:noFill/>
              <a:miter lim="800000"/>
              <a:headEnd/>
              <a:tailEnd/>
            </a:ln>
            <a:effectLst/>
          </p:spPr>
          <p:txBody>
            <a:bodyPr wrap="none" anchor="ctr"/>
            <a:lstStyle/>
            <a:p>
              <a:pPr>
                <a:defRPr/>
              </a:pPr>
              <a:endParaRPr kumimoji="1" lang="tr-TR" sz="2400">
                <a:latin typeface="Times New Roman" pitchFamily="18" charset="0"/>
              </a:endParaRPr>
            </a:p>
          </p:txBody>
        </p:sp>
        <p:sp>
          <p:nvSpPr>
            <p:cNvPr id="6" name="AutoShape 4"/>
            <p:cNvSpPr>
              <a:spLocks noChangeArrowheads="1"/>
            </p:cNvSpPr>
            <p:nvPr/>
          </p:nvSpPr>
          <p:spPr bwMode="white">
            <a:xfrm>
              <a:off x="432" y="624"/>
              <a:ext cx="3264" cy="1200"/>
            </a:xfrm>
            <a:prstGeom prst="roundRect">
              <a:avLst>
                <a:gd name="adj" fmla="val 50000"/>
              </a:avLst>
            </a:prstGeom>
            <a:solidFill>
              <a:schemeClr val="bg1"/>
            </a:solidFill>
            <a:ln w="9525">
              <a:noFill/>
              <a:round/>
              <a:headEnd/>
              <a:tailEnd/>
            </a:ln>
            <a:effectLst/>
          </p:spPr>
          <p:txBody>
            <a:bodyPr wrap="none" anchor="ctr"/>
            <a:lstStyle/>
            <a:p>
              <a:pPr>
                <a:defRPr/>
              </a:pPr>
              <a:endParaRPr kumimoji="1" lang="tr-TR" sz="2400">
                <a:latin typeface="Times New Roman" pitchFamily="18" charset="0"/>
              </a:endParaRPr>
            </a:p>
          </p:txBody>
        </p:sp>
      </p:grpSp>
      <p:grpSp>
        <p:nvGrpSpPr>
          <p:cNvPr id="7" name="Group 5"/>
          <p:cNvGrpSpPr>
            <a:grpSpLocks/>
          </p:cNvGrpSpPr>
          <p:nvPr/>
        </p:nvGrpSpPr>
        <p:grpSpPr bwMode="auto">
          <a:xfrm>
            <a:off x="3632200" y="4889500"/>
            <a:ext cx="4876800" cy="319088"/>
            <a:chOff x="2288" y="3080"/>
            <a:chExt cx="3072" cy="201"/>
          </a:xfrm>
        </p:grpSpPr>
        <p:sp>
          <p:nvSpPr>
            <p:cNvPr id="8" name="AutoShape 6"/>
            <p:cNvSpPr>
              <a:spLocks noChangeArrowheads="1"/>
            </p:cNvSpPr>
            <p:nvPr/>
          </p:nvSpPr>
          <p:spPr bwMode="auto">
            <a:xfrm flipH="1">
              <a:off x="2288" y="3080"/>
              <a:ext cx="2914" cy="200"/>
            </a:xfrm>
            <a:prstGeom prst="roundRect">
              <a:avLst>
                <a:gd name="adj" fmla="val 0"/>
              </a:avLst>
            </a:prstGeom>
            <a:solidFill>
              <a:schemeClr val="hlink"/>
            </a:solidFill>
            <a:ln w="9525">
              <a:noFill/>
              <a:round/>
              <a:headEnd/>
              <a:tailEnd/>
            </a:ln>
            <a:effectLst/>
          </p:spPr>
          <p:txBody>
            <a:bodyPr wrap="none" anchor="ctr"/>
            <a:lstStyle/>
            <a:p>
              <a:pPr>
                <a:defRPr/>
              </a:pPr>
              <a:endParaRPr lang="tr-TR"/>
            </a:p>
          </p:txBody>
        </p:sp>
        <p:sp>
          <p:nvSpPr>
            <p:cNvPr id="9" name="AutoShape 7"/>
            <p:cNvSpPr>
              <a:spLocks noChangeArrowheads="1"/>
            </p:cNvSpPr>
            <p:nvPr/>
          </p:nvSpPr>
          <p:spPr bwMode="auto">
            <a:xfrm>
              <a:off x="5196" y="3080"/>
              <a:ext cx="164" cy="201"/>
            </a:xfrm>
            <a:prstGeom prst="flowChartDelay">
              <a:avLst/>
            </a:prstGeom>
            <a:solidFill>
              <a:schemeClr val="hlink"/>
            </a:solidFill>
            <a:ln w="9525">
              <a:noFill/>
              <a:miter lim="800000"/>
              <a:headEnd/>
              <a:tailEnd/>
            </a:ln>
            <a:effectLst/>
          </p:spPr>
          <p:txBody>
            <a:bodyPr wrap="none" anchor="ctr"/>
            <a:lstStyle/>
            <a:p>
              <a:pPr>
                <a:defRPr/>
              </a:pPr>
              <a:endParaRPr lang="tr-TR"/>
            </a:p>
          </p:txBody>
        </p:sp>
      </p:grpSp>
      <p:sp>
        <p:nvSpPr>
          <p:cNvPr id="5128" name="Rectangle 8"/>
          <p:cNvSpPr>
            <a:spLocks noGrp="1" noChangeArrowheads="1"/>
          </p:cNvSpPr>
          <p:nvPr>
            <p:ph type="subTitle" idx="1"/>
          </p:nvPr>
        </p:nvSpPr>
        <p:spPr>
          <a:xfrm>
            <a:off x="4673600" y="2927350"/>
            <a:ext cx="4013200" cy="1822450"/>
          </a:xfrm>
        </p:spPr>
        <p:txBody>
          <a:bodyPr anchor="b"/>
          <a:lstStyle>
            <a:lvl1pPr marL="0" indent="0">
              <a:buFont typeface="Wingdings" pitchFamily="2" charset="2"/>
              <a:buNone/>
              <a:defRPr>
                <a:solidFill>
                  <a:schemeClr val="tx2"/>
                </a:solidFill>
              </a:defRPr>
            </a:lvl1pPr>
          </a:lstStyle>
          <a:p>
            <a:r>
              <a:rPr lang="tr-TR"/>
              <a:t>Asıl alt başlık stilini düzenlemek için tıklatın</a:t>
            </a:r>
          </a:p>
        </p:txBody>
      </p:sp>
      <p:sp>
        <p:nvSpPr>
          <p:cNvPr id="5132" name="AutoShape 12"/>
          <p:cNvSpPr>
            <a:spLocks noGrp="1" noChangeArrowheads="1"/>
          </p:cNvSpPr>
          <p:nvPr>
            <p:ph type="ctrTitle" sz="quarter"/>
          </p:nvPr>
        </p:nvSpPr>
        <p:spPr>
          <a:xfrm>
            <a:off x="685800" y="990600"/>
            <a:ext cx="8229600" cy="1905000"/>
          </a:xfrm>
          <a:prstGeom prst="roundRect">
            <a:avLst>
              <a:gd name="adj" fmla="val 50000"/>
            </a:avLst>
          </a:prstGeom>
        </p:spPr>
        <p:txBody>
          <a:bodyPr anchor="ctr"/>
          <a:lstStyle>
            <a:lvl1pPr algn="ctr">
              <a:defRPr>
                <a:solidFill>
                  <a:schemeClr val="tx1"/>
                </a:solidFill>
              </a:defRPr>
            </a:lvl1pPr>
          </a:lstStyle>
          <a:p>
            <a:r>
              <a:rPr lang="tr-TR"/>
              <a:t>Asıl başlık stili için tıklatın</a:t>
            </a:r>
          </a:p>
        </p:txBody>
      </p:sp>
      <p:sp>
        <p:nvSpPr>
          <p:cNvPr id="10" name="Rectangle 9"/>
          <p:cNvSpPr>
            <a:spLocks noGrp="1" noChangeArrowheads="1"/>
          </p:cNvSpPr>
          <p:nvPr>
            <p:ph type="dt" sz="quarter" idx="10"/>
          </p:nvPr>
        </p:nvSpPr>
        <p:spPr/>
        <p:txBody>
          <a:bodyPr/>
          <a:lstStyle>
            <a:lvl1pPr>
              <a:defRPr>
                <a:solidFill>
                  <a:schemeClr val="bg1"/>
                </a:solidFill>
              </a:defRPr>
            </a:lvl1pPr>
          </a:lstStyle>
          <a:p>
            <a:pPr>
              <a:defRPr/>
            </a:pPr>
            <a:endParaRPr lang="tr-TR"/>
          </a:p>
        </p:txBody>
      </p:sp>
      <p:sp>
        <p:nvSpPr>
          <p:cNvPr id="11" name="Rectangle 10"/>
          <p:cNvSpPr>
            <a:spLocks noGrp="1" noChangeArrowheads="1"/>
          </p:cNvSpPr>
          <p:nvPr>
            <p:ph type="ftr" sz="quarter" idx="11"/>
          </p:nvPr>
        </p:nvSpPr>
        <p:spPr/>
        <p:txBody>
          <a:bodyPr/>
          <a:lstStyle>
            <a:lvl1pPr algn="r">
              <a:defRPr/>
            </a:lvl1pPr>
          </a:lstStyle>
          <a:p>
            <a:pPr>
              <a:defRPr/>
            </a:pPr>
            <a:endParaRPr lang="tr-TR"/>
          </a:p>
        </p:txBody>
      </p:sp>
      <p:sp>
        <p:nvSpPr>
          <p:cNvPr id="12" name="Rectangle 11"/>
          <p:cNvSpPr>
            <a:spLocks noGrp="1" noChangeArrowheads="1"/>
          </p:cNvSpPr>
          <p:nvPr>
            <p:ph type="sldNum" sz="quarter" idx="12"/>
          </p:nvPr>
        </p:nvSpPr>
        <p:spPr>
          <a:xfrm>
            <a:off x="76200" y="6248400"/>
            <a:ext cx="587375" cy="488950"/>
          </a:xfrm>
        </p:spPr>
        <p:txBody>
          <a:bodyPr anchorCtr="0"/>
          <a:lstStyle>
            <a:lvl1pPr>
              <a:defRPr/>
            </a:lvl1pPr>
          </a:lstStyle>
          <a:p>
            <a:pPr>
              <a:defRPr/>
            </a:pPr>
            <a:fld id="{7C18E58A-D037-4477-890E-CE176AE5D238}" type="slidenum">
              <a:rPr lang="tr-TR"/>
              <a:pPr>
                <a:defRPr/>
              </a:pPr>
              <a:t>‹#›</a:t>
            </a:fld>
            <a:endParaRPr lang="tr-TR"/>
          </a:p>
        </p:txBody>
      </p:sp>
    </p:spTree>
  </p:cSld>
  <p:clrMapOvr>
    <a:masterClrMapping/>
  </p:clrMapOvr>
  <p:transition>
    <p:strips dir="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11"/>
          <p:cNvSpPr>
            <a:spLocks noGrp="1" noChangeArrowheads="1"/>
          </p:cNvSpPr>
          <p:nvPr>
            <p:ph type="dt" sz="half" idx="10"/>
          </p:nvPr>
        </p:nvSpPr>
        <p:spPr>
          <a:ln/>
        </p:spPr>
        <p:txBody>
          <a:bodyPr/>
          <a:lstStyle>
            <a:lvl1pPr>
              <a:defRPr/>
            </a:lvl1pPr>
          </a:lstStyle>
          <a:p>
            <a:pPr>
              <a:defRPr/>
            </a:pPr>
            <a:endParaRPr lang="tr-TR"/>
          </a:p>
        </p:txBody>
      </p:sp>
      <p:sp>
        <p:nvSpPr>
          <p:cNvPr id="5" name="Rectangle 12"/>
          <p:cNvSpPr>
            <a:spLocks noGrp="1" noChangeArrowheads="1"/>
          </p:cNvSpPr>
          <p:nvPr>
            <p:ph type="ftr" sz="quarter" idx="11"/>
          </p:nvPr>
        </p:nvSpPr>
        <p:spPr>
          <a:ln/>
        </p:spPr>
        <p:txBody>
          <a:bodyPr/>
          <a:lstStyle>
            <a:lvl1pPr>
              <a:defRPr/>
            </a:lvl1pPr>
          </a:lstStyle>
          <a:p>
            <a:pPr>
              <a:defRPr/>
            </a:pPr>
            <a:endParaRPr lang="tr-TR"/>
          </a:p>
        </p:txBody>
      </p:sp>
      <p:sp>
        <p:nvSpPr>
          <p:cNvPr id="6" name="Rectangle 13"/>
          <p:cNvSpPr>
            <a:spLocks noGrp="1" noChangeArrowheads="1"/>
          </p:cNvSpPr>
          <p:nvPr>
            <p:ph type="sldNum" sz="quarter" idx="12"/>
          </p:nvPr>
        </p:nvSpPr>
        <p:spPr>
          <a:ln/>
        </p:spPr>
        <p:txBody>
          <a:bodyPr/>
          <a:lstStyle>
            <a:lvl1pPr>
              <a:defRPr/>
            </a:lvl1pPr>
          </a:lstStyle>
          <a:p>
            <a:pPr>
              <a:defRPr/>
            </a:pPr>
            <a:fld id="{28704336-DD9F-4AE9-B8A1-E0A475BED300}" type="slidenum">
              <a:rPr lang="tr-TR"/>
              <a:pPr>
                <a:defRPr/>
              </a:pPr>
              <a:t>‹#›</a:t>
            </a:fld>
            <a:endParaRPr lang="tr-TR"/>
          </a:p>
        </p:txBody>
      </p:sp>
    </p:spTree>
  </p:cSld>
  <p:clrMapOvr>
    <a:masterClrMapping/>
  </p:clrMapOvr>
  <p:transition>
    <p:strips dir="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705600" y="762000"/>
            <a:ext cx="1981200" cy="532447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762000" y="762000"/>
            <a:ext cx="5791200" cy="532447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11"/>
          <p:cNvSpPr>
            <a:spLocks noGrp="1" noChangeArrowheads="1"/>
          </p:cNvSpPr>
          <p:nvPr>
            <p:ph type="dt" sz="half" idx="10"/>
          </p:nvPr>
        </p:nvSpPr>
        <p:spPr>
          <a:ln/>
        </p:spPr>
        <p:txBody>
          <a:bodyPr/>
          <a:lstStyle>
            <a:lvl1pPr>
              <a:defRPr/>
            </a:lvl1pPr>
          </a:lstStyle>
          <a:p>
            <a:pPr>
              <a:defRPr/>
            </a:pPr>
            <a:endParaRPr lang="tr-TR"/>
          </a:p>
        </p:txBody>
      </p:sp>
      <p:sp>
        <p:nvSpPr>
          <p:cNvPr id="5" name="Rectangle 12"/>
          <p:cNvSpPr>
            <a:spLocks noGrp="1" noChangeArrowheads="1"/>
          </p:cNvSpPr>
          <p:nvPr>
            <p:ph type="ftr" sz="quarter" idx="11"/>
          </p:nvPr>
        </p:nvSpPr>
        <p:spPr>
          <a:ln/>
        </p:spPr>
        <p:txBody>
          <a:bodyPr/>
          <a:lstStyle>
            <a:lvl1pPr>
              <a:defRPr/>
            </a:lvl1pPr>
          </a:lstStyle>
          <a:p>
            <a:pPr>
              <a:defRPr/>
            </a:pPr>
            <a:endParaRPr lang="tr-TR"/>
          </a:p>
        </p:txBody>
      </p:sp>
      <p:sp>
        <p:nvSpPr>
          <p:cNvPr id="6" name="Rectangle 13"/>
          <p:cNvSpPr>
            <a:spLocks noGrp="1" noChangeArrowheads="1"/>
          </p:cNvSpPr>
          <p:nvPr>
            <p:ph type="sldNum" sz="quarter" idx="12"/>
          </p:nvPr>
        </p:nvSpPr>
        <p:spPr>
          <a:ln/>
        </p:spPr>
        <p:txBody>
          <a:bodyPr/>
          <a:lstStyle>
            <a:lvl1pPr>
              <a:defRPr/>
            </a:lvl1pPr>
          </a:lstStyle>
          <a:p>
            <a:pPr>
              <a:defRPr/>
            </a:pPr>
            <a:fld id="{63953EA9-AC84-448F-BADF-CD0031EF4762}" type="slidenum">
              <a:rPr lang="tr-TR"/>
              <a:pPr>
                <a:defRPr/>
              </a:pPr>
              <a:t>‹#›</a:t>
            </a:fld>
            <a:endParaRPr lang="tr-TR"/>
          </a:p>
        </p:txBody>
      </p:sp>
    </p:spTree>
  </p:cSld>
  <p:clrMapOvr>
    <a:masterClrMapping/>
  </p:clrMapOvr>
  <p:transition>
    <p:strips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11"/>
          <p:cNvSpPr>
            <a:spLocks noGrp="1" noChangeArrowheads="1"/>
          </p:cNvSpPr>
          <p:nvPr>
            <p:ph type="dt" sz="half" idx="10"/>
          </p:nvPr>
        </p:nvSpPr>
        <p:spPr>
          <a:ln/>
        </p:spPr>
        <p:txBody>
          <a:bodyPr/>
          <a:lstStyle>
            <a:lvl1pPr>
              <a:defRPr/>
            </a:lvl1pPr>
          </a:lstStyle>
          <a:p>
            <a:pPr>
              <a:defRPr/>
            </a:pPr>
            <a:endParaRPr lang="tr-TR"/>
          </a:p>
        </p:txBody>
      </p:sp>
      <p:sp>
        <p:nvSpPr>
          <p:cNvPr id="5" name="Rectangle 12"/>
          <p:cNvSpPr>
            <a:spLocks noGrp="1" noChangeArrowheads="1"/>
          </p:cNvSpPr>
          <p:nvPr>
            <p:ph type="ftr" sz="quarter" idx="11"/>
          </p:nvPr>
        </p:nvSpPr>
        <p:spPr>
          <a:ln/>
        </p:spPr>
        <p:txBody>
          <a:bodyPr/>
          <a:lstStyle>
            <a:lvl1pPr>
              <a:defRPr/>
            </a:lvl1pPr>
          </a:lstStyle>
          <a:p>
            <a:pPr>
              <a:defRPr/>
            </a:pPr>
            <a:endParaRPr lang="tr-TR"/>
          </a:p>
        </p:txBody>
      </p:sp>
      <p:sp>
        <p:nvSpPr>
          <p:cNvPr id="6" name="Rectangle 13"/>
          <p:cNvSpPr>
            <a:spLocks noGrp="1" noChangeArrowheads="1"/>
          </p:cNvSpPr>
          <p:nvPr>
            <p:ph type="sldNum" sz="quarter" idx="12"/>
          </p:nvPr>
        </p:nvSpPr>
        <p:spPr>
          <a:ln/>
        </p:spPr>
        <p:txBody>
          <a:bodyPr/>
          <a:lstStyle>
            <a:lvl1pPr>
              <a:defRPr/>
            </a:lvl1pPr>
          </a:lstStyle>
          <a:p>
            <a:pPr>
              <a:defRPr/>
            </a:pPr>
            <a:fld id="{A2C99C5F-A0E0-408D-B52A-63538ECE8FE1}" type="slidenum">
              <a:rPr lang="tr-TR"/>
              <a:pPr>
                <a:defRPr/>
              </a:pPr>
              <a:t>‹#›</a:t>
            </a:fld>
            <a:endParaRPr lang="tr-TR"/>
          </a:p>
        </p:txBody>
      </p:sp>
    </p:spTree>
  </p:cSld>
  <p:clrMapOvr>
    <a:masterClrMapping/>
  </p:clrMapOvr>
  <p:transition>
    <p:strips dir="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smtClean="0"/>
              <a:t>Asıl metin stillerini düzenlemek için tıklatın</a:t>
            </a:r>
          </a:p>
        </p:txBody>
      </p:sp>
      <p:sp>
        <p:nvSpPr>
          <p:cNvPr id="4" name="Rectangle 11"/>
          <p:cNvSpPr>
            <a:spLocks noGrp="1" noChangeArrowheads="1"/>
          </p:cNvSpPr>
          <p:nvPr>
            <p:ph type="dt" sz="half" idx="10"/>
          </p:nvPr>
        </p:nvSpPr>
        <p:spPr>
          <a:ln/>
        </p:spPr>
        <p:txBody>
          <a:bodyPr/>
          <a:lstStyle>
            <a:lvl1pPr>
              <a:defRPr/>
            </a:lvl1pPr>
          </a:lstStyle>
          <a:p>
            <a:pPr>
              <a:defRPr/>
            </a:pPr>
            <a:endParaRPr lang="tr-TR"/>
          </a:p>
        </p:txBody>
      </p:sp>
      <p:sp>
        <p:nvSpPr>
          <p:cNvPr id="5" name="Rectangle 12"/>
          <p:cNvSpPr>
            <a:spLocks noGrp="1" noChangeArrowheads="1"/>
          </p:cNvSpPr>
          <p:nvPr>
            <p:ph type="ftr" sz="quarter" idx="11"/>
          </p:nvPr>
        </p:nvSpPr>
        <p:spPr>
          <a:ln/>
        </p:spPr>
        <p:txBody>
          <a:bodyPr/>
          <a:lstStyle>
            <a:lvl1pPr>
              <a:defRPr/>
            </a:lvl1pPr>
          </a:lstStyle>
          <a:p>
            <a:pPr>
              <a:defRPr/>
            </a:pPr>
            <a:endParaRPr lang="tr-TR"/>
          </a:p>
        </p:txBody>
      </p:sp>
      <p:sp>
        <p:nvSpPr>
          <p:cNvPr id="6" name="Rectangle 13"/>
          <p:cNvSpPr>
            <a:spLocks noGrp="1" noChangeArrowheads="1"/>
          </p:cNvSpPr>
          <p:nvPr>
            <p:ph type="sldNum" sz="quarter" idx="12"/>
          </p:nvPr>
        </p:nvSpPr>
        <p:spPr>
          <a:ln/>
        </p:spPr>
        <p:txBody>
          <a:bodyPr/>
          <a:lstStyle>
            <a:lvl1pPr>
              <a:defRPr/>
            </a:lvl1pPr>
          </a:lstStyle>
          <a:p>
            <a:pPr>
              <a:defRPr/>
            </a:pPr>
            <a:fld id="{531D0E06-08BC-4A44-881A-3220AE242783}" type="slidenum">
              <a:rPr lang="tr-TR"/>
              <a:pPr>
                <a:defRPr/>
              </a:pPr>
              <a:t>‹#›</a:t>
            </a:fld>
            <a:endParaRPr lang="tr-TR"/>
          </a:p>
        </p:txBody>
      </p:sp>
    </p:spTree>
  </p:cSld>
  <p:clrMapOvr>
    <a:masterClrMapping/>
  </p:clrMapOvr>
  <p:transition>
    <p:strips dir="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838200" y="2362200"/>
            <a:ext cx="3770313"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760913" y="2362200"/>
            <a:ext cx="3770312"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Rectangle 11"/>
          <p:cNvSpPr>
            <a:spLocks noGrp="1" noChangeArrowheads="1"/>
          </p:cNvSpPr>
          <p:nvPr>
            <p:ph type="dt" sz="half" idx="10"/>
          </p:nvPr>
        </p:nvSpPr>
        <p:spPr>
          <a:ln/>
        </p:spPr>
        <p:txBody>
          <a:bodyPr/>
          <a:lstStyle>
            <a:lvl1pPr>
              <a:defRPr/>
            </a:lvl1pPr>
          </a:lstStyle>
          <a:p>
            <a:pPr>
              <a:defRPr/>
            </a:pPr>
            <a:endParaRPr lang="tr-TR"/>
          </a:p>
        </p:txBody>
      </p:sp>
      <p:sp>
        <p:nvSpPr>
          <p:cNvPr id="6" name="Rectangle 12"/>
          <p:cNvSpPr>
            <a:spLocks noGrp="1" noChangeArrowheads="1"/>
          </p:cNvSpPr>
          <p:nvPr>
            <p:ph type="ftr" sz="quarter" idx="11"/>
          </p:nvPr>
        </p:nvSpPr>
        <p:spPr>
          <a:ln/>
        </p:spPr>
        <p:txBody>
          <a:bodyPr/>
          <a:lstStyle>
            <a:lvl1pPr>
              <a:defRPr/>
            </a:lvl1pPr>
          </a:lstStyle>
          <a:p>
            <a:pPr>
              <a:defRPr/>
            </a:pPr>
            <a:endParaRPr lang="tr-TR"/>
          </a:p>
        </p:txBody>
      </p:sp>
      <p:sp>
        <p:nvSpPr>
          <p:cNvPr id="7" name="Rectangle 13"/>
          <p:cNvSpPr>
            <a:spLocks noGrp="1" noChangeArrowheads="1"/>
          </p:cNvSpPr>
          <p:nvPr>
            <p:ph type="sldNum" sz="quarter" idx="12"/>
          </p:nvPr>
        </p:nvSpPr>
        <p:spPr>
          <a:ln/>
        </p:spPr>
        <p:txBody>
          <a:bodyPr/>
          <a:lstStyle>
            <a:lvl1pPr>
              <a:defRPr/>
            </a:lvl1pPr>
          </a:lstStyle>
          <a:p>
            <a:pPr>
              <a:defRPr/>
            </a:pPr>
            <a:fld id="{000BF955-CE9C-43B2-930A-22E7ACB8B91C}" type="slidenum">
              <a:rPr lang="tr-TR"/>
              <a:pPr>
                <a:defRPr/>
              </a:pPr>
              <a:t>‹#›</a:t>
            </a:fld>
            <a:endParaRPr lang="tr-TR"/>
          </a:p>
        </p:txBody>
      </p:sp>
    </p:spTree>
  </p:cSld>
  <p:clrMapOvr>
    <a:masterClrMapping/>
  </p:clrMapOvr>
  <p:transition>
    <p:strips dir="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Rectangle 11"/>
          <p:cNvSpPr>
            <a:spLocks noGrp="1" noChangeArrowheads="1"/>
          </p:cNvSpPr>
          <p:nvPr>
            <p:ph type="dt" sz="half" idx="10"/>
          </p:nvPr>
        </p:nvSpPr>
        <p:spPr>
          <a:ln/>
        </p:spPr>
        <p:txBody>
          <a:bodyPr/>
          <a:lstStyle>
            <a:lvl1pPr>
              <a:defRPr/>
            </a:lvl1pPr>
          </a:lstStyle>
          <a:p>
            <a:pPr>
              <a:defRPr/>
            </a:pPr>
            <a:endParaRPr lang="tr-TR"/>
          </a:p>
        </p:txBody>
      </p:sp>
      <p:sp>
        <p:nvSpPr>
          <p:cNvPr id="8" name="Rectangle 12"/>
          <p:cNvSpPr>
            <a:spLocks noGrp="1" noChangeArrowheads="1"/>
          </p:cNvSpPr>
          <p:nvPr>
            <p:ph type="ftr" sz="quarter" idx="11"/>
          </p:nvPr>
        </p:nvSpPr>
        <p:spPr>
          <a:ln/>
        </p:spPr>
        <p:txBody>
          <a:bodyPr/>
          <a:lstStyle>
            <a:lvl1pPr>
              <a:defRPr/>
            </a:lvl1pPr>
          </a:lstStyle>
          <a:p>
            <a:pPr>
              <a:defRPr/>
            </a:pPr>
            <a:endParaRPr lang="tr-TR"/>
          </a:p>
        </p:txBody>
      </p:sp>
      <p:sp>
        <p:nvSpPr>
          <p:cNvPr id="9" name="Rectangle 13"/>
          <p:cNvSpPr>
            <a:spLocks noGrp="1" noChangeArrowheads="1"/>
          </p:cNvSpPr>
          <p:nvPr>
            <p:ph type="sldNum" sz="quarter" idx="12"/>
          </p:nvPr>
        </p:nvSpPr>
        <p:spPr>
          <a:ln/>
        </p:spPr>
        <p:txBody>
          <a:bodyPr/>
          <a:lstStyle>
            <a:lvl1pPr>
              <a:defRPr/>
            </a:lvl1pPr>
          </a:lstStyle>
          <a:p>
            <a:pPr>
              <a:defRPr/>
            </a:pPr>
            <a:fld id="{C11E5AAF-DC98-4CC3-B4B5-B860525BC149}" type="slidenum">
              <a:rPr lang="tr-TR"/>
              <a:pPr>
                <a:defRPr/>
              </a:pPr>
              <a:t>‹#›</a:t>
            </a:fld>
            <a:endParaRPr lang="tr-TR"/>
          </a:p>
        </p:txBody>
      </p:sp>
    </p:spTree>
  </p:cSld>
  <p:clrMapOvr>
    <a:masterClrMapping/>
  </p:clrMapOvr>
  <p:transition>
    <p:strips dir="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Rectangle 11"/>
          <p:cNvSpPr>
            <a:spLocks noGrp="1" noChangeArrowheads="1"/>
          </p:cNvSpPr>
          <p:nvPr>
            <p:ph type="dt" sz="half" idx="10"/>
          </p:nvPr>
        </p:nvSpPr>
        <p:spPr>
          <a:ln/>
        </p:spPr>
        <p:txBody>
          <a:bodyPr/>
          <a:lstStyle>
            <a:lvl1pPr>
              <a:defRPr/>
            </a:lvl1pPr>
          </a:lstStyle>
          <a:p>
            <a:pPr>
              <a:defRPr/>
            </a:pPr>
            <a:endParaRPr lang="tr-TR"/>
          </a:p>
        </p:txBody>
      </p:sp>
      <p:sp>
        <p:nvSpPr>
          <p:cNvPr id="4" name="Rectangle 12"/>
          <p:cNvSpPr>
            <a:spLocks noGrp="1" noChangeArrowheads="1"/>
          </p:cNvSpPr>
          <p:nvPr>
            <p:ph type="ftr" sz="quarter" idx="11"/>
          </p:nvPr>
        </p:nvSpPr>
        <p:spPr>
          <a:ln/>
        </p:spPr>
        <p:txBody>
          <a:bodyPr/>
          <a:lstStyle>
            <a:lvl1pPr>
              <a:defRPr/>
            </a:lvl1pPr>
          </a:lstStyle>
          <a:p>
            <a:pPr>
              <a:defRPr/>
            </a:pPr>
            <a:endParaRPr lang="tr-TR"/>
          </a:p>
        </p:txBody>
      </p:sp>
      <p:sp>
        <p:nvSpPr>
          <p:cNvPr id="5" name="Rectangle 13"/>
          <p:cNvSpPr>
            <a:spLocks noGrp="1" noChangeArrowheads="1"/>
          </p:cNvSpPr>
          <p:nvPr>
            <p:ph type="sldNum" sz="quarter" idx="12"/>
          </p:nvPr>
        </p:nvSpPr>
        <p:spPr>
          <a:ln/>
        </p:spPr>
        <p:txBody>
          <a:bodyPr/>
          <a:lstStyle>
            <a:lvl1pPr>
              <a:defRPr/>
            </a:lvl1pPr>
          </a:lstStyle>
          <a:p>
            <a:pPr>
              <a:defRPr/>
            </a:pPr>
            <a:fld id="{C65CE852-764B-4E38-94C2-58F36528CAFE}" type="slidenum">
              <a:rPr lang="tr-TR"/>
              <a:pPr>
                <a:defRPr/>
              </a:pPr>
              <a:t>‹#›</a:t>
            </a:fld>
            <a:endParaRPr lang="tr-TR"/>
          </a:p>
        </p:txBody>
      </p:sp>
    </p:spTree>
  </p:cSld>
  <p:clrMapOvr>
    <a:masterClrMapping/>
  </p:clrMapOvr>
  <p:transition>
    <p:strips dir="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tr-TR"/>
          </a:p>
        </p:txBody>
      </p:sp>
      <p:sp>
        <p:nvSpPr>
          <p:cNvPr id="3" name="Rectangle 12"/>
          <p:cNvSpPr>
            <a:spLocks noGrp="1" noChangeArrowheads="1"/>
          </p:cNvSpPr>
          <p:nvPr>
            <p:ph type="ftr" sz="quarter" idx="11"/>
          </p:nvPr>
        </p:nvSpPr>
        <p:spPr>
          <a:ln/>
        </p:spPr>
        <p:txBody>
          <a:bodyPr/>
          <a:lstStyle>
            <a:lvl1pPr>
              <a:defRPr/>
            </a:lvl1pPr>
          </a:lstStyle>
          <a:p>
            <a:pPr>
              <a:defRPr/>
            </a:pPr>
            <a:endParaRPr lang="tr-TR"/>
          </a:p>
        </p:txBody>
      </p:sp>
      <p:sp>
        <p:nvSpPr>
          <p:cNvPr id="4" name="Rectangle 13"/>
          <p:cNvSpPr>
            <a:spLocks noGrp="1" noChangeArrowheads="1"/>
          </p:cNvSpPr>
          <p:nvPr>
            <p:ph type="sldNum" sz="quarter" idx="12"/>
          </p:nvPr>
        </p:nvSpPr>
        <p:spPr>
          <a:ln/>
        </p:spPr>
        <p:txBody>
          <a:bodyPr/>
          <a:lstStyle>
            <a:lvl1pPr>
              <a:defRPr/>
            </a:lvl1pPr>
          </a:lstStyle>
          <a:p>
            <a:pPr>
              <a:defRPr/>
            </a:pPr>
            <a:fld id="{C9988357-1204-43B7-8A35-7628E8B84DD3}" type="slidenum">
              <a:rPr lang="tr-TR"/>
              <a:pPr>
                <a:defRPr/>
              </a:pPr>
              <a:t>‹#›</a:t>
            </a:fld>
            <a:endParaRPr lang="tr-TR"/>
          </a:p>
        </p:txBody>
      </p:sp>
    </p:spTree>
  </p:cSld>
  <p:clrMapOvr>
    <a:masterClrMapping/>
  </p:clrMapOvr>
  <p:transition>
    <p:strips dir="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11"/>
          <p:cNvSpPr>
            <a:spLocks noGrp="1" noChangeArrowheads="1"/>
          </p:cNvSpPr>
          <p:nvPr>
            <p:ph type="dt" sz="half" idx="10"/>
          </p:nvPr>
        </p:nvSpPr>
        <p:spPr>
          <a:ln/>
        </p:spPr>
        <p:txBody>
          <a:bodyPr/>
          <a:lstStyle>
            <a:lvl1pPr>
              <a:defRPr/>
            </a:lvl1pPr>
          </a:lstStyle>
          <a:p>
            <a:pPr>
              <a:defRPr/>
            </a:pPr>
            <a:endParaRPr lang="tr-TR"/>
          </a:p>
        </p:txBody>
      </p:sp>
      <p:sp>
        <p:nvSpPr>
          <p:cNvPr id="6" name="Rectangle 12"/>
          <p:cNvSpPr>
            <a:spLocks noGrp="1" noChangeArrowheads="1"/>
          </p:cNvSpPr>
          <p:nvPr>
            <p:ph type="ftr" sz="quarter" idx="11"/>
          </p:nvPr>
        </p:nvSpPr>
        <p:spPr>
          <a:ln/>
        </p:spPr>
        <p:txBody>
          <a:bodyPr/>
          <a:lstStyle>
            <a:lvl1pPr>
              <a:defRPr/>
            </a:lvl1pPr>
          </a:lstStyle>
          <a:p>
            <a:pPr>
              <a:defRPr/>
            </a:pPr>
            <a:endParaRPr lang="tr-TR"/>
          </a:p>
        </p:txBody>
      </p:sp>
      <p:sp>
        <p:nvSpPr>
          <p:cNvPr id="7" name="Rectangle 13"/>
          <p:cNvSpPr>
            <a:spLocks noGrp="1" noChangeArrowheads="1"/>
          </p:cNvSpPr>
          <p:nvPr>
            <p:ph type="sldNum" sz="quarter" idx="12"/>
          </p:nvPr>
        </p:nvSpPr>
        <p:spPr>
          <a:ln/>
        </p:spPr>
        <p:txBody>
          <a:bodyPr/>
          <a:lstStyle>
            <a:lvl1pPr>
              <a:defRPr/>
            </a:lvl1pPr>
          </a:lstStyle>
          <a:p>
            <a:pPr>
              <a:defRPr/>
            </a:pPr>
            <a:fld id="{DFF4AAC5-1599-4256-BC39-17130CF91154}" type="slidenum">
              <a:rPr lang="tr-TR"/>
              <a:pPr>
                <a:defRPr/>
              </a:pPr>
              <a:t>‹#›</a:t>
            </a:fld>
            <a:endParaRPr lang="tr-TR"/>
          </a:p>
        </p:txBody>
      </p:sp>
    </p:spTree>
  </p:cSld>
  <p:clrMapOvr>
    <a:masterClrMapping/>
  </p:clrMapOvr>
  <p:transition>
    <p:strips dir="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smtClean="0"/>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11"/>
          <p:cNvSpPr>
            <a:spLocks noGrp="1" noChangeArrowheads="1"/>
          </p:cNvSpPr>
          <p:nvPr>
            <p:ph type="dt" sz="half" idx="10"/>
          </p:nvPr>
        </p:nvSpPr>
        <p:spPr>
          <a:ln/>
        </p:spPr>
        <p:txBody>
          <a:bodyPr/>
          <a:lstStyle>
            <a:lvl1pPr>
              <a:defRPr/>
            </a:lvl1pPr>
          </a:lstStyle>
          <a:p>
            <a:pPr>
              <a:defRPr/>
            </a:pPr>
            <a:endParaRPr lang="tr-TR"/>
          </a:p>
        </p:txBody>
      </p:sp>
      <p:sp>
        <p:nvSpPr>
          <p:cNvPr id="6" name="Rectangle 12"/>
          <p:cNvSpPr>
            <a:spLocks noGrp="1" noChangeArrowheads="1"/>
          </p:cNvSpPr>
          <p:nvPr>
            <p:ph type="ftr" sz="quarter" idx="11"/>
          </p:nvPr>
        </p:nvSpPr>
        <p:spPr>
          <a:ln/>
        </p:spPr>
        <p:txBody>
          <a:bodyPr/>
          <a:lstStyle>
            <a:lvl1pPr>
              <a:defRPr/>
            </a:lvl1pPr>
          </a:lstStyle>
          <a:p>
            <a:pPr>
              <a:defRPr/>
            </a:pPr>
            <a:endParaRPr lang="tr-TR"/>
          </a:p>
        </p:txBody>
      </p:sp>
      <p:sp>
        <p:nvSpPr>
          <p:cNvPr id="7" name="Rectangle 13"/>
          <p:cNvSpPr>
            <a:spLocks noGrp="1" noChangeArrowheads="1"/>
          </p:cNvSpPr>
          <p:nvPr>
            <p:ph type="sldNum" sz="quarter" idx="12"/>
          </p:nvPr>
        </p:nvSpPr>
        <p:spPr>
          <a:ln/>
        </p:spPr>
        <p:txBody>
          <a:bodyPr/>
          <a:lstStyle>
            <a:lvl1pPr>
              <a:defRPr/>
            </a:lvl1pPr>
          </a:lstStyle>
          <a:p>
            <a:pPr>
              <a:defRPr/>
            </a:pPr>
            <a:fld id="{A15A5E47-4DF9-4E09-BCBE-A9C5F84A5262}" type="slidenum">
              <a:rPr lang="tr-TR"/>
              <a:pPr>
                <a:defRPr/>
              </a:pPr>
              <a:t>‹#›</a:t>
            </a:fld>
            <a:endParaRPr lang="tr-TR"/>
          </a:p>
        </p:txBody>
      </p:sp>
    </p:spTree>
  </p:cSld>
  <p:clrMapOvr>
    <a:masterClrMapping/>
  </p:clrMapOvr>
  <p:transition>
    <p:strips dir="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7620000" cy="6858000"/>
            <a:chOff x="0" y="0"/>
            <a:chExt cx="4800" cy="4320"/>
          </a:xfrm>
        </p:grpSpPr>
        <p:grpSp>
          <p:nvGrpSpPr>
            <p:cNvPr id="1032" name="Group 3"/>
            <p:cNvGrpSpPr>
              <a:grpSpLocks/>
            </p:cNvGrpSpPr>
            <p:nvPr userDrawn="1"/>
          </p:nvGrpSpPr>
          <p:grpSpPr bwMode="auto">
            <a:xfrm>
              <a:off x="0" y="0"/>
              <a:ext cx="2016" cy="4320"/>
              <a:chOff x="0" y="0"/>
              <a:chExt cx="2016" cy="4320"/>
            </a:xfrm>
          </p:grpSpPr>
          <p:sp>
            <p:nvSpPr>
              <p:cNvPr id="4100" name="Rectangle 4"/>
              <p:cNvSpPr>
                <a:spLocks noChangeArrowheads="1"/>
              </p:cNvSpPr>
              <p:nvPr userDrawn="1"/>
            </p:nvSpPr>
            <p:spPr bwMode="auto">
              <a:xfrm>
                <a:off x="0" y="0"/>
                <a:ext cx="480" cy="4320"/>
              </a:xfrm>
              <a:prstGeom prst="rect">
                <a:avLst/>
              </a:prstGeom>
              <a:solidFill>
                <a:schemeClr val="accent2"/>
              </a:solidFill>
              <a:ln w="9525">
                <a:noFill/>
                <a:miter lim="800000"/>
                <a:headEnd/>
                <a:tailEnd/>
              </a:ln>
              <a:effectLst/>
            </p:spPr>
            <p:txBody>
              <a:bodyPr wrap="none" anchor="ctr"/>
              <a:lstStyle/>
              <a:p>
                <a:pPr>
                  <a:defRPr/>
                </a:pPr>
                <a:endParaRPr lang="tr-TR"/>
              </a:p>
            </p:txBody>
          </p:sp>
          <p:sp>
            <p:nvSpPr>
              <p:cNvPr id="4101" name="Freeform 5"/>
              <p:cNvSpPr>
                <a:spLocks/>
              </p:cNvSpPr>
              <p:nvPr userDrawn="1"/>
            </p:nvSpPr>
            <p:spPr bwMode="auto">
              <a:xfrm>
                <a:off x="288" y="0"/>
                <a:ext cx="1728" cy="735"/>
              </a:xfrm>
              <a:custGeom>
                <a:avLst/>
                <a:gdLst/>
                <a:ahLst/>
                <a:cxnLst>
                  <a:cxn ang="0">
                    <a:pos x="1728" y="0"/>
                  </a:cxn>
                  <a:cxn ang="0">
                    <a:pos x="1728" y="480"/>
                  </a:cxn>
                  <a:cxn ang="0">
                    <a:pos x="380" y="482"/>
                  </a:cxn>
                  <a:cxn ang="0">
                    <a:pos x="354" y="480"/>
                  </a:cxn>
                  <a:cxn ang="0">
                    <a:pos x="308" y="489"/>
                  </a:cxn>
                  <a:cxn ang="0">
                    <a:pos x="246" y="531"/>
                  </a:cxn>
                  <a:cxn ang="0">
                    <a:pos x="206" y="597"/>
                  </a:cxn>
                  <a:cxn ang="0">
                    <a:pos x="192" y="666"/>
                  </a:cxn>
                  <a:cxn ang="0">
                    <a:pos x="192" y="735"/>
                  </a:cxn>
                  <a:cxn ang="0">
                    <a:pos x="0" y="735"/>
                  </a:cxn>
                  <a:cxn ang="0">
                    <a:pos x="0" y="480"/>
                  </a:cxn>
                  <a:cxn ang="0">
                    <a:pos x="0" y="0"/>
                  </a:cxn>
                  <a:cxn ang="0">
                    <a:pos x="1728" y="0"/>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w="9525" cap="flat" cmpd="sng">
                <a:noFill/>
                <a:prstDash val="solid"/>
                <a:miter lim="800000"/>
                <a:headEnd type="none" w="med" len="med"/>
                <a:tailEnd type="none" w="med" len="med"/>
              </a:ln>
              <a:effectLst/>
            </p:spPr>
            <p:txBody>
              <a:bodyPr wrap="none"/>
              <a:lstStyle/>
              <a:p>
                <a:pPr>
                  <a:defRPr/>
                </a:pPr>
                <a:endParaRPr lang="tr-TR"/>
              </a:p>
            </p:txBody>
          </p:sp>
        </p:grpSp>
        <p:grpSp>
          <p:nvGrpSpPr>
            <p:cNvPr id="1033" name="Group 6"/>
            <p:cNvGrpSpPr>
              <a:grpSpLocks/>
            </p:cNvGrpSpPr>
            <p:nvPr/>
          </p:nvGrpSpPr>
          <p:grpSpPr bwMode="auto">
            <a:xfrm>
              <a:off x="144" y="1248"/>
              <a:ext cx="4656" cy="201"/>
              <a:chOff x="144" y="1248"/>
              <a:chExt cx="4656" cy="201"/>
            </a:xfrm>
          </p:grpSpPr>
          <p:sp>
            <p:nvSpPr>
              <p:cNvPr id="4103" name="AutoShape 7"/>
              <p:cNvSpPr>
                <a:spLocks noChangeArrowheads="1"/>
              </p:cNvSpPr>
              <p:nvPr/>
            </p:nvSpPr>
            <p:spPr bwMode="auto">
              <a:xfrm>
                <a:off x="384" y="1248"/>
                <a:ext cx="4416" cy="200"/>
              </a:xfrm>
              <a:prstGeom prst="roundRect">
                <a:avLst>
                  <a:gd name="adj" fmla="val 0"/>
                </a:avLst>
              </a:prstGeom>
              <a:solidFill>
                <a:schemeClr val="hlink"/>
              </a:solidFill>
              <a:ln w="9525">
                <a:noFill/>
                <a:round/>
                <a:headEnd/>
                <a:tailEnd/>
              </a:ln>
              <a:effectLst/>
            </p:spPr>
            <p:txBody>
              <a:bodyPr wrap="none" anchor="ctr"/>
              <a:lstStyle/>
              <a:p>
                <a:pPr>
                  <a:defRPr/>
                </a:pPr>
                <a:endParaRPr lang="tr-TR"/>
              </a:p>
            </p:txBody>
          </p:sp>
          <p:sp>
            <p:nvSpPr>
              <p:cNvPr id="4104" name="AutoShape 8"/>
              <p:cNvSpPr>
                <a:spLocks noChangeArrowheads="1"/>
              </p:cNvSpPr>
              <p:nvPr/>
            </p:nvSpPr>
            <p:spPr bwMode="auto">
              <a:xfrm flipH="1">
                <a:off x="144" y="1248"/>
                <a:ext cx="248" cy="201"/>
              </a:xfrm>
              <a:prstGeom prst="flowChartDelay">
                <a:avLst/>
              </a:prstGeom>
              <a:solidFill>
                <a:schemeClr val="hlink"/>
              </a:solidFill>
              <a:ln w="9525">
                <a:noFill/>
                <a:miter lim="800000"/>
                <a:headEnd/>
                <a:tailEnd/>
              </a:ln>
              <a:effectLst/>
            </p:spPr>
            <p:txBody>
              <a:bodyPr wrap="none" anchor="ctr"/>
              <a:lstStyle/>
              <a:p>
                <a:pPr>
                  <a:defRPr/>
                </a:pPr>
                <a:endParaRPr lang="tr-TR"/>
              </a:p>
            </p:txBody>
          </p:sp>
        </p:grpSp>
      </p:grpSp>
      <p:sp>
        <p:nvSpPr>
          <p:cNvPr id="1027" name="AutoShape 9"/>
          <p:cNvSpPr>
            <a:spLocks noGrp="1" noChangeArrowheads="1"/>
          </p:cNvSpPr>
          <p:nvPr>
            <p:ph type="title"/>
          </p:nvPr>
        </p:nvSpPr>
        <p:spPr bwMode="auto">
          <a:xfrm>
            <a:off x="762000" y="762000"/>
            <a:ext cx="7924800" cy="1143000"/>
          </a:xfrm>
          <a:prstGeom prst="roundRect">
            <a:avLst>
              <a:gd name="adj" fmla="val 21667"/>
            </a:avLst>
          </a:prstGeom>
          <a:noFill/>
          <a:ln w="9525">
            <a:noFill/>
            <a:round/>
            <a:headEnd/>
            <a:tailEnd/>
          </a:ln>
        </p:spPr>
        <p:txBody>
          <a:bodyPr vert="horz" wrap="square" lIns="91440" tIns="45720" rIns="91440" bIns="45720" numCol="1" anchor="b" anchorCtr="0" compatLnSpc="1">
            <a:prstTxWarp prst="textNoShape">
              <a:avLst/>
            </a:prstTxWarp>
          </a:bodyPr>
          <a:lstStyle/>
          <a:p>
            <a:pPr lvl="0"/>
            <a:r>
              <a:rPr lang="tr-TR" smtClean="0"/>
              <a:t>Asıl başlık stili için tıklatın</a:t>
            </a:r>
          </a:p>
        </p:txBody>
      </p:sp>
      <p:sp>
        <p:nvSpPr>
          <p:cNvPr id="1028" name="Rectangle 10"/>
          <p:cNvSpPr>
            <a:spLocks noGrp="1" noChangeArrowheads="1"/>
          </p:cNvSpPr>
          <p:nvPr>
            <p:ph type="body" idx="1"/>
          </p:nvPr>
        </p:nvSpPr>
        <p:spPr bwMode="auto">
          <a:xfrm>
            <a:off x="838200" y="2362200"/>
            <a:ext cx="7693025" cy="3724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p>
        </p:txBody>
      </p:sp>
      <p:sp>
        <p:nvSpPr>
          <p:cNvPr id="4107" name="Rectangle 11"/>
          <p:cNvSpPr>
            <a:spLocks noGrp="1" noChangeArrowheads="1"/>
          </p:cNvSpPr>
          <p:nvPr>
            <p:ph type="dt" sz="half" idx="2"/>
          </p:nvPr>
        </p:nvSpPr>
        <p:spPr bwMode="auto">
          <a:xfrm>
            <a:off x="2438400" y="6248400"/>
            <a:ext cx="2130425" cy="4746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pPr>
              <a:defRPr/>
            </a:pPr>
            <a:endParaRPr lang="tr-TR"/>
          </a:p>
        </p:txBody>
      </p:sp>
      <p:sp>
        <p:nvSpPr>
          <p:cNvPr id="4108" name="Rectangle 12"/>
          <p:cNvSpPr>
            <a:spLocks noGrp="1" noChangeArrowheads="1"/>
          </p:cNvSpPr>
          <p:nvPr>
            <p:ph type="ftr" sz="quarter" idx="3"/>
          </p:nvPr>
        </p:nvSpPr>
        <p:spPr bwMode="auto">
          <a:xfrm>
            <a:off x="5791200" y="6248400"/>
            <a:ext cx="2897188" cy="4746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vl1pPr>
          </a:lstStyle>
          <a:p>
            <a:pPr>
              <a:defRPr/>
            </a:pPr>
            <a:endParaRPr lang="tr-TR"/>
          </a:p>
        </p:txBody>
      </p:sp>
      <p:sp>
        <p:nvSpPr>
          <p:cNvPr id="4109" name="Rectangle 13"/>
          <p:cNvSpPr>
            <a:spLocks noGrp="1" noChangeArrowheads="1"/>
          </p:cNvSpPr>
          <p:nvPr>
            <p:ph type="sldNum" sz="quarter" idx="4"/>
          </p:nvPr>
        </p:nvSpPr>
        <p:spPr bwMode="auto">
          <a:xfrm>
            <a:off x="84138" y="6242050"/>
            <a:ext cx="587375" cy="48895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bodyPr>
          <a:lstStyle>
            <a:lvl1pPr algn="l">
              <a:defRPr sz="2600" b="1">
                <a:solidFill>
                  <a:schemeClr val="bg1"/>
                </a:solidFill>
              </a:defRPr>
            </a:lvl1pPr>
          </a:lstStyle>
          <a:p>
            <a:pPr>
              <a:defRPr/>
            </a:pPr>
            <a:fld id="{B10C495B-6B3C-486A-8AAC-3B6B764110F7}" type="slidenum">
              <a:rPr lang="tr-TR"/>
              <a:pPr>
                <a:defRPr/>
              </a:pPr>
              <a:t>‹#›</a:t>
            </a:fld>
            <a:endParaRPr lang="tr-TR"/>
          </a:p>
        </p:txBody>
      </p:sp>
    </p:spTree>
  </p:cSld>
  <p:clrMap bg1="lt1" tx1="dk1" bg2="lt2" tx2="dk2" accent1="accent1" accent2="accent2" accent3="accent3" accent4="accent4" accent5="accent5" accent6="accent6" hlink="hlink" folHlink="folHlink"/>
  <p:sldLayoutIdLst>
    <p:sldLayoutId id="2147483744" r:id="rId1"/>
    <p:sldLayoutId id="2147483743" r:id="rId2"/>
    <p:sldLayoutId id="2147483742" r:id="rId3"/>
    <p:sldLayoutId id="2147483741" r:id="rId4"/>
    <p:sldLayoutId id="2147483740" r:id="rId5"/>
    <p:sldLayoutId id="2147483739" r:id="rId6"/>
    <p:sldLayoutId id="2147483738" r:id="rId7"/>
    <p:sldLayoutId id="2147483737" r:id="rId8"/>
    <p:sldLayoutId id="2147483736" r:id="rId9"/>
    <p:sldLayoutId id="2147483735" r:id="rId10"/>
    <p:sldLayoutId id="2147483734" r:id="rId11"/>
  </p:sldLayoutIdLst>
  <p:transition>
    <p:strips dir="rd"/>
  </p:transition>
  <p:timing>
    <p:tnLst>
      <p:par>
        <p:cTn id="1" dur="indefinite" restart="never" nodeType="tmRoot"/>
      </p:par>
    </p:tnLst>
  </p:timing>
  <p:txStyles>
    <p:titleStyle>
      <a:lvl1pPr algn="l" rtl="0" eaLnBrk="0" fontAlgn="base" hangingPunct="0">
        <a:lnSpc>
          <a:spcPct val="90000"/>
        </a:lnSpc>
        <a:spcBef>
          <a:spcPct val="0"/>
        </a:spcBef>
        <a:spcAft>
          <a:spcPct val="0"/>
        </a:spcAft>
        <a:defRPr sz="3600" b="1">
          <a:solidFill>
            <a:schemeClr val="tx2"/>
          </a:solidFill>
          <a:latin typeface="+mj-lt"/>
          <a:ea typeface="+mj-ea"/>
          <a:cs typeface="+mj-cs"/>
        </a:defRPr>
      </a:lvl1pPr>
      <a:lvl2pPr algn="l" rtl="0" eaLnBrk="0" fontAlgn="base" hangingPunct="0">
        <a:lnSpc>
          <a:spcPct val="90000"/>
        </a:lnSpc>
        <a:spcBef>
          <a:spcPct val="0"/>
        </a:spcBef>
        <a:spcAft>
          <a:spcPct val="0"/>
        </a:spcAft>
        <a:defRPr sz="3600" b="1">
          <a:solidFill>
            <a:schemeClr val="tx2"/>
          </a:solidFill>
          <a:latin typeface="Arial" charset="0"/>
        </a:defRPr>
      </a:lvl2pPr>
      <a:lvl3pPr algn="l" rtl="0" eaLnBrk="0" fontAlgn="base" hangingPunct="0">
        <a:lnSpc>
          <a:spcPct val="90000"/>
        </a:lnSpc>
        <a:spcBef>
          <a:spcPct val="0"/>
        </a:spcBef>
        <a:spcAft>
          <a:spcPct val="0"/>
        </a:spcAft>
        <a:defRPr sz="3600" b="1">
          <a:solidFill>
            <a:schemeClr val="tx2"/>
          </a:solidFill>
          <a:latin typeface="Arial" charset="0"/>
        </a:defRPr>
      </a:lvl3pPr>
      <a:lvl4pPr algn="l" rtl="0" eaLnBrk="0" fontAlgn="base" hangingPunct="0">
        <a:lnSpc>
          <a:spcPct val="90000"/>
        </a:lnSpc>
        <a:spcBef>
          <a:spcPct val="0"/>
        </a:spcBef>
        <a:spcAft>
          <a:spcPct val="0"/>
        </a:spcAft>
        <a:defRPr sz="3600" b="1">
          <a:solidFill>
            <a:schemeClr val="tx2"/>
          </a:solidFill>
          <a:latin typeface="Arial" charset="0"/>
        </a:defRPr>
      </a:lvl4pPr>
      <a:lvl5pPr algn="l" rtl="0" eaLnBrk="0" fontAlgn="base" hangingPunct="0">
        <a:lnSpc>
          <a:spcPct val="90000"/>
        </a:lnSpc>
        <a:spcBef>
          <a:spcPct val="0"/>
        </a:spcBef>
        <a:spcAft>
          <a:spcPct val="0"/>
        </a:spcAft>
        <a:defRPr sz="3600" b="1">
          <a:solidFill>
            <a:schemeClr val="tx2"/>
          </a:solidFill>
          <a:latin typeface="Arial" charset="0"/>
        </a:defRPr>
      </a:lvl5pPr>
      <a:lvl6pPr marL="457200" algn="l" rtl="0" fontAlgn="base">
        <a:lnSpc>
          <a:spcPct val="90000"/>
        </a:lnSpc>
        <a:spcBef>
          <a:spcPct val="0"/>
        </a:spcBef>
        <a:spcAft>
          <a:spcPct val="0"/>
        </a:spcAft>
        <a:defRPr sz="3600" b="1">
          <a:solidFill>
            <a:schemeClr val="tx2"/>
          </a:solidFill>
          <a:latin typeface="Arial" charset="0"/>
        </a:defRPr>
      </a:lvl6pPr>
      <a:lvl7pPr marL="914400" algn="l" rtl="0" fontAlgn="base">
        <a:lnSpc>
          <a:spcPct val="90000"/>
        </a:lnSpc>
        <a:spcBef>
          <a:spcPct val="0"/>
        </a:spcBef>
        <a:spcAft>
          <a:spcPct val="0"/>
        </a:spcAft>
        <a:defRPr sz="3600" b="1">
          <a:solidFill>
            <a:schemeClr val="tx2"/>
          </a:solidFill>
          <a:latin typeface="Arial" charset="0"/>
        </a:defRPr>
      </a:lvl7pPr>
      <a:lvl8pPr marL="1371600" algn="l" rtl="0" fontAlgn="base">
        <a:lnSpc>
          <a:spcPct val="90000"/>
        </a:lnSpc>
        <a:spcBef>
          <a:spcPct val="0"/>
        </a:spcBef>
        <a:spcAft>
          <a:spcPct val="0"/>
        </a:spcAft>
        <a:defRPr sz="3600" b="1">
          <a:solidFill>
            <a:schemeClr val="tx2"/>
          </a:solidFill>
          <a:latin typeface="Arial" charset="0"/>
        </a:defRPr>
      </a:lvl8pPr>
      <a:lvl9pPr marL="1828800" algn="l" rtl="0" fontAlgn="base">
        <a:lnSpc>
          <a:spcPct val="90000"/>
        </a:lnSpc>
        <a:spcBef>
          <a:spcPct val="0"/>
        </a:spcBef>
        <a:spcAft>
          <a:spcPct val="0"/>
        </a:spcAft>
        <a:defRPr sz="3600" b="1">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SzPct val="75000"/>
        <a:buFont typeface="Wingdings"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mn-lt"/>
        </a:defRPr>
      </a:lvl3pPr>
      <a:lvl4pPr marL="1600200" indent="-228600" algn="l" rtl="0" eaLnBrk="0" fontAlgn="base" hangingPunct="0">
        <a:spcBef>
          <a:spcPct val="20000"/>
        </a:spcBef>
        <a:spcAft>
          <a:spcPct val="0"/>
        </a:spcAft>
        <a:buClr>
          <a:schemeClr val="tx1"/>
        </a:buClr>
        <a:buSzPct val="80000"/>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sz="2000">
          <a:solidFill>
            <a:schemeClr val="tx1"/>
          </a:solidFill>
          <a:latin typeface="+mn-lt"/>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ibiblio.org/g2swap/byteofpython/read/object-methods.html" TargetMode="External"/><Relationship Id="rId2" Type="http://schemas.openxmlformats.org/officeDocument/2006/relationships/hyperlink" Target="http://ocw.mit.edu/courses/electrical-engineering-and-computer-science/6-00-introduction-to-computer-science-and-programming-fall-2008/video-lectures/lecture-15/" TargetMode="External"/><Relationship Id="rId1" Type="http://schemas.openxmlformats.org/officeDocument/2006/relationships/slideLayout" Target="../slideLayouts/slideLayout2.xml"/><Relationship Id="rId6" Type="http://schemas.openxmlformats.org/officeDocument/2006/relationships/hyperlink" Target="http://docs.python.org/tutorial/classes.html" TargetMode="External"/><Relationship Id="rId5" Type="http://schemas.openxmlformats.org/officeDocument/2006/relationships/hyperlink" Target="http://ibiblio.org/g2swap/byteofpython/read/class-and-object-vars.html" TargetMode="External"/><Relationship Id="rId4" Type="http://schemas.openxmlformats.org/officeDocument/2006/relationships/hyperlink" Target="http://ibiblio.org/g2swap/byteofpython/read/class-init.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etin kutusu"/>
          <p:cNvSpPr txBox="1"/>
          <p:nvPr/>
        </p:nvSpPr>
        <p:spPr>
          <a:xfrm>
            <a:off x="3400679" y="1071546"/>
            <a:ext cx="3215047" cy="707886"/>
          </a:xfrm>
          <a:prstGeom prst="rect">
            <a:avLst/>
          </a:prstGeom>
          <a:noFill/>
        </p:spPr>
        <p:txBody>
          <a:bodyPr wrap="none" rtlCol="0">
            <a:spAutoFit/>
          </a:bodyPr>
          <a:lstStyle/>
          <a:p>
            <a:pPr algn="ctr"/>
            <a:r>
              <a:rPr lang="tr-TR" sz="2000" b="1" dirty="0" smtClean="0">
                <a:latin typeface="Times New Roman" pitchFamily="18" charset="0"/>
                <a:cs typeface="Times New Roman" pitchFamily="18" charset="0"/>
              </a:rPr>
              <a:t>FIRAT ÜNİVERSİTESİ</a:t>
            </a:r>
          </a:p>
          <a:p>
            <a:pPr algn="ctr"/>
            <a:r>
              <a:rPr lang="tr-TR" sz="2000" b="1" dirty="0" smtClean="0">
                <a:latin typeface="Times New Roman" pitchFamily="18" charset="0"/>
                <a:cs typeface="Times New Roman" pitchFamily="18" charset="0"/>
              </a:rPr>
              <a:t>TEKNOLOJİ FAKÜLTESİ</a:t>
            </a:r>
            <a:endParaRPr lang="tr-TR" sz="2000" b="1" dirty="0">
              <a:latin typeface="Times New Roman" pitchFamily="18" charset="0"/>
              <a:cs typeface="Times New Roman" pitchFamily="18" charset="0"/>
            </a:endParaRPr>
          </a:p>
        </p:txBody>
      </p:sp>
      <p:sp>
        <p:nvSpPr>
          <p:cNvPr id="9" name="8 Metin kutusu"/>
          <p:cNvSpPr txBox="1"/>
          <p:nvPr/>
        </p:nvSpPr>
        <p:spPr>
          <a:xfrm>
            <a:off x="214282" y="4309126"/>
            <a:ext cx="3429024" cy="1477328"/>
          </a:xfrm>
          <a:prstGeom prst="rect">
            <a:avLst/>
          </a:prstGeom>
          <a:noFill/>
        </p:spPr>
        <p:style>
          <a:lnRef idx="2">
            <a:schemeClr val="dk1"/>
          </a:lnRef>
          <a:fillRef idx="1">
            <a:schemeClr val="lt1"/>
          </a:fillRef>
          <a:effectRef idx="0">
            <a:schemeClr val="dk1"/>
          </a:effectRef>
          <a:fontRef idx="minor">
            <a:schemeClr val="dk1"/>
          </a:fontRef>
        </p:style>
        <p:txBody>
          <a:bodyPr wrap="square" rtlCol="0">
            <a:spAutoFit/>
          </a:bodyPr>
          <a:lstStyle/>
          <a:p>
            <a:r>
              <a:rPr lang="tr-TR" b="1" dirty="0" smtClean="0">
                <a:solidFill>
                  <a:srgbClr val="FF0000"/>
                </a:solidFill>
                <a:latin typeface="Times New Roman" pitchFamily="18" charset="0"/>
                <a:cs typeface="Times New Roman" pitchFamily="18" charset="0"/>
              </a:rPr>
              <a:t>DERLEYENLER:</a:t>
            </a:r>
          </a:p>
          <a:p>
            <a:r>
              <a:rPr lang="tr-TR" b="1" dirty="0" smtClean="0">
                <a:latin typeface="Times New Roman" pitchFamily="18" charset="0"/>
                <a:cs typeface="Times New Roman" pitchFamily="18" charset="0"/>
              </a:rPr>
              <a:t>Ahmet Can ÇAKIL</a:t>
            </a:r>
          </a:p>
          <a:p>
            <a:r>
              <a:rPr lang="tr-TR" b="1" dirty="0" smtClean="0">
                <a:latin typeface="Times New Roman" pitchFamily="18" charset="0"/>
                <a:cs typeface="Times New Roman" pitchFamily="18" charset="0"/>
              </a:rPr>
              <a:t>Ali Murat GARİPCAN </a:t>
            </a:r>
          </a:p>
          <a:p>
            <a:r>
              <a:rPr lang="tr-TR" b="1" dirty="0" smtClean="0">
                <a:latin typeface="Times New Roman" pitchFamily="18" charset="0"/>
                <a:cs typeface="Times New Roman" pitchFamily="18" charset="0"/>
              </a:rPr>
              <a:t>Özgür AYDIN </a:t>
            </a:r>
          </a:p>
          <a:p>
            <a:r>
              <a:rPr lang="tr-TR" b="1" dirty="0" smtClean="0">
                <a:latin typeface="Times New Roman" pitchFamily="18" charset="0"/>
                <a:cs typeface="Times New Roman" pitchFamily="18" charset="0"/>
              </a:rPr>
              <a:t>Şahin KARA</a:t>
            </a:r>
          </a:p>
        </p:txBody>
      </p:sp>
      <p:sp>
        <p:nvSpPr>
          <p:cNvPr id="7" name="6 Metin kutusu"/>
          <p:cNvSpPr txBox="1"/>
          <p:nvPr/>
        </p:nvSpPr>
        <p:spPr bwMode="auto">
          <a:xfrm>
            <a:off x="3786182" y="4786322"/>
            <a:ext cx="4634923" cy="461665"/>
          </a:xfrm>
          <a:prstGeom prst="rect">
            <a:avLst/>
          </a:prstGeom>
          <a:noFill/>
          <a:ln w="38100">
            <a:noFill/>
            <a:miter lim="800000"/>
            <a:headEnd/>
            <a:tailEnd/>
          </a:ln>
          <a:effectLst/>
        </p:spPr>
        <p:txBody>
          <a:bodyPr wrap="none" rtlCol="0">
            <a:spAutoFit/>
          </a:bodyPr>
          <a:lstStyle/>
          <a:p>
            <a:pPr algn="l">
              <a:spcBef>
                <a:spcPct val="20000"/>
              </a:spcBef>
              <a:buClr>
                <a:schemeClr val="tx1"/>
              </a:buClr>
              <a:buSzPct val="75000"/>
              <a:buFont typeface="Wingdings" pitchFamily="2" charset="2"/>
              <a:buNone/>
            </a:pPr>
            <a:r>
              <a:rPr lang="tr-TR" sz="2000" b="1" dirty="0" smtClean="0">
                <a:solidFill>
                  <a:srgbClr val="FF0000"/>
                </a:solidFill>
                <a:latin typeface="Times New Roman" pitchFamily="18" charset="0"/>
                <a:cs typeface="Times New Roman" pitchFamily="18" charset="0"/>
              </a:rPr>
              <a:t>KONTROL : </a:t>
            </a:r>
            <a:r>
              <a:rPr lang="tr-TR" sz="2400" b="1" dirty="0" smtClean="0">
                <a:solidFill>
                  <a:schemeClr val="bg1"/>
                </a:solidFill>
                <a:latin typeface="Times New Roman" pitchFamily="18" charset="0"/>
                <a:cs typeface="Times New Roman" pitchFamily="18" charset="0"/>
              </a:rPr>
              <a:t>Prof. Dr. </a:t>
            </a:r>
            <a:r>
              <a:rPr lang="tr-TR" sz="2400" b="1" dirty="0" err="1" smtClean="0">
                <a:solidFill>
                  <a:schemeClr val="bg1"/>
                </a:solidFill>
                <a:latin typeface="Times New Roman" pitchFamily="18" charset="0"/>
                <a:cs typeface="Times New Roman" pitchFamily="18" charset="0"/>
              </a:rPr>
              <a:t>Asaf</a:t>
            </a:r>
            <a:r>
              <a:rPr lang="tr-TR" sz="2400" b="1" dirty="0" smtClean="0">
                <a:solidFill>
                  <a:schemeClr val="bg1"/>
                </a:solidFill>
                <a:latin typeface="Times New Roman" pitchFamily="18" charset="0"/>
                <a:cs typeface="Times New Roman" pitchFamily="18" charset="0"/>
              </a:rPr>
              <a:t> VAROL</a:t>
            </a:r>
          </a:p>
        </p:txBody>
      </p:sp>
      <p:sp>
        <p:nvSpPr>
          <p:cNvPr id="8" name="7 Metin kutusu"/>
          <p:cNvSpPr txBox="1"/>
          <p:nvPr/>
        </p:nvSpPr>
        <p:spPr bwMode="auto">
          <a:xfrm>
            <a:off x="214282" y="3429000"/>
            <a:ext cx="8318158" cy="400110"/>
          </a:xfrm>
          <a:prstGeom prst="rect">
            <a:avLst/>
          </a:prstGeom>
          <a:noFill/>
          <a:ln>
            <a:headEnd/>
            <a:tailEnd/>
          </a:ln>
        </p:spPr>
        <p:style>
          <a:lnRef idx="2">
            <a:schemeClr val="dk1"/>
          </a:lnRef>
          <a:fillRef idx="1">
            <a:schemeClr val="lt1"/>
          </a:fillRef>
          <a:effectRef idx="0">
            <a:schemeClr val="dk1"/>
          </a:effectRef>
          <a:fontRef idx="minor">
            <a:schemeClr val="dk1"/>
          </a:fontRef>
        </p:style>
        <p:txBody>
          <a:bodyPr wrap="square" rtlCol="0">
            <a:spAutoFit/>
          </a:bodyPr>
          <a:lstStyle/>
          <a:p>
            <a:pPr algn="l">
              <a:spcBef>
                <a:spcPct val="20000"/>
              </a:spcBef>
              <a:buClr>
                <a:schemeClr val="tx1"/>
              </a:buClr>
              <a:buSzPct val="75000"/>
              <a:buFont typeface="Wingdings" pitchFamily="2" charset="2"/>
              <a:buNone/>
            </a:pPr>
            <a:r>
              <a:rPr lang="tr-TR" sz="1900" b="1" dirty="0" smtClean="0">
                <a:solidFill>
                  <a:srgbClr val="FF0000"/>
                </a:solidFill>
                <a:latin typeface="Times New Roman" pitchFamily="18" charset="0"/>
                <a:cs typeface="Times New Roman" pitchFamily="18" charset="0"/>
              </a:rPr>
              <a:t>KONU : </a:t>
            </a:r>
            <a:r>
              <a:rPr lang="tr-TR" sz="2000" b="1" dirty="0">
                <a:solidFill>
                  <a:schemeClr val="tx1"/>
                </a:solidFill>
              </a:rPr>
              <a:t>V</a:t>
            </a:r>
            <a:r>
              <a:rPr lang="tr-TR" sz="2000" b="1" dirty="0" smtClean="0">
                <a:solidFill>
                  <a:schemeClr val="tx1"/>
                </a:solidFill>
              </a:rPr>
              <a:t>ERİ TİPLERİ, SINIFLAMALAR VE YÖNTEMLER</a:t>
            </a:r>
            <a:endParaRPr lang="tr-TR" sz="1900" b="1" dirty="0" smtClean="0">
              <a:solidFill>
                <a:schemeClr val="tx1"/>
              </a:solidFill>
              <a:cs typeface="Times New Roman" pitchFamily="18" charset="0"/>
            </a:endParaRPr>
          </a:p>
        </p:txBody>
      </p:sp>
    </p:spTree>
  </p:cSld>
  <p:clrMapOvr>
    <a:masterClrMapping/>
  </p:clrMapOvr>
  <p:transition>
    <p:strips dir="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3"/>
          <p:cNvSpPr txBox="1">
            <a:spLocks noChangeArrowheads="1"/>
          </p:cNvSpPr>
          <p:nvPr/>
        </p:nvSpPr>
        <p:spPr bwMode="auto">
          <a:xfrm>
            <a:off x="900113" y="2349500"/>
            <a:ext cx="8064500" cy="2492375"/>
          </a:xfrm>
          <a:prstGeom prst="rect">
            <a:avLst/>
          </a:prstGeom>
          <a:solidFill>
            <a:schemeClr val="accent3"/>
          </a:solidFill>
          <a:ln w="9525">
            <a:noFill/>
            <a:miter lim="800000"/>
            <a:headEnd/>
            <a:tailEnd/>
          </a:ln>
        </p:spPr>
        <p:txBody>
          <a:bodyPr>
            <a:spAutoFit/>
          </a:bodyPr>
          <a:lstStyle/>
          <a:p>
            <a:pPr algn="l">
              <a:spcBef>
                <a:spcPct val="50000"/>
              </a:spcBef>
              <a:defRPr/>
            </a:pPr>
            <a:r>
              <a:rPr lang="tr-TR" sz="2400" dirty="0"/>
              <a:t>Dikkat ettiyseniz iki örneğimizde de sonuçların geri gönderilmesinde statik(sabit) hesaplama yaptık. Ancak bizim nesneleri ve metotları asıl kullanma amacımız bunlara dinamik verileri göndererek her seferinde farklı sonuçlar elde edebilme isteğimizdir.</a:t>
            </a:r>
          </a:p>
          <a:p>
            <a:pPr algn="l">
              <a:spcBef>
                <a:spcPct val="50000"/>
              </a:spcBef>
              <a:defRPr/>
            </a:pPr>
            <a:r>
              <a:rPr lang="tr-TR" sz="2400" dirty="0"/>
              <a:t>Bu bölümde sınıflar için kullanılan metotlara bakalım.</a:t>
            </a:r>
          </a:p>
        </p:txBody>
      </p:sp>
      <p:sp>
        <p:nvSpPr>
          <p:cNvPr id="12291" name="AutoShape 2"/>
          <p:cNvSpPr>
            <a:spLocks noGrp="1" noChangeArrowheads="1"/>
          </p:cNvSpPr>
          <p:nvPr>
            <p:ph type="title"/>
          </p:nvPr>
        </p:nvSpPr>
        <p:spPr/>
        <p:txBody>
          <a:bodyPr/>
          <a:lstStyle/>
          <a:p>
            <a:pPr eaLnBrk="1" hangingPunct="1"/>
            <a:r>
              <a:rPr lang="tr-TR" sz="3200" smtClean="0"/>
              <a:t>Argüman Kullanımı ile Sınıf(Class) İçerisinde Metot Kullanımı</a:t>
            </a:r>
          </a:p>
        </p:txBody>
      </p:sp>
    </p:spTree>
  </p:cSld>
  <p:clrMapOvr>
    <a:masterClrMapping/>
  </p:clrMapOvr>
  <p:transition>
    <p:strips dir="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3"/>
          <p:cNvSpPr txBox="1">
            <a:spLocks noChangeArrowheads="1"/>
          </p:cNvSpPr>
          <p:nvPr/>
        </p:nvSpPr>
        <p:spPr bwMode="auto">
          <a:xfrm>
            <a:off x="900113" y="2349500"/>
            <a:ext cx="8064500" cy="1938338"/>
          </a:xfrm>
          <a:prstGeom prst="rect">
            <a:avLst/>
          </a:prstGeom>
          <a:solidFill>
            <a:schemeClr val="accent3"/>
          </a:solidFill>
          <a:ln w="9525">
            <a:noFill/>
            <a:miter lim="800000"/>
            <a:headEnd/>
            <a:tailEnd/>
          </a:ln>
        </p:spPr>
        <p:txBody>
          <a:bodyPr>
            <a:spAutoFit/>
          </a:bodyPr>
          <a:lstStyle/>
          <a:p>
            <a:pPr algn="l">
              <a:spcBef>
                <a:spcPct val="50000"/>
              </a:spcBef>
              <a:defRPr/>
            </a:pPr>
            <a:r>
              <a:rPr lang="tr-TR" sz="2400" dirty="0"/>
              <a:t>Sınıflarda argüman olarak gönderilen parametreler metotlar tarafından kullanılmadan önce ;</a:t>
            </a:r>
          </a:p>
          <a:p>
            <a:pPr algn="l">
              <a:spcBef>
                <a:spcPct val="50000"/>
              </a:spcBef>
              <a:defRPr/>
            </a:pPr>
            <a:r>
              <a:rPr lang="tr-TR" sz="2400" dirty="0"/>
              <a:t>	def __</a:t>
            </a:r>
            <a:r>
              <a:rPr lang="tr-TR" sz="2400" dirty="0" err="1"/>
              <a:t>init</a:t>
            </a:r>
            <a:r>
              <a:rPr lang="tr-TR" sz="2400" dirty="0"/>
              <a:t>__(self, </a:t>
            </a:r>
            <a:r>
              <a:rPr lang="tr-TR" sz="2400" dirty="0" err="1"/>
              <a:t>arguman</a:t>
            </a:r>
            <a:r>
              <a:rPr lang="tr-TR" sz="2400" dirty="0"/>
              <a:t>_1, </a:t>
            </a:r>
            <a:r>
              <a:rPr lang="tr-TR" sz="2400" dirty="0" err="1"/>
              <a:t>arguman</a:t>
            </a:r>
            <a:r>
              <a:rPr lang="tr-TR" sz="2400" dirty="0"/>
              <a:t>_2)</a:t>
            </a:r>
          </a:p>
          <a:p>
            <a:pPr algn="l">
              <a:spcBef>
                <a:spcPct val="50000"/>
              </a:spcBef>
              <a:defRPr/>
            </a:pPr>
            <a:r>
              <a:rPr lang="tr-TR" sz="2400" dirty="0"/>
              <a:t>biçiminde algılanırlar. </a:t>
            </a:r>
          </a:p>
        </p:txBody>
      </p:sp>
      <p:sp>
        <p:nvSpPr>
          <p:cNvPr id="13315" name="AutoShape 2"/>
          <p:cNvSpPr>
            <a:spLocks noGrp="1" noChangeArrowheads="1"/>
          </p:cNvSpPr>
          <p:nvPr>
            <p:ph type="title"/>
          </p:nvPr>
        </p:nvSpPr>
        <p:spPr/>
        <p:txBody>
          <a:bodyPr/>
          <a:lstStyle/>
          <a:p>
            <a:pPr eaLnBrk="1" hangingPunct="1"/>
            <a:r>
              <a:rPr lang="tr-TR" sz="3200" smtClean="0"/>
              <a:t>Sınıflar için kullanılan metotlar : </a:t>
            </a:r>
            <a:br>
              <a:rPr lang="tr-TR" sz="3200" smtClean="0"/>
            </a:br>
            <a:r>
              <a:rPr lang="tr-TR" sz="3200" smtClean="0"/>
              <a:t>def __init__() kullanımı</a:t>
            </a:r>
          </a:p>
        </p:txBody>
      </p:sp>
      <p:pic>
        <p:nvPicPr>
          <p:cNvPr id="45058" name="Picture 2"/>
          <p:cNvPicPr>
            <a:picLocks noChangeAspect="1" noChangeArrowheads="1"/>
          </p:cNvPicPr>
          <p:nvPr/>
        </p:nvPicPr>
        <p:blipFill>
          <a:blip r:embed="rId2" cstate="print"/>
          <a:srcRect r="17873" b="56281"/>
          <a:stretch>
            <a:fillRect/>
          </a:stretch>
        </p:blipFill>
        <p:spPr bwMode="auto">
          <a:xfrm>
            <a:off x="2667000" y="3786188"/>
            <a:ext cx="6361113" cy="2986087"/>
          </a:xfrm>
          <a:prstGeom prst="rect">
            <a:avLst/>
          </a:prstGeom>
          <a:noFill/>
          <a:ln w="57150">
            <a:solidFill>
              <a:schemeClr val="accent4">
                <a:lumMod val="75000"/>
                <a:lumOff val="25000"/>
              </a:schemeClr>
            </a:solidFill>
            <a:miter lim="800000"/>
            <a:headEnd/>
            <a:tailEnd/>
          </a:ln>
          <a:effectLst/>
        </p:spPr>
      </p:pic>
      <p:pic>
        <p:nvPicPr>
          <p:cNvPr id="45059" name="Picture 3"/>
          <p:cNvPicPr>
            <a:picLocks noChangeAspect="1" noChangeArrowheads="1"/>
          </p:cNvPicPr>
          <p:nvPr/>
        </p:nvPicPr>
        <p:blipFill>
          <a:blip r:embed="rId3" cstate="print"/>
          <a:srcRect r="55945" b="34042"/>
          <a:stretch>
            <a:fillRect/>
          </a:stretch>
        </p:blipFill>
        <p:spPr bwMode="auto">
          <a:xfrm>
            <a:off x="1000125" y="2063750"/>
            <a:ext cx="4000500" cy="2230438"/>
          </a:xfrm>
          <a:prstGeom prst="rect">
            <a:avLst/>
          </a:prstGeom>
          <a:noFill/>
          <a:ln w="57150">
            <a:solidFill>
              <a:schemeClr val="accent4">
                <a:lumMod val="50000"/>
                <a:lumOff val="50000"/>
              </a:schemeClr>
            </a:solidFill>
            <a:miter lim="800000"/>
            <a:headEnd/>
            <a:tailEnd/>
          </a:ln>
          <a:effectLst/>
        </p:spPr>
      </p:pic>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45058"/>
                                        </p:tgtEl>
                                        <p:attrNameLst>
                                          <p:attrName>style.visibility</p:attrName>
                                        </p:attrNameLst>
                                      </p:cBhvr>
                                      <p:to>
                                        <p:strVal val="visible"/>
                                      </p:to>
                                    </p:set>
                                    <p:animEffect transition="in" filter="box(out)">
                                      <p:cBhvr>
                                        <p:cTn id="7" dur="500"/>
                                        <p:tgtEl>
                                          <p:spTgt spid="45058"/>
                                        </p:tgtEl>
                                      </p:cBhvr>
                                    </p:animEffect>
                                  </p:childTnLst>
                                </p:cTn>
                              </p:par>
                            </p:childTnLst>
                          </p:cTn>
                        </p:par>
                        <p:par>
                          <p:cTn id="8" fill="hold">
                            <p:stCondLst>
                              <p:cond delay="500"/>
                            </p:stCondLst>
                            <p:childTnLst>
                              <p:par>
                                <p:cTn id="9" presetID="4" presetClass="entr" presetSubtype="32" fill="hold" nodeType="afterEffect">
                                  <p:stCondLst>
                                    <p:cond delay="8000"/>
                                  </p:stCondLst>
                                  <p:childTnLst>
                                    <p:set>
                                      <p:cBhvr>
                                        <p:cTn id="10" dur="1" fill="hold">
                                          <p:stCondLst>
                                            <p:cond delay="0"/>
                                          </p:stCondLst>
                                        </p:cTn>
                                        <p:tgtEl>
                                          <p:spTgt spid="45059"/>
                                        </p:tgtEl>
                                        <p:attrNameLst>
                                          <p:attrName>style.visibility</p:attrName>
                                        </p:attrNameLst>
                                      </p:cBhvr>
                                      <p:to>
                                        <p:strVal val="visible"/>
                                      </p:to>
                                    </p:set>
                                    <p:animEffect transition="in" filter="box(out)">
                                      <p:cBhvr>
                                        <p:cTn id="11" dur="500"/>
                                        <p:tgtEl>
                                          <p:spTgt spid="450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3"/>
          <p:cNvSpPr txBox="1">
            <a:spLocks noChangeArrowheads="1"/>
          </p:cNvSpPr>
          <p:nvPr/>
        </p:nvSpPr>
        <p:spPr bwMode="auto">
          <a:xfrm>
            <a:off x="900113" y="2349500"/>
            <a:ext cx="8064500" cy="1917700"/>
          </a:xfrm>
          <a:prstGeom prst="rect">
            <a:avLst/>
          </a:prstGeom>
          <a:solidFill>
            <a:schemeClr val="accent3"/>
          </a:solidFill>
          <a:ln w="9525">
            <a:noFill/>
            <a:miter lim="800000"/>
            <a:headEnd/>
            <a:tailEnd/>
          </a:ln>
        </p:spPr>
        <p:txBody>
          <a:bodyPr>
            <a:spAutoFit/>
          </a:bodyPr>
          <a:lstStyle/>
          <a:p>
            <a:pPr algn="l">
              <a:spcBef>
                <a:spcPct val="50000"/>
              </a:spcBef>
            </a:pPr>
            <a:r>
              <a:rPr lang="tr-TR" sz="2400"/>
              <a:t>Sınıflarda argüman olarak gönderilen ve bellek alanı kullanan değerleri silmede kullanılırlar ;</a:t>
            </a:r>
          </a:p>
          <a:p>
            <a:pPr algn="l">
              <a:spcBef>
                <a:spcPct val="50000"/>
              </a:spcBef>
            </a:pPr>
            <a:r>
              <a:rPr lang="tr-TR" sz="2400"/>
              <a:t>	def __del__(self)</a:t>
            </a:r>
          </a:p>
          <a:p>
            <a:pPr algn="l">
              <a:spcBef>
                <a:spcPct val="50000"/>
              </a:spcBef>
            </a:pPr>
            <a:r>
              <a:rPr lang="tr-TR" sz="2400"/>
              <a:t>biçiminde algılanırlar. </a:t>
            </a:r>
          </a:p>
        </p:txBody>
      </p:sp>
      <p:sp>
        <p:nvSpPr>
          <p:cNvPr id="27651" name="AutoShape 2"/>
          <p:cNvSpPr>
            <a:spLocks noGrp="1" noChangeArrowheads="1"/>
          </p:cNvSpPr>
          <p:nvPr>
            <p:ph type="title" idx="4294967295"/>
          </p:nvPr>
        </p:nvSpPr>
        <p:spPr/>
        <p:txBody>
          <a:bodyPr/>
          <a:lstStyle/>
          <a:p>
            <a:pPr eaLnBrk="1" hangingPunct="1"/>
            <a:r>
              <a:rPr lang="tr-TR" sz="3200" smtClean="0"/>
              <a:t>Sınıflar için kullanılan metotlar : </a:t>
            </a:r>
            <a:br>
              <a:rPr lang="tr-TR" sz="3200" smtClean="0"/>
            </a:br>
            <a:r>
              <a:rPr lang="tr-TR" sz="3200" smtClean="0"/>
              <a:t>def __del__() kullanımı</a:t>
            </a:r>
          </a:p>
        </p:txBody>
      </p:sp>
      <p:pic>
        <p:nvPicPr>
          <p:cNvPr id="27654" name="Picture 6"/>
          <p:cNvPicPr>
            <a:picLocks noChangeAspect="1" noChangeArrowheads="1"/>
          </p:cNvPicPr>
          <p:nvPr/>
        </p:nvPicPr>
        <p:blipFill>
          <a:blip r:embed="rId2" cstate="print"/>
          <a:srcRect t="6804" b="4179"/>
          <a:stretch>
            <a:fillRect/>
          </a:stretch>
        </p:blipFill>
        <p:spPr bwMode="auto">
          <a:xfrm>
            <a:off x="179388" y="115888"/>
            <a:ext cx="7921625" cy="5630862"/>
          </a:xfrm>
          <a:prstGeom prst="rect">
            <a:avLst/>
          </a:prstGeom>
          <a:noFill/>
          <a:ln w="9525">
            <a:noFill/>
            <a:miter lim="800000"/>
            <a:headEnd/>
            <a:tailEnd/>
          </a:ln>
          <a:effectLst/>
        </p:spPr>
      </p:pic>
      <p:pic>
        <p:nvPicPr>
          <p:cNvPr id="27655" name="Picture 7"/>
          <p:cNvPicPr>
            <a:picLocks noChangeAspect="1" noChangeArrowheads="1"/>
          </p:cNvPicPr>
          <p:nvPr/>
        </p:nvPicPr>
        <p:blipFill>
          <a:blip r:embed="rId3" cstate="print"/>
          <a:srcRect/>
          <a:stretch>
            <a:fillRect/>
          </a:stretch>
        </p:blipFill>
        <p:spPr bwMode="auto">
          <a:xfrm>
            <a:off x="2576513" y="4005263"/>
            <a:ext cx="6388100" cy="2716212"/>
          </a:xfrm>
          <a:prstGeom prst="rect">
            <a:avLst/>
          </a:prstGeom>
          <a:noFill/>
          <a:ln w="9525">
            <a:noFill/>
            <a:miter lim="800000"/>
            <a:headEnd/>
            <a:tailEnd/>
          </a:ln>
          <a:effectLst/>
        </p:spPr>
      </p:pic>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7654"/>
                                        </p:tgtEl>
                                        <p:attrNameLst>
                                          <p:attrName>style.visibility</p:attrName>
                                        </p:attrNameLst>
                                      </p:cBhvr>
                                      <p:to>
                                        <p:strVal val="visible"/>
                                      </p:to>
                                    </p:set>
                                    <p:animEffect transition="in" filter="box(out)">
                                      <p:cBhvr>
                                        <p:cTn id="7" dur="500"/>
                                        <p:tgtEl>
                                          <p:spTgt spid="2765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27655"/>
                                        </p:tgtEl>
                                        <p:attrNameLst>
                                          <p:attrName>style.visibility</p:attrName>
                                        </p:attrNameLst>
                                      </p:cBhvr>
                                      <p:to>
                                        <p:strVal val="visible"/>
                                      </p:to>
                                    </p:set>
                                    <p:animEffect transition="in" filter="box(out)">
                                      <p:cBhvr>
                                        <p:cTn id="12" dur="500"/>
                                        <p:tgtEl>
                                          <p:spTgt spid="276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AutoShape 2"/>
          <p:cNvSpPr>
            <a:spLocks noGrp="1" noChangeArrowheads="1"/>
          </p:cNvSpPr>
          <p:nvPr>
            <p:ph type="title"/>
          </p:nvPr>
        </p:nvSpPr>
        <p:spPr/>
        <p:txBody>
          <a:bodyPr/>
          <a:lstStyle/>
          <a:p>
            <a:pPr eaLnBrk="1" hangingPunct="1"/>
            <a:r>
              <a:rPr lang="tr-TR" smtClean="0"/>
              <a:t>KAYNAKLAR</a:t>
            </a:r>
          </a:p>
        </p:txBody>
      </p:sp>
      <p:sp>
        <p:nvSpPr>
          <p:cNvPr id="15363" name="Rectangle 3"/>
          <p:cNvSpPr>
            <a:spLocks noGrp="1" noChangeArrowheads="1"/>
          </p:cNvSpPr>
          <p:nvPr>
            <p:ph type="body" idx="1"/>
          </p:nvPr>
        </p:nvSpPr>
        <p:spPr>
          <a:xfrm>
            <a:off x="838200" y="2362200"/>
            <a:ext cx="7693025" cy="4306888"/>
          </a:xfrm>
        </p:spPr>
        <p:txBody>
          <a:bodyPr/>
          <a:lstStyle/>
          <a:p>
            <a:pPr eaLnBrk="1" hangingPunct="1">
              <a:spcBef>
                <a:spcPct val="50000"/>
              </a:spcBef>
              <a:spcAft>
                <a:spcPct val="50000"/>
              </a:spcAft>
            </a:pPr>
            <a:r>
              <a:rPr lang="tr-TR" sz="1600" smtClean="0">
                <a:hlinkClick r:id="rId2"/>
              </a:rPr>
              <a:t>http://ocw.mit.edu/courses/electrical-engineering-and-computer-science/6-00-introduction-to-computer-science-and-programming-fall-2008/video-lectures/lecture-15/</a:t>
            </a:r>
            <a:endParaRPr lang="tr-TR" sz="1600" smtClean="0"/>
          </a:p>
          <a:p>
            <a:pPr eaLnBrk="1" hangingPunct="1">
              <a:spcBef>
                <a:spcPct val="50000"/>
              </a:spcBef>
              <a:spcAft>
                <a:spcPct val="50000"/>
              </a:spcAft>
            </a:pPr>
            <a:r>
              <a:rPr lang="tr-TR" sz="1600" smtClean="0">
                <a:hlinkClick r:id="rId3"/>
              </a:rPr>
              <a:t>http://ibiblio.org/g2swap/byteofpython/read/object-methods.html</a:t>
            </a:r>
            <a:endParaRPr lang="tr-TR" sz="1600" smtClean="0"/>
          </a:p>
          <a:p>
            <a:pPr eaLnBrk="1" hangingPunct="1">
              <a:spcBef>
                <a:spcPct val="50000"/>
              </a:spcBef>
              <a:spcAft>
                <a:spcPct val="50000"/>
              </a:spcAft>
            </a:pPr>
            <a:r>
              <a:rPr lang="tr-TR" sz="1600" smtClean="0">
                <a:hlinkClick r:id="rId4"/>
              </a:rPr>
              <a:t>http://ibiblio.org/g2swap/byteofpython/read/class-init.html</a:t>
            </a:r>
            <a:endParaRPr lang="tr-TR" sz="1600" smtClean="0"/>
          </a:p>
          <a:p>
            <a:pPr eaLnBrk="1" hangingPunct="1">
              <a:spcBef>
                <a:spcPct val="50000"/>
              </a:spcBef>
              <a:spcAft>
                <a:spcPct val="50000"/>
              </a:spcAft>
            </a:pPr>
            <a:r>
              <a:rPr lang="tr-TR" sz="1600" smtClean="0">
                <a:hlinkClick r:id="rId5"/>
              </a:rPr>
              <a:t>http://ibiblio.org/g2swap/byteofpython/read/class-and-object-vars.html</a:t>
            </a:r>
            <a:endParaRPr lang="tr-TR" sz="1600" smtClean="0"/>
          </a:p>
          <a:p>
            <a:pPr eaLnBrk="1" hangingPunct="1">
              <a:spcBef>
                <a:spcPct val="50000"/>
              </a:spcBef>
              <a:spcAft>
                <a:spcPct val="50000"/>
              </a:spcAft>
            </a:pPr>
            <a:r>
              <a:rPr lang="tr-TR" sz="1600" smtClean="0">
                <a:hlinkClick r:id="rId6"/>
              </a:rPr>
              <a:t>http://docs.python.org/tutorial/classes.html</a:t>
            </a:r>
            <a:r>
              <a:rPr lang="tr-TR" sz="1600" smtClean="0"/>
              <a:t> </a:t>
            </a:r>
          </a:p>
          <a:p>
            <a:pPr eaLnBrk="1" hangingPunct="1">
              <a:spcBef>
                <a:spcPct val="50000"/>
              </a:spcBef>
              <a:spcAft>
                <a:spcPct val="50000"/>
              </a:spcAft>
            </a:pPr>
            <a:r>
              <a:rPr lang="tr-TR" sz="1600" smtClean="0"/>
              <a:t>Her yönüyle C# 4.0 , Sefer Algan, Pusula Yayıncılık </a:t>
            </a:r>
          </a:p>
          <a:p>
            <a:pPr eaLnBrk="1" hangingPunct="1">
              <a:spcBef>
                <a:spcPct val="50000"/>
              </a:spcBef>
              <a:spcAft>
                <a:spcPct val="50000"/>
              </a:spcAft>
            </a:pPr>
            <a:endParaRPr lang="tr-TR" sz="1600" smtClean="0"/>
          </a:p>
        </p:txBody>
      </p:sp>
    </p:spTree>
  </p:cSld>
  <p:clrMapOvr>
    <a:masterClrMapping/>
  </p:clrMapOvr>
  <p:transition>
    <p:strips dir="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AutoShape 2"/>
          <p:cNvSpPr>
            <a:spLocks noGrp="1" noChangeArrowheads="1"/>
          </p:cNvSpPr>
          <p:nvPr>
            <p:ph type="title"/>
          </p:nvPr>
        </p:nvSpPr>
        <p:spPr/>
        <p:txBody>
          <a:bodyPr/>
          <a:lstStyle/>
          <a:p>
            <a:pPr eaLnBrk="1" hangingPunct="1"/>
            <a:r>
              <a:rPr lang="tr-TR" smtClean="0"/>
              <a:t>Konu Başlıkları</a:t>
            </a:r>
          </a:p>
        </p:txBody>
      </p:sp>
      <p:sp>
        <p:nvSpPr>
          <p:cNvPr id="4099" name="Text Box 4"/>
          <p:cNvSpPr txBox="1">
            <a:spLocks noChangeArrowheads="1"/>
          </p:cNvSpPr>
          <p:nvPr/>
        </p:nvSpPr>
        <p:spPr bwMode="auto">
          <a:xfrm>
            <a:off x="827088" y="2265363"/>
            <a:ext cx="8316912" cy="4524315"/>
          </a:xfrm>
          <a:prstGeom prst="rect">
            <a:avLst/>
          </a:prstGeom>
          <a:noFill/>
          <a:ln w="9525">
            <a:noFill/>
            <a:miter lim="800000"/>
            <a:headEnd/>
            <a:tailEnd/>
          </a:ln>
        </p:spPr>
        <p:txBody>
          <a:bodyPr>
            <a:spAutoFit/>
          </a:bodyPr>
          <a:lstStyle/>
          <a:p>
            <a:pPr marL="342900" indent="-342900" algn="l">
              <a:spcBef>
                <a:spcPct val="50000"/>
              </a:spcBef>
              <a:buFontTx/>
              <a:buAutoNum type="arabicPeriod"/>
            </a:pPr>
            <a:r>
              <a:rPr lang="tr-TR" sz="2400" b="1" dirty="0"/>
              <a:t>Metotlar?</a:t>
            </a:r>
          </a:p>
          <a:p>
            <a:pPr marL="800100" lvl="1" indent="-342900" algn="l">
              <a:spcBef>
                <a:spcPct val="50000"/>
              </a:spcBef>
              <a:buFontTx/>
              <a:buAutoNum type="alphaLcPeriod"/>
            </a:pPr>
            <a:r>
              <a:rPr lang="tr-TR" sz="2000" dirty="0"/>
              <a:t>Metot Nedir?</a:t>
            </a:r>
          </a:p>
          <a:p>
            <a:pPr marL="800100" lvl="1" indent="-342900" algn="l">
              <a:spcBef>
                <a:spcPct val="50000"/>
              </a:spcBef>
              <a:buFontTx/>
              <a:buAutoNum type="alphaLcPeriod"/>
            </a:pPr>
            <a:r>
              <a:rPr lang="tr-TR" sz="2000" dirty="0"/>
              <a:t>Metot Bildirimi</a:t>
            </a:r>
          </a:p>
          <a:p>
            <a:pPr marL="342900" indent="-342900" algn="l">
              <a:spcBef>
                <a:spcPct val="50000"/>
              </a:spcBef>
              <a:buFontTx/>
              <a:buAutoNum type="arabicPeriod"/>
            </a:pPr>
            <a:r>
              <a:rPr lang="tr-TR" sz="2400" b="1" dirty="0" smtClean="0"/>
              <a:t>Class (</a:t>
            </a:r>
            <a:r>
              <a:rPr lang="tr-TR" sz="2400" b="1" dirty="0"/>
              <a:t>Sınıf) Kavramı</a:t>
            </a:r>
          </a:p>
          <a:p>
            <a:pPr marL="342900" indent="-342900" algn="l">
              <a:spcBef>
                <a:spcPct val="50000"/>
              </a:spcBef>
              <a:buFontTx/>
              <a:buAutoNum type="arabicPeriod"/>
            </a:pPr>
            <a:r>
              <a:rPr lang="tr-TR" sz="2400" b="1" dirty="0" err="1"/>
              <a:t>Class’ların</a:t>
            </a:r>
            <a:r>
              <a:rPr lang="tr-TR" sz="2400" b="1" dirty="0"/>
              <a:t> argümanlar ile kullanımı</a:t>
            </a:r>
          </a:p>
          <a:p>
            <a:pPr marL="800100" lvl="1" indent="-342900" algn="l">
              <a:spcBef>
                <a:spcPct val="50000"/>
              </a:spcBef>
              <a:buFontTx/>
              <a:buChar char="•"/>
            </a:pPr>
            <a:r>
              <a:rPr lang="tr-TR" sz="2000" dirty="0"/>
              <a:t>def __</a:t>
            </a:r>
            <a:r>
              <a:rPr lang="tr-TR" sz="2000" dirty="0" err="1"/>
              <a:t>init</a:t>
            </a:r>
            <a:r>
              <a:rPr lang="tr-TR" sz="2000" dirty="0"/>
              <a:t>__</a:t>
            </a:r>
          </a:p>
          <a:p>
            <a:pPr marL="800100" lvl="1" indent="-342900" algn="l">
              <a:spcBef>
                <a:spcPct val="50000"/>
              </a:spcBef>
              <a:buFontTx/>
              <a:buChar char="•"/>
            </a:pPr>
            <a:r>
              <a:rPr lang="tr-TR" sz="2000" dirty="0"/>
              <a:t>def __del__</a:t>
            </a:r>
          </a:p>
          <a:p>
            <a:pPr marL="342900" indent="-342900" algn="l">
              <a:spcBef>
                <a:spcPct val="50000"/>
              </a:spcBef>
              <a:buFontTx/>
              <a:buAutoNum type="arabicPeriod"/>
            </a:pPr>
            <a:r>
              <a:rPr lang="tr-TR" sz="2400" b="1" dirty="0"/>
              <a:t>Örnekler</a:t>
            </a:r>
          </a:p>
          <a:p>
            <a:pPr marL="342900" indent="-342900" algn="l">
              <a:spcBef>
                <a:spcPct val="50000"/>
              </a:spcBef>
              <a:buFontTx/>
              <a:buAutoNum type="arabicPeriod"/>
            </a:pPr>
            <a:r>
              <a:rPr lang="tr-TR" sz="2400" b="1" dirty="0"/>
              <a:t>Kaynaklar</a:t>
            </a:r>
          </a:p>
        </p:txBody>
      </p:sp>
    </p:spTree>
  </p:cSld>
  <p:clrMapOvr>
    <a:masterClrMapping/>
  </p:clrMapOvr>
  <p:transition>
    <p:strips dir="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AutoShape 2"/>
          <p:cNvSpPr>
            <a:spLocks noGrp="1" noChangeArrowheads="1"/>
          </p:cNvSpPr>
          <p:nvPr>
            <p:ph type="title"/>
          </p:nvPr>
        </p:nvSpPr>
        <p:spPr/>
        <p:txBody>
          <a:bodyPr/>
          <a:lstStyle/>
          <a:p>
            <a:pPr eaLnBrk="1" hangingPunct="1"/>
            <a:r>
              <a:rPr lang="tr-TR" sz="3200" smtClean="0"/>
              <a:t>Giriş</a:t>
            </a:r>
          </a:p>
        </p:txBody>
      </p:sp>
      <p:sp>
        <p:nvSpPr>
          <p:cNvPr id="5123" name="Text Box 3"/>
          <p:cNvSpPr txBox="1">
            <a:spLocks noChangeArrowheads="1"/>
          </p:cNvSpPr>
          <p:nvPr/>
        </p:nvSpPr>
        <p:spPr bwMode="auto">
          <a:xfrm>
            <a:off x="900113" y="2349500"/>
            <a:ext cx="8064500" cy="3970338"/>
          </a:xfrm>
          <a:prstGeom prst="rect">
            <a:avLst/>
          </a:prstGeom>
          <a:noFill/>
          <a:ln w="9525">
            <a:noFill/>
            <a:miter lim="800000"/>
            <a:headEnd/>
            <a:tailEnd/>
          </a:ln>
        </p:spPr>
        <p:txBody>
          <a:bodyPr>
            <a:spAutoFit/>
          </a:bodyPr>
          <a:lstStyle/>
          <a:p>
            <a:pPr algn="l">
              <a:spcBef>
                <a:spcPct val="50000"/>
              </a:spcBef>
            </a:pPr>
            <a:r>
              <a:rPr lang="tr-TR" sz="2400" dirty="0"/>
              <a:t>Bugüne kadar yaptığımız örneklerde genel olarak fonksiyonları kullandık. Ancak kapsamlı programlar geliştirilirken hiçbir zaman bütün işler bir fonksiyon içerisinde gerçekleştirilmez. Bu şekilde program geliştirme hem kötü bir teknik hem de geliştirme aşaması çok zordur. </a:t>
            </a:r>
          </a:p>
          <a:p>
            <a:pPr algn="l">
              <a:spcBef>
                <a:spcPct val="50000"/>
              </a:spcBef>
            </a:pPr>
            <a:r>
              <a:rPr lang="tr-TR" sz="2400" dirty="0"/>
              <a:t>Gerçek hayatta nasıl bir problemi parçalara ayırmadan çözemiyorsak programlarımızın da </a:t>
            </a:r>
            <a:r>
              <a:rPr lang="tr-TR" sz="2400" dirty="0" smtClean="0"/>
              <a:t>bölümlere (</a:t>
            </a:r>
            <a:r>
              <a:rPr lang="tr-TR" sz="2400" dirty="0"/>
              <a:t>modüllere) bölünmesi faydalı olacaktır. Böylece her modül kendisi için verilmiş görevi yerine getirecek, herhangi bir modülde sorun olsa dahi program hala çalışmaya devam edecektir.</a:t>
            </a:r>
          </a:p>
        </p:txBody>
      </p:sp>
    </p:spTree>
  </p:cSld>
  <p:clrMapOvr>
    <a:masterClrMapping/>
  </p:clrMapOvr>
  <p:transition>
    <p:strips dir="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AutoShape 2"/>
          <p:cNvSpPr>
            <a:spLocks noGrp="1" noChangeArrowheads="1"/>
          </p:cNvSpPr>
          <p:nvPr>
            <p:ph type="title"/>
          </p:nvPr>
        </p:nvSpPr>
        <p:spPr/>
        <p:txBody>
          <a:bodyPr/>
          <a:lstStyle/>
          <a:p>
            <a:pPr eaLnBrk="1" hangingPunct="1"/>
            <a:r>
              <a:rPr lang="tr-TR" sz="3200" smtClean="0"/>
              <a:t>Giriş</a:t>
            </a:r>
          </a:p>
        </p:txBody>
      </p:sp>
      <p:sp>
        <p:nvSpPr>
          <p:cNvPr id="6147" name="Text Box 3"/>
          <p:cNvSpPr txBox="1">
            <a:spLocks noChangeArrowheads="1"/>
          </p:cNvSpPr>
          <p:nvPr/>
        </p:nvSpPr>
        <p:spPr bwMode="auto">
          <a:xfrm>
            <a:off x="900113" y="2349500"/>
            <a:ext cx="8064500" cy="3416320"/>
          </a:xfrm>
          <a:prstGeom prst="rect">
            <a:avLst/>
          </a:prstGeom>
          <a:noFill/>
          <a:ln w="9525">
            <a:noFill/>
            <a:miter lim="800000"/>
            <a:headEnd/>
            <a:tailEnd/>
          </a:ln>
        </p:spPr>
        <p:txBody>
          <a:bodyPr>
            <a:spAutoFit/>
          </a:bodyPr>
          <a:lstStyle/>
          <a:p>
            <a:pPr algn="l">
              <a:spcBef>
                <a:spcPct val="50000"/>
              </a:spcBef>
            </a:pPr>
            <a:r>
              <a:rPr lang="tr-TR" sz="2400" dirty="0"/>
              <a:t>Programlarımızda iş yapan en temel parçalar fonksiyonlardır ve fonksiyonlar çeşitli şekillerde paketlenerek başkaları tarafından da kullanılabilir hale getirilebilir. </a:t>
            </a:r>
          </a:p>
          <a:p>
            <a:pPr algn="l">
              <a:spcBef>
                <a:spcPct val="50000"/>
              </a:spcBef>
            </a:pPr>
            <a:r>
              <a:rPr lang="tr-TR" sz="2400" dirty="0"/>
              <a:t>Fonksiyonların bu şekilde kullanılması </a:t>
            </a:r>
            <a:r>
              <a:rPr lang="tr-TR" sz="2400" dirty="0" smtClean="0"/>
              <a:t>SINIF (</a:t>
            </a:r>
            <a:r>
              <a:rPr lang="tr-TR" sz="2400" dirty="0" err="1"/>
              <a:t>class</a:t>
            </a:r>
            <a:r>
              <a:rPr lang="tr-TR" sz="2400" dirty="0"/>
              <a:t>) dediğimiz yapıları oluşturur. </a:t>
            </a:r>
          </a:p>
          <a:p>
            <a:pPr algn="l">
              <a:spcBef>
                <a:spcPct val="50000"/>
              </a:spcBef>
            </a:pPr>
            <a:r>
              <a:rPr lang="tr-TR" sz="2400" dirty="0"/>
              <a:t>Bu sunumuzda </a:t>
            </a:r>
            <a:r>
              <a:rPr lang="tr-TR" sz="2400" b="1" dirty="0"/>
              <a:t>Sınıf </a:t>
            </a:r>
            <a:r>
              <a:rPr lang="tr-TR" sz="2400" b="1" dirty="0" smtClean="0"/>
              <a:t>Kavramı (</a:t>
            </a:r>
            <a:r>
              <a:rPr lang="tr-TR" sz="2400" b="1" dirty="0"/>
              <a:t>Class) ve Kullanılan Yöntemleri </a:t>
            </a:r>
            <a:r>
              <a:rPr lang="tr-TR" sz="2400" dirty="0"/>
              <a:t>anlamaya çalışacağız.</a:t>
            </a:r>
          </a:p>
        </p:txBody>
      </p:sp>
    </p:spTree>
  </p:cSld>
  <p:clrMapOvr>
    <a:masterClrMapping/>
  </p:clrMapOvr>
  <p:transition>
    <p:strips dir="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AutoShape 2"/>
          <p:cNvSpPr>
            <a:spLocks noGrp="1" noChangeArrowheads="1"/>
          </p:cNvSpPr>
          <p:nvPr>
            <p:ph type="title"/>
          </p:nvPr>
        </p:nvSpPr>
        <p:spPr/>
        <p:txBody>
          <a:bodyPr/>
          <a:lstStyle/>
          <a:p>
            <a:pPr eaLnBrk="1" hangingPunct="1"/>
            <a:r>
              <a:rPr lang="tr-TR" sz="3200" dirty="0" smtClean="0"/>
              <a:t>Başlıyoruz: Metot Nedir?</a:t>
            </a:r>
          </a:p>
        </p:txBody>
      </p:sp>
      <p:sp>
        <p:nvSpPr>
          <p:cNvPr id="7171" name="Text Box 3"/>
          <p:cNvSpPr txBox="1">
            <a:spLocks noChangeArrowheads="1"/>
          </p:cNvSpPr>
          <p:nvPr/>
        </p:nvSpPr>
        <p:spPr bwMode="auto">
          <a:xfrm>
            <a:off x="900113" y="2349500"/>
            <a:ext cx="8064500" cy="4524315"/>
          </a:xfrm>
          <a:prstGeom prst="rect">
            <a:avLst/>
          </a:prstGeom>
          <a:noFill/>
          <a:ln w="9525">
            <a:noFill/>
            <a:miter lim="800000"/>
            <a:headEnd/>
            <a:tailEnd/>
          </a:ln>
        </p:spPr>
        <p:txBody>
          <a:bodyPr>
            <a:spAutoFit/>
          </a:bodyPr>
          <a:lstStyle/>
          <a:p>
            <a:pPr algn="l">
              <a:spcBef>
                <a:spcPct val="50000"/>
              </a:spcBef>
            </a:pPr>
            <a:r>
              <a:rPr lang="tr-TR" sz="2400" dirty="0"/>
              <a:t>Programın </a:t>
            </a:r>
            <a:r>
              <a:rPr lang="tr-TR" sz="2400" dirty="0" smtClean="0"/>
              <a:t>herhangi </a:t>
            </a:r>
            <a:r>
              <a:rPr lang="tr-TR" sz="2400" dirty="0"/>
              <a:t>bir yerinde kullanılmak için belirli bir işi yerine getirmek amacıyla tasarlanmış alt programlara metot denmektedir. Metotlar, kaynak kodlarımızın tekrar kullanılabilirliğini sağlayan yapılardır.</a:t>
            </a:r>
          </a:p>
          <a:p>
            <a:pPr algn="l">
              <a:spcBef>
                <a:spcPct val="50000"/>
              </a:spcBef>
            </a:pPr>
            <a:r>
              <a:rPr lang="tr-TR" sz="2400" dirty="0"/>
              <a:t>Metotlar tek başlarına çalıştırılabilen yapılar değildir.</a:t>
            </a:r>
          </a:p>
          <a:p>
            <a:pPr algn="l">
              <a:spcBef>
                <a:spcPct val="50000"/>
              </a:spcBef>
            </a:pPr>
            <a:r>
              <a:rPr lang="tr-TR" sz="2400" dirty="0"/>
              <a:t>Metotlar ancak çağrıldıklarında çalıştırılabilirler.</a:t>
            </a:r>
          </a:p>
          <a:p>
            <a:pPr algn="l">
              <a:spcBef>
                <a:spcPct val="50000"/>
              </a:spcBef>
            </a:pPr>
            <a:r>
              <a:rPr lang="tr-TR" sz="2400" dirty="0"/>
              <a:t>Metodun iş yapması için kendisini çağıran metottan aldığı bilgilere </a:t>
            </a:r>
            <a:r>
              <a:rPr lang="tr-TR" sz="2400" b="1" dirty="0"/>
              <a:t>parametre</a:t>
            </a:r>
            <a:r>
              <a:rPr lang="tr-TR" sz="2400" dirty="0"/>
              <a:t> veya </a:t>
            </a:r>
            <a:r>
              <a:rPr lang="tr-TR" sz="2400" b="1" dirty="0"/>
              <a:t>argüman</a:t>
            </a:r>
            <a:r>
              <a:rPr lang="tr-TR" sz="2400" dirty="0"/>
              <a:t> denir.</a:t>
            </a:r>
          </a:p>
          <a:p>
            <a:pPr algn="l">
              <a:spcBef>
                <a:spcPct val="50000"/>
              </a:spcBef>
            </a:pPr>
            <a:r>
              <a:rPr lang="tr-TR" sz="2400" dirty="0"/>
              <a:t>Kendisini çağıran </a:t>
            </a:r>
            <a:r>
              <a:rPr lang="tr-TR" sz="2400" dirty="0" err="1"/>
              <a:t>metota</a:t>
            </a:r>
            <a:r>
              <a:rPr lang="tr-TR" sz="2400" dirty="0"/>
              <a:t> gönderdiği bilgiye ise </a:t>
            </a:r>
            <a:r>
              <a:rPr lang="tr-TR" sz="2400" b="1" dirty="0"/>
              <a:t>Geri Dönüş Değeri</a:t>
            </a:r>
            <a:r>
              <a:rPr lang="tr-TR" sz="2400" dirty="0"/>
              <a:t> denir.</a:t>
            </a:r>
          </a:p>
        </p:txBody>
      </p:sp>
    </p:spTree>
  </p:cSld>
  <p:clrMapOvr>
    <a:masterClrMapping/>
  </p:clrMapOvr>
  <p:transition>
    <p:strips dir="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p:cNvSpPr>
            <a:spLocks noGrp="1" noChangeArrowheads="1"/>
          </p:cNvSpPr>
          <p:nvPr>
            <p:ph type="title"/>
          </p:nvPr>
        </p:nvSpPr>
        <p:spPr/>
        <p:txBody>
          <a:bodyPr/>
          <a:lstStyle/>
          <a:p>
            <a:pPr eaLnBrk="1" hangingPunct="1"/>
            <a:r>
              <a:rPr lang="tr-TR" sz="3200" dirty="0" smtClean="0"/>
              <a:t>Başlıyoruz: Sınıf (Class) Nedir?</a:t>
            </a:r>
          </a:p>
        </p:txBody>
      </p:sp>
      <p:sp>
        <p:nvSpPr>
          <p:cNvPr id="8195" name="Text Box 3"/>
          <p:cNvSpPr txBox="1">
            <a:spLocks noChangeArrowheads="1"/>
          </p:cNvSpPr>
          <p:nvPr/>
        </p:nvSpPr>
        <p:spPr bwMode="auto">
          <a:xfrm>
            <a:off x="900113" y="2349500"/>
            <a:ext cx="8064500" cy="4340225"/>
          </a:xfrm>
          <a:prstGeom prst="rect">
            <a:avLst/>
          </a:prstGeom>
          <a:noFill/>
          <a:ln w="9525">
            <a:noFill/>
            <a:miter lim="800000"/>
            <a:headEnd/>
            <a:tailEnd/>
          </a:ln>
        </p:spPr>
        <p:txBody>
          <a:bodyPr>
            <a:spAutoFit/>
          </a:bodyPr>
          <a:lstStyle/>
          <a:p>
            <a:pPr algn="l">
              <a:spcBef>
                <a:spcPct val="50000"/>
              </a:spcBef>
            </a:pPr>
            <a:r>
              <a:rPr lang="tr-TR" sz="2400" dirty="0"/>
              <a:t>Sınıflar, nesne yönelimli programlama tekniğinin en önemli veri yapısıdır. Sınıflar programcıya bir veri modeli sunar ve bu veri modelleri kullanılarak çeşitli nesneler oluşturulur. Aslında biz ilk dersimizden bu yana nesneleri sıkça kullandık. </a:t>
            </a:r>
          </a:p>
          <a:p>
            <a:pPr algn="l">
              <a:spcBef>
                <a:spcPct val="50000"/>
              </a:spcBef>
            </a:pPr>
            <a:r>
              <a:rPr lang="tr-TR" sz="2400" dirty="0"/>
              <a:t>Örneğin; diziler konusunda dizi elemanı sayısını </a:t>
            </a:r>
            <a:r>
              <a:rPr lang="tr-TR" sz="2400" dirty="0" err="1"/>
              <a:t>len</a:t>
            </a:r>
            <a:r>
              <a:rPr lang="tr-TR" sz="2400" dirty="0"/>
              <a:t> fonksiyonu ile kullanmıştır. Burada </a:t>
            </a:r>
            <a:r>
              <a:rPr lang="tr-TR" sz="2400" b="1" dirty="0" err="1"/>
              <a:t>len</a:t>
            </a:r>
            <a:r>
              <a:rPr lang="tr-TR" sz="2400" dirty="0"/>
              <a:t> fonksiyonu </a:t>
            </a:r>
            <a:r>
              <a:rPr lang="tr-TR" sz="2400" b="1" dirty="0"/>
              <a:t>dizi </a:t>
            </a:r>
            <a:r>
              <a:rPr lang="tr-TR" sz="2400" b="1" dirty="0" smtClean="0"/>
              <a:t>sınıfı (</a:t>
            </a:r>
            <a:r>
              <a:rPr lang="tr-TR" sz="2400" b="1" dirty="0" err="1" smtClean="0"/>
              <a:t>array</a:t>
            </a:r>
            <a:r>
              <a:rPr lang="tr-TR" sz="2400" b="1" dirty="0"/>
              <a:t>)</a:t>
            </a:r>
            <a:r>
              <a:rPr lang="tr-TR" sz="2400" dirty="0"/>
              <a:t> içerisinde yer alan bir metottu. Yine listeler konusunda </a:t>
            </a:r>
            <a:r>
              <a:rPr lang="tr-TR" sz="2400" dirty="0" err="1"/>
              <a:t>append</a:t>
            </a:r>
            <a:r>
              <a:rPr lang="tr-TR" sz="2400" dirty="0"/>
              <a:t>, insert gibi bizim fonksiyon dediğimiz komutlar aslında liste sınıfına ait birer metottu. Biz bunlara parametre göndererek yeni veriler elde etmiştik.</a:t>
            </a:r>
          </a:p>
        </p:txBody>
      </p:sp>
    </p:spTree>
  </p:cSld>
  <p:clrMapOvr>
    <a:masterClrMapping/>
  </p:clrMapOvr>
  <p:transition>
    <p:strips dir="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4"/>
          <p:cNvPicPr>
            <a:picLocks noChangeAspect="1" noChangeArrowheads="1"/>
          </p:cNvPicPr>
          <p:nvPr/>
        </p:nvPicPr>
        <p:blipFill>
          <a:blip r:embed="rId2" cstate="print"/>
          <a:srcRect/>
          <a:stretch>
            <a:fillRect/>
          </a:stretch>
        </p:blipFill>
        <p:spPr bwMode="auto">
          <a:xfrm>
            <a:off x="3643313" y="3571875"/>
            <a:ext cx="5214937" cy="3008313"/>
          </a:xfrm>
          <a:prstGeom prst="rect">
            <a:avLst/>
          </a:prstGeom>
          <a:noFill/>
          <a:ln w="9525">
            <a:noFill/>
            <a:miter lim="800000"/>
            <a:headEnd/>
            <a:tailEnd/>
          </a:ln>
        </p:spPr>
      </p:pic>
      <p:sp>
        <p:nvSpPr>
          <p:cNvPr id="9219" name="AutoShape 2"/>
          <p:cNvSpPr>
            <a:spLocks noGrp="1" noChangeArrowheads="1"/>
          </p:cNvSpPr>
          <p:nvPr>
            <p:ph type="title"/>
          </p:nvPr>
        </p:nvSpPr>
        <p:spPr/>
        <p:txBody>
          <a:bodyPr/>
          <a:lstStyle/>
          <a:p>
            <a:pPr eaLnBrk="1" hangingPunct="1"/>
            <a:r>
              <a:rPr lang="tr-TR" sz="3200" smtClean="0"/>
              <a:t>Sınıf(Class) Oluşturma</a:t>
            </a:r>
          </a:p>
        </p:txBody>
      </p:sp>
      <p:sp>
        <p:nvSpPr>
          <p:cNvPr id="9220" name="Text Box 3"/>
          <p:cNvSpPr txBox="1">
            <a:spLocks noChangeArrowheads="1"/>
          </p:cNvSpPr>
          <p:nvPr/>
        </p:nvSpPr>
        <p:spPr bwMode="auto">
          <a:xfrm>
            <a:off x="900113" y="2349500"/>
            <a:ext cx="8064500" cy="1200150"/>
          </a:xfrm>
          <a:prstGeom prst="rect">
            <a:avLst/>
          </a:prstGeom>
          <a:noFill/>
          <a:ln w="9525">
            <a:noFill/>
            <a:miter lim="800000"/>
            <a:headEnd/>
            <a:tailEnd/>
          </a:ln>
        </p:spPr>
        <p:txBody>
          <a:bodyPr>
            <a:spAutoFit/>
          </a:bodyPr>
          <a:lstStyle/>
          <a:p>
            <a:pPr algn="l">
              <a:spcBef>
                <a:spcPct val="50000"/>
              </a:spcBef>
            </a:pPr>
            <a:r>
              <a:rPr lang="tr-TR" sz="2400" dirty="0"/>
              <a:t>Sınıflar, </a:t>
            </a:r>
            <a:r>
              <a:rPr lang="tr-TR" sz="2400" dirty="0" err="1"/>
              <a:t>class</a:t>
            </a:r>
            <a:r>
              <a:rPr lang="tr-TR" sz="2400" dirty="0"/>
              <a:t> anahtar sözcüğü kullanılarak bildirilirler. Sınıfın bütün üye elemanları sınıf bildiriminin yapıldığı parantezler </a:t>
            </a:r>
            <a:r>
              <a:rPr lang="tr-TR" sz="2400" dirty="0" smtClean="0"/>
              <a:t>içerisinde </a:t>
            </a:r>
            <a:r>
              <a:rPr lang="tr-TR" sz="2400" dirty="0"/>
              <a:t>gerçekleştirilir. </a:t>
            </a:r>
          </a:p>
        </p:txBody>
      </p:sp>
      <p:sp>
        <p:nvSpPr>
          <p:cNvPr id="5" name="Text Box 5"/>
          <p:cNvSpPr txBox="1">
            <a:spLocks noChangeArrowheads="1"/>
          </p:cNvSpPr>
          <p:nvPr/>
        </p:nvSpPr>
        <p:spPr bwMode="auto">
          <a:xfrm>
            <a:off x="857250" y="6092825"/>
            <a:ext cx="7572375" cy="461963"/>
          </a:xfrm>
          <a:prstGeom prst="rect">
            <a:avLst/>
          </a:prstGeom>
          <a:solidFill>
            <a:schemeClr val="tx1">
              <a:lumMod val="20000"/>
              <a:lumOff val="80000"/>
            </a:schemeClr>
          </a:solidFill>
          <a:ln w="38100">
            <a:solidFill>
              <a:srgbClr val="0070C0"/>
            </a:solidFill>
            <a:miter lim="800000"/>
            <a:headEnd/>
            <a:tailEnd/>
          </a:ln>
          <a:effectLst/>
        </p:spPr>
        <p:txBody>
          <a:bodyPr>
            <a:spAutoFit/>
          </a:bodyPr>
          <a:lstStyle/>
          <a:p>
            <a:pPr algn="l">
              <a:spcBef>
                <a:spcPct val="20000"/>
              </a:spcBef>
              <a:buClr>
                <a:schemeClr val="tx1"/>
              </a:buClr>
              <a:buSzPct val="75000"/>
              <a:buFont typeface="Wingdings" pitchFamily="2" charset="2"/>
              <a:buNone/>
              <a:defRPr/>
            </a:pPr>
            <a:r>
              <a:rPr lang="tr-TR" sz="2400" dirty="0"/>
              <a:t>En basit yöntemle bir sınıf oluşturma ve çağırma…</a:t>
            </a:r>
            <a:endParaRPr lang="tr-TR" dirty="0"/>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5000"/>
                                  </p:stCondLst>
                                  <p:childTnLst>
                                    <p:set>
                                      <p:cBhvr>
                                        <p:cTn id="6" dur="1" fill="hold">
                                          <p:stCondLst>
                                            <p:cond delay="0"/>
                                          </p:stCondLst>
                                        </p:cTn>
                                        <p:tgtEl>
                                          <p:spTgt spid="5"/>
                                        </p:tgtEl>
                                        <p:attrNameLst>
                                          <p:attrName>style.visibility</p:attrName>
                                        </p:attrNameLst>
                                      </p:cBhvr>
                                      <p:to>
                                        <p:strVal val="visible"/>
                                      </p:to>
                                    </p:set>
                                    <p:animEffect transition="in" filter="box(ou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4"/>
          <p:cNvPicPr>
            <a:picLocks noChangeAspect="1" noChangeArrowheads="1"/>
          </p:cNvPicPr>
          <p:nvPr/>
        </p:nvPicPr>
        <p:blipFill>
          <a:blip r:embed="rId2" cstate="print"/>
          <a:srcRect/>
          <a:stretch>
            <a:fillRect/>
          </a:stretch>
        </p:blipFill>
        <p:spPr bwMode="auto">
          <a:xfrm>
            <a:off x="4429125" y="4232275"/>
            <a:ext cx="4429125" cy="2554288"/>
          </a:xfrm>
          <a:prstGeom prst="rect">
            <a:avLst/>
          </a:prstGeom>
          <a:noFill/>
          <a:ln w="9525">
            <a:noFill/>
            <a:miter lim="800000"/>
            <a:headEnd/>
            <a:tailEnd/>
          </a:ln>
        </p:spPr>
      </p:pic>
      <p:sp>
        <p:nvSpPr>
          <p:cNvPr id="10243" name="AutoShape 2"/>
          <p:cNvSpPr>
            <a:spLocks noGrp="1" noChangeArrowheads="1"/>
          </p:cNvSpPr>
          <p:nvPr>
            <p:ph type="title"/>
          </p:nvPr>
        </p:nvSpPr>
        <p:spPr/>
        <p:txBody>
          <a:bodyPr/>
          <a:lstStyle/>
          <a:p>
            <a:pPr eaLnBrk="1" hangingPunct="1"/>
            <a:r>
              <a:rPr lang="tr-TR" sz="3200" smtClean="0"/>
              <a:t>Sınıf(Class) Oluşturma</a:t>
            </a:r>
          </a:p>
        </p:txBody>
      </p:sp>
      <p:sp>
        <p:nvSpPr>
          <p:cNvPr id="10244" name="Text Box 3"/>
          <p:cNvSpPr txBox="1">
            <a:spLocks noChangeArrowheads="1"/>
          </p:cNvSpPr>
          <p:nvPr/>
        </p:nvSpPr>
        <p:spPr bwMode="auto">
          <a:xfrm>
            <a:off x="900113" y="2349500"/>
            <a:ext cx="8064500" cy="1938338"/>
          </a:xfrm>
          <a:prstGeom prst="rect">
            <a:avLst/>
          </a:prstGeom>
          <a:noFill/>
          <a:ln w="9525">
            <a:noFill/>
            <a:miter lim="800000"/>
            <a:headEnd/>
            <a:tailEnd/>
          </a:ln>
        </p:spPr>
        <p:txBody>
          <a:bodyPr>
            <a:spAutoFit/>
          </a:bodyPr>
          <a:lstStyle/>
          <a:p>
            <a:pPr algn="l">
              <a:spcBef>
                <a:spcPct val="50000"/>
              </a:spcBef>
            </a:pPr>
            <a:r>
              <a:rPr lang="tr-TR" sz="2400"/>
              <a:t>Örneğimizde hesapla adında bir sınıf oluşturulmuş ve p adındaki değişkene Hesapla sınıfı çağrılması gerektiği değişken ataması ile belirtilmiş. Her hangi bir argüman gönderilmeyen ve sınıfa ait metot içermeyen bu örnek sonuç olarak 8 sonucunu yansıtmıştır.</a:t>
            </a:r>
          </a:p>
        </p:txBody>
      </p:sp>
      <p:pic>
        <p:nvPicPr>
          <p:cNvPr id="43011" name="Picture 3"/>
          <p:cNvPicPr>
            <a:picLocks noChangeAspect="1" noChangeArrowheads="1"/>
          </p:cNvPicPr>
          <p:nvPr/>
        </p:nvPicPr>
        <p:blipFill>
          <a:blip r:embed="rId3" cstate="print"/>
          <a:srcRect t="331" r="53024" b="71109"/>
          <a:stretch>
            <a:fillRect/>
          </a:stretch>
        </p:blipFill>
        <p:spPr bwMode="auto">
          <a:xfrm>
            <a:off x="1060450" y="2598738"/>
            <a:ext cx="4500563" cy="2222500"/>
          </a:xfrm>
          <a:prstGeom prst="rect">
            <a:avLst/>
          </a:prstGeom>
          <a:noFill/>
          <a:ln w="57150">
            <a:solidFill>
              <a:schemeClr val="accent4">
                <a:lumMod val="50000"/>
                <a:lumOff val="50000"/>
              </a:schemeClr>
            </a:solidFill>
            <a:miter lim="800000"/>
            <a:headEnd/>
            <a:tailEnd/>
          </a:ln>
          <a:effectLst/>
        </p:spPr>
      </p:pic>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43011"/>
                                        </p:tgtEl>
                                        <p:attrNameLst>
                                          <p:attrName>style.visibility</p:attrName>
                                        </p:attrNameLst>
                                      </p:cBhvr>
                                      <p:to>
                                        <p:strVal val="visible"/>
                                      </p:to>
                                    </p:set>
                                    <p:animEffect transition="in" filter="box(out)">
                                      <p:cBhvr>
                                        <p:cTn id="7" dur="500"/>
                                        <p:tgtEl>
                                          <p:spTgt spid="430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3"/>
          <p:cNvSpPr txBox="1">
            <a:spLocks noChangeArrowheads="1"/>
          </p:cNvSpPr>
          <p:nvPr/>
        </p:nvSpPr>
        <p:spPr bwMode="auto">
          <a:xfrm>
            <a:off x="900113" y="2349500"/>
            <a:ext cx="8064500" cy="3046413"/>
          </a:xfrm>
          <a:prstGeom prst="rect">
            <a:avLst/>
          </a:prstGeom>
          <a:solidFill>
            <a:schemeClr val="accent3"/>
          </a:solidFill>
          <a:ln w="9525">
            <a:noFill/>
            <a:miter lim="800000"/>
            <a:headEnd/>
            <a:tailEnd/>
          </a:ln>
        </p:spPr>
        <p:txBody>
          <a:bodyPr>
            <a:spAutoFit/>
          </a:bodyPr>
          <a:lstStyle/>
          <a:p>
            <a:pPr algn="l">
              <a:spcBef>
                <a:spcPct val="50000"/>
              </a:spcBef>
              <a:defRPr/>
            </a:pPr>
            <a:r>
              <a:rPr lang="tr-TR" sz="2400" dirty="0"/>
              <a:t>Sınıf ve metot kavramlarından bahsederken sınıfların bir bütün olduğunu ve içerisinde belli başlı görevleri yerine getirmek için metot oluşturulabileceğinden bahsetmiştik. Bu örneğimizde hesapla sınıfı içerisinde 2 adet metot oluşturuyoruz. Toplama ve çıkarma işlemi yapan bu sınıfı </a:t>
            </a:r>
            <a:r>
              <a:rPr lang="tr-TR" sz="2400" dirty="0" err="1"/>
              <a:t>python</a:t>
            </a:r>
            <a:r>
              <a:rPr lang="tr-TR" sz="2400" dirty="0"/>
              <a:t> </a:t>
            </a:r>
            <a:r>
              <a:rPr lang="tr-TR" sz="2400" dirty="0" err="1"/>
              <a:t>math</a:t>
            </a:r>
            <a:r>
              <a:rPr lang="tr-TR" sz="2400" dirty="0"/>
              <a:t> </a:t>
            </a:r>
            <a:r>
              <a:rPr lang="tr-TR" sz="2400" dirty="0" err="1"/>
              <a:t>kutuphanesine</a:t>
            </a:r>
            <a:r>
              <a:rPr lang="tr-TR" sz="2400" dirty="0"/>
              <a:t> benzetebilirsiniz. Biz hangi işlemi yapmak istersek ona ait bir nesne tanımlaması yapıyor ve o metodu çağırıyoruz.</a:t>
            </a:r>
          </a:p>
        </p:txBody>
      </p:sp>
      <p:sp>
        <p:nvSpPr>
          <p:cNvPr id="11267" name="AutoShape 2"/>
          <p:cNvSpPr>
            <a:spLocks noGrp="1" noChangeArrowheads="1"/>
          </p:cNvSpPr>
          <p:nvPr>
            <p:ph type="title"/>
          </p:nvPr>
        </p:nvSpPr>
        <p:spPr/>
        <p:txBody>
          <a:bodyPr/>
          <a:lstStyle/>
          <a:p>
            <a:pPr eaLnBrk="1" hangingPunct="1"/>
            <a:r>
              <a:rPr lang="tr-TR" sz="3200" smtClean="0"/>
              <a:t>Sınıf(Class) İçerisinde Metot Oluşturma</a:t>
            </a:r>
          </a:p>
        </p:txBody>
      </p:sp>
      <p:pic>
        <p:nvPicPr>
          <p:cNvPr id="44035" name="Picture 3"/>
          <p:cNvPicPr>
            <a:picLocks noChangeAspect="1" noChangeArrowheads="1"/>
          </p:cNvPicPr>
          <p:nvPr/>
        </p:nvPicPr>
        <p:blipFill>
          <a:blip r:embed="rId2" cstate="print"/>
          <a:srcRect r="23930"/>
          <a:stretch>
            <a:fillRect/>
          </a:stretch>
        </p:blipFill>
        <p:spPr bwMode="auto">
          <a:xfrm>
            <a:off x="4648200" y="4286250"/>
            <a:ext cx="4295775" cy="2405063"/>
          </a:xfrm>
          <a:prstGeom prst="rect">
            <a:avLst/>
          </a:prstGeom>
          <a:noFill/>
          <a:ln w="9525">
            <a:noFill/>
            <a:miter lim="800000"/>
            <a:headEnd/>
            <a:tailEnd/>
          </a:ln>
        </p:spPr>
      </p:pic>
      <p:pic>
        <p:nvPicPr>
          <p:cNvPr id="44036" name="Picture 4"/>
          <p:cNvPicPr>
            <a:picLocks noChangeAspect="1" noChangeArrowheads="1"/>
          </p:cNvPicPr>
          <p:nvPr/>
        </p:nvPicPr>
        <p:blipFill>
          <a:blip r:embed="rId3" cstate="print"/>
          <a:srcRect r="64505" b="24369"/>
          <a:stretch>
            <a:fillRect/>
          </a:stretch>
        </p:blipFill>
        <p:spPr bwMode="auto">
          <a:xfrm>
            <a:off x="1069975" y="2516188"/>
            <a:ext cx="3500438" cy="2357437"/>
          </a:xfrm>
          <a:prstGeom prst="rect">
            <a:avLst/>
          </a:prstGeom>
          <a:noFill/>
          <a:ln w="57150">
            <a:solidFill>
              <a:schemeClr val="accent4">
                <a:lumMod val="75000"/>
                <a:lumOff val="25000"/>
              </a:schemeClr>
            </a:solidFill>
            <a:miter lim="800000"/>
            <a:headEnd/>
            <a:tailEnd/>
          </a:ln>
          <a:effectLst/>
        </p:spPr>
      </p:pic>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44035"/>
                                        </p:tgtEl>
                                        <p:attrNameLst>
                                          <p:attrName>style.visibility</p:attrName>
                                        </p:attrNameLst>
                                      </p:cBhvr>
                                      <p:to>
                                        <p:strVal val="visible"/>
                                      </p:to>
                                    </p:set>
                                    <p:animEffect transition="in" filter="box(out)">
                                      <p:cBhvr>
                                        <p:cTn id="7" dur="500"/>
                                        <p:tgtEl>
                                          <p:spTgt spid="44035"/>
                                        </p:tgtEl>
                                      </p:cBhvr>
                                    </p:animEffect>
                                  </p:childTnLst>
                                </p:cTn>
                              </p:par>
                            </p:childTnLst>
                          </p:cTn>
                        </p:par>
                        <p:par>
                          <p:cTn id="8" fill="hold">
                            <p:stCondLst>
                              <p:cond delay="500"/>
                            </p:stCondLst>
                            <p:childTnLst>
                              <p:par>
                                <p:cTn id="9" presetID="4" presetClass="entr" presetSubtype="32" fill="hold" nodeType="afterEffect">
                                  <p:stCondLst>
                                    <p:cond delay="0"/>
                                  </p:stCondLst>
                                  <p:childTnLst>
                                    <p:set>
                                      <p:cBhvr>
                                        <p:cTn id="10" dur="1" fill="hold">
                                          <p:stCondLst>
                                            <p:cond delay="0"/>
                                          </p:stCondLst>
                                        </p:cTn>
                                        <p:tgtEl>
                                          <p:spTgt spid="44036"/>
                                        </p:tgtEl>
                                        <p:attrNameLst>
                                          <p:attrName>style.visibility</p:attrName>
                                        </p:attrNameLst>
                                      </p:cBhvr>
                                      <p:to>
                                        <p:strVal val="visible"/>
                                      </p:to>
                                    </p:set>
                                    <p:animEffect transition="in" filter="box(out)">
                                      <p:cBhvr>
                                        <p:cTn id="11" dur="500"/>
                                        <p:tgtEl>
                                          <p:spTgt spid="440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Kapsüller">
  <a:themeElements>
    <a:clrScheme name="Kapsüller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Kapsüller">
      <a:majorFont>
        <a:latin typeface="Arial"/>
        <a:ea typeface=""/>
        <a:cs typeface=""/>
      </a:majorFont>
      <a:minorFont>
        <a:latin typeface="Arial"/>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tr-TR"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tr-TR" sz="1800" b="0" i="0" u="none" strike="noStrike" cap="none" normalizeH="0" baseline="0" smtClean="0">
            <a:ln>
              <a:noFill/>
            </a:ln>
            <a:solidFill>
              <a:schemeClr val="tx1"/>
            </a:solidFill>
            <a:effectLst/>
            <a:latin typeface="Arial" charset="0"/>
          </a:defRPr>
        </a:defPPr>
      </a:lstStyle>
    </a:lnDef>
    <a:txDef>
      <a:spPr bwMode="auto">
        <a:solidFill>
          <a:schemeClr val="tx1">
            <a:lumMod val="20000"/>
            <a:lumOff val="80000"/>
          </a:schemeClr>
        </a:solidFill>
        <a:ln w="38100">
          <a:solidFill>
            <a:srgbClr val="0070C0"/>
          </a:solidFill>
          <a:miter lim="800000"/>
          <a:headEnd/>
          <a:tailEnd/>
        </a:ln>
        <a:effectLst/>
      </a:spPr>
      <a:bodyPr wrap="square">
        <a:spAutoFit/>
      </a:bodyPr>
      <a:lstStyle>
        <a:defPPr algn="l">
          <a:spcBef>
            <a:spcPct val="20000"/>
          </a:spcBef>
          <a:buClr>
            <a:schemeClr val="tx1"/>
          </a:buClr>
          <a:buSzPct val="75000"/>
          <a:buFont typeface="Wingdings" pitchFamily="2" charset="2"/>
          <a:buNone/>
          <a:defRPr sz="2400" dirty="0" smtClean="0"/>
        </a:defPPr>
      </a:lstStyle>
    </a:txDef>
  </a:objectDefaults>
  <a:extraClrSchemeLst>
    <a:extraClrScheme>
      <a:clrScheme name="Kapsüller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Kapsüller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Kapsüller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Kapsüller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Kapsüller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Kapsüller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Kapsüller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Kapsüller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Capsules</Template>
  <TotalTime>1716</TotalTime>
  <Words>593</Words>
  <PresentationFormat>Ekran Gösterisi (4:3)</PresentationFormat>
  <Paragraphs>60</Paragraphs>
  <Slides>13</Slides>
  <Notes>0</Notes>
  <HiddenSlides>0</HiddenSlides>
  <MMClips>0</MMClips>
  <ScaleCrop>false</ScaleCrop>
  <HeadingPairs>
    <vt:vector size="4" baseType="variant">
      <vt:variant>
        <vt:lpstr>Tema</vt:lpstr>
      </vt:variant>
      <vt:variant>
        <vt:i4>1</vt:i4>
      </vt:variant>
      <vt:variant>
        <vt:lpstr>Slayt Başlıkları</vt:lpstr>
      </vt:variant>
      <vt:variant>
        <vt:i4>13</vt:i4>
      </vt:variant>
    </vt:vector>
  </HeadingPairs>
  <TitlesOfParts>
    <vt:vector size="14" baseType="lpstr">
      <vt:lpstr>Kapsüller</vt:lpstr>
      <vt:lpstr>PowerPoint Sunusu</vt:lpstr>
      <vt:lpstr>Konu Başlıkları</vt:lpstr>
      <vt:lpstr>Giriş</vt:lpstr>
      <vt:lpstr>Giriş</vt:lpstr>
      <vt:lpstr>Başlıyoruz: Metot Nedir?</vt:lpstr>
      <vt:lpstr>Başlıyoruz: Sınıf (Class) Nedir?</vt:lpstr>
      <vt:lpstr>Sınıf(Class) Oluşturma</vt:lpstr>
      <vt:lpstr>Sınıf(Class) Oluşturma</vt:lpstr>
      <vt:lpstr>Sınıf(Class) İçerisinde Metot Oluşturma</vt:lpstr>
      <vt:lpstr>Argüman Kullanımı ile Sınıf(Class) İçerisinde Metot Kullanımı</vt:lpstr>
      <vt:lpstr>Sınıflar için kullanılan metotlar :  def __init__() kullanımı</vt:lpstr>
      <vt:lpstr>Sınıflar için kullanılan metotlar :  def __del__() kullanımı</vt:lpstr>
      <vt:lpstr>KAYNAKLAR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2010-10-04T07:31:59Z</dcterms:created>
  <dcterms:modified xsi:type="dcterms:W3CDTF">2013-07-05T15:30:48Z</dcterms:modified>
</cp:coreProperties>
</file>