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84" r:id="rId2"/>
    <p:sldMasterId id="2147483701" r:id="rId3"/>
    <p:sldMasterId id="2147483718" r:id="rId4"/>
    <p:sldMasterId id="2147483730" r:id="rId5"/>
    <p:sldMasterId id="2147483743" r:id="rId6"/>
  </p:sldMasterIdLst>
  <p:notesMasterIdLst>
    <p:notesMasterId r:id="rId59"/>
  </p:notesMasterIdLst>
  <p:handoutMasterIdLst>
    <p:handoutMasterId r:id="rId60"/>
  </p:handoutMasterIdLst>
  <p:sldIdLst>
    <p:sldId id="256" r:id="rId7"/>
    <p:sldId id="257" r:id="rId8"/>
    <p:sldId id="258" r:id="rId9"/>
    <p:sldId id="259" r:id="rId10"/>
    <p:sldId id="260" r:id="rId11"/>
    <p:sldId id="302"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303" r:id="rId33"/>
    <p:sldId id="304" r:id="rId34"/>
    <p:sldId id="305" r:id="rId35"/>
    <p:sldId id="306" r:id="rId36"/>
    <p:sldId id="307"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1E8C5"/>
    <a:srgbClr val="EDE0B1"/>
    <a:srgbClr val="E9D99F"/>
    <a:srgbClr val="DEE7AB"/>
    <a:srgbClr val="D60093"/>
    <a:srgbClr val="FF61CE"/>
    <a:srgbClr val="D4A4F2"/>
    <a:srgbClr val="FFC9EE"/>
    <a:srgbClr val="FF0000"/>
    <a:srgbClr val="FFFF66"/>
  </p:clrMru>
</p:presentationPr>
</file>

<file path=ppt/tableStyles.xml><?xml version="1.0" encoding="utf-8"?>
<a:tblStyleLst xmlns:a="http://schemas.openxmlformats.org/drawingml/2006/main" def="{5C22544A-7EE6-4342-B048-85BDC9FD1C3A}">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ema Uygulanmış Stil 1 - Vurgu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94600" autoAdjust="0"/>
  </p:normalViewPr>
  <p:slideViewPr>
    <p:cSldViewPr>
      <p:cViewPr varScale="1">
        <p:scale>
          <a:sx n="69" d="100"/>
          <a:sy n="69" d="100"/>
        </p:scale>
        <p:origin x="-141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tr-TR"/>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tr-TR"/>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tr-TR"/>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44136E0F-DB14-4BAA-92DF-90D0352E72A9}" type="slidenum">
              <a:rPr lang="tr-TR"/>
              <a:pPr/>
              <a:t>‹#›</a:t>
            </a:fld>
            <a:endParaRPr lang="tr-T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tr-TR"/>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tr-TR"/>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tr-TR"/>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49F33F8D-DCDF-4485-BA79-95B91B97D03D}" type="slidenum">
              <a:rPr lang="tr-TR"/>
              <a:pPr/>
              <a:t>‹#›</a:t>
            </a:fld>
            <a:endParaRPr lang="tr-T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mn-ea"/>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mn-ea"/>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mn-ea"/>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mn-ea"/>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ctrTitle"/>
          </p:nvPr>
        </p:nvSpPr>
        <p:spPr>
          <a:xfrm>
            <a:off x="647700" y="1447800"/>
            <a:ext cx="7848600" cy="1295400"/>
          </a:xfrm>
        </p:spPr>
        <p:txBody>
          <a:bodyPr/>
          <a:lstStyle>
            <a:lvl1pPr algn="ctr">
              <a:defRPr/>
            </a:lvl1pPr>
          </a:lstStyle>
          <a:p>
            <a:r>
              <a:rPr lang="tr-TR"/>
              <a:t>Ana başlık stilini düzenlemek için tıklatın</a:t>
            </a:r>
          </a:p>
        </p:txBody>
      </p:sp>
      <p:sp>
        <p:nvSpPr>
          <p:cNvPr id="109571" name="Rectangle 3"/>
          <p:cNvSpPr>
            <a:spLocks noGrp="1" noChangeArrowheads="1"/>
          </p:cNvSpPr>
          <p:nvPr>
            <p:ph type="subTitle" idx="1"/>
          </p:nvPr>
        </p:nvSpPr>
        <p:spPr>
          <a:xfrm>
            <a:off x="533400" y="3048000"/>
            <a:ext cx="8077200" cy="635000"/>
          </a:xfrm>
        </p:spPr>
        <p:txBody>
          <a:bodyPr/>
          <a:lstStyle>
            <a:lvl1pPr marL="0" indent="0" algn="ctr">
              <a:buFontTx/>
              <a:buNone/>
              <a:defRPr sz="3600"/>
            </a:lvl1pPr>
          </a:lstStyle>
          <a:p>
            <a:r>
              <a:rPr lang="tr-TR"/>
              <a:t>Ana alt başlık stilini düzenlemek için tıklatın</a:t>
            </a:r>
          </a:p>
        </p:txBody>
      </p:sp>
      <p:sp>
        <p:nvSpPr>
          <p:cNvPr id="109572" name="Rectangle 4"/>
          <p:cNvSpPr>
            <a:spLocks noGrp="1" noChangeArrowheads="1"/>
          </p:cNvSpPr>
          <p:nvPr>
            <p:ph type="dt" sz="half" idx="2"/>
          </p:nvPr>
        </p:nvSpPr>
        <p:spPr/>
        <p:txBody>
          <a:bodyPr/>
          <a:lstStyle>
            <a:lvl1pPr>
              <a:defRPr b="0">
                <a:latin typeface="+mn-lt"/>
              </a:defRPr>
            </a:lvl1pPr>
          </a:lstStyle>
          <a:p>
            <a:endParaRPr lang="tr-TR"/>
          </a:p>
        </p:txBody>
      </p:sp>
      <p:sp>
        <p:nvSpPr>
          <p:cNvPr id="109573" name="Rectangle 5"/>
          <p:cNvSpPr>
            <a:spLocks noGrp="1" noChangeArrowheads="1"/>
          </p:cNvSpPr>
          <p:nvPr>
            <p:ph type="ftr" sz="quarter" idx="3"/>
          </p:nvPr>
        </p:nvSpPr>
        <p:spPr/>
        <p:txBody>
          <a:bodyPr/>
          <a:lstStyle>
            <a:lvl1pPr>
              <a:defRPr b="0">
                <a:latin typeface="+mn-lt"/>
              </a:defRPr>
            </a:lvl1pPr>
          </a:lstStyle>
          <a:p>
            <a:endParaRPr lang="tr-TR"/>
          </a:p>
        </p:txBody>
      </p:sp>
      <p:sp>
        <p:nvSpPr>
          <p:cNvPr id="109574" name="Rectangle 6"/>
          <p:cNvSpPr>
            <a:spLocks noGrp="1" noChangeArrowheads="1"/>
          </p:cNvSpPr>
          <p:nvPr>
            <p:ph type="sldNum" sz="quarter" idx="4"/>
          </p:nvPr>
        </p:nvSpPr>
        <p:spPr/>
        <p:txBody>
          <a:bodyPr/>
          <a:lstStyle>
            <a:lvl1pPr>
              <a:defRPr b="0">
                <a:latin typeface="+mn-lt"/>
              </a:defRPr>
            </a:lvl1pPr>
          </a:lstStyle>
          <a:p>
            <a:fld id="{2D8E22BB-5470-4F85-B8C3-3A71480E0B2F}" type="slidenum">
              <a:rPr lang="tr-TR"/>
              <a:pPr/>
              <a:t>‹#›</a:t>
            </a:fld>
            <a:endParaRPr lang="tr-T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A85ABF8B-D812-4685-99FC-6657EC76154E}" type="slidenum">
              <a:rPr lang="tr-TR"/>
              <a:pPr/>
              <a:t>‹#›</a:t>
            </a:fld>
            <a:endParaRPr lang="tr-T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15100" y="685800"/>
            <a:ext cx="2019300" cy="5715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685800"/>
            <a:ext cx="5905500" cy="5715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F850657B-5F01-4D0D-B38C-0D44624B9758}" type="slidenum">
              <a:rPr lang="tr-TR"/>
              <a:pPr/>
              <a:t>‹#›</a:t>
            </a:fld>
            <a:endParaRPr lang="tr-T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114550"/>
            <a:ext cx="7924800" cy="1771650"/>
          </a:xfrm>
        </p:spPr>
        <p:txBody>
          <a:bodyPr>
            <a:noAutofit/>
          </a:bodyPr>
          <a:lstStyle>
            <a:lvl1pPr algn="r">
              <a:defRPr sz="6000" cap="all" baseline="0">
                <a:solidFill>
                  <a:schemeClr val="tx1"/>
                </a:solidFill>
              </a:defRPr>
            </a:lvl1pPr>
          </a:lstStyle>
          <a:p>
            <a:r>
              <a:rPr lang="tr-TR" smtClean="0"/>
              <a:t>Asıl başlık stili için tıklatın</a:t>
            </a:r>
            <a:endParaRPr/>
          </a:p>
        </p:txBody>
      </p:sp>
      <p:sp>
        <p:nvSpPr>
          <p:cNvPr id="3" name="Subtitle 2"/>
          <p:cNvSpPr>
            <a:spLocks noGrp="1"/>
          </p:cNvSpPr>
          <p:nvPr>
            <p:ph type="subTitle" idx="1"/>
          </p:nvPr>
        </p:nvSpPr>
        <p:spPr>
          <a:xfrm>
            <a:off x="838200" y="3886200"/>
            <a:ext cx="7924800" cy="1219200"/>
          </a:xfrm>
        </p:spPr>
        <p:txBody>
          <a:bodyPr>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D8E22BB-5470-4F85-B8C3-3A71480E0B2F}"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C8625CF-C3A6-4AC9-AE59-EA6661933AEA}" type="slidenum">
              <a:rPr lang="tr-TR" smtClean="0"/>
              <a:pPr/>
              <a:t>‹#›</a:t>
            </a:fld>
            <a:endParaRPr lang="tr-TR"/>
          </a:p>
        </p:txBody>
      </p:sp>
      <p:sp>
        <p:nvSpPr>
          <p:cNvPr id="7" name="TextBox 6"/>
          <p:cNvSpPr txBox="1"/>
          <p:nvPr/>
        </p:nvSpPr>
        <p:spPr>
          <a:xfrm rot="13549715">
            <a:off x="8120300" y="5774378"/>
            <a:ext cx="990600" cy="1323439"/>
          </a:xfrm>
          <a:prstGeom prst="rect">
            <a:avLst/>
          </a:prstGeom>
          <a:noFill/>
        </p:spPr>
        <p:txBody>
          <a:bodyPr wrap="square" rtlCol="0">
            <a:spAutoFit/>
          </a:bodyPr>
          <a:lstStyle/>
          <a:p>
            <a:r>
              <a:rPr sz="8000">
                <a:gradFill>
                  <a:gsLst>
                    <a:gs pos="0">
                      <a:schemeClr val="accent2">
                        <a:lumMod val="75000"/>
                      </a:schemeClr>
                    </a:gs>
                    <a:gs pos="50000">
                      <a:schemeClr val="accent2">
                        <a:lumMod val="40000"/>
                        <a:lumOff val="60000"/>
                      </a:schemeClr>
                    </a:gs>
                    <a:gs pos="100000">
                      <a:schemeClr val="bg2">
                        <a:lumMod val="20000"/>
                        <a:lumOff val="80000"/>
                      </a:schemeClr>
                    </a:gs>
                  </a:gsLst>
                  <a:lin ang="5400000" scaled="0"/>
                </a:gradFill>
                <a:sym typeface="Wingdings"/>
              </a:rPr>
              <a:t></a:t>
            </a:r>
            <a:endParaRPr sz="8000">
              <a:gradFill>
                <a:gsLst>
                  <a:gs pos="0">
                    <a:schemeClr val="accent2">
                      <a:lumMod val="75000"/>
                    </a:schemeClr>
                  </a:gs>
                  <a:gs pos="50000">
                    <a:schemeClr val="accent2">
                      <a:lumMod val="40000"/>
                      <a:lumOff val="60000"/>
                    </a:schemeClr>
                  </a:gs>
                  <a:gs pos="100000">
                    <a:schemeClr val="bg2">
                      <a:lumMod val="20000"/>
                      <a:lumOff val="80000"/>
                    </a:schemeClr>
                  </a:gs>
                </a:gsLst>
                <a:lin ang="5400000" scaled="0"/>
              </a:gra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22313" y="2133600"/>
            <a:ext cx="7772400" cy="1362075"/>
          </a:xfrm>
        </p:spPr>
        <p:txBody>
          <a:bodyPr anchor="b" anchorCtr="0"/>
          <a:lstStyle>
            <a:lvl1pPr algn="r">
              <a:defRPr sz="3600" b="0" i="0" cap="all"/>
            </a:lvl1pPr>
          </a:lstStyle>
          <a:p>
            <a:r>
              <a:rPr lang="tr-TR" smtClean="0"/>
              <a:t>Asıl başlık stili için tıklatın</a:t>
            </a:r>
            <a:endParaRPr/>
          </a:p>
        </p:txBody>
      </p:sp>
      <p:sp>
        <p:nvSpPr>
          <p:cNvPr id="3" name="Text Placeholder 2"/>
          <p:cNvSpPr>
            <a:spLocks noGrp="1"/>
          </p:cNvSpPr>
          <p:nvPr>
            <p:ph type="body" idx="1"/>
          </p:nvPr>
        </p:nvSpPr>
        <p:spPr>
          <a:xfrm>
            <a:off x="722313" y="3505200"/>
            <a:ext cx="7772400" cy="901700"/>
          </a:xfrm>
        </p:spPr>
        <p:txBody>
          <a:bodyPr anchor="t" anchorCtr="0"/>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5686A22-7C9F-4CAF-83DE-B36DE07EF6FE}" type="slidenum">
              <a:rPr lang="tr-TR" smtClean="0"/>
              <a:pPr/>
              <a:t>‹#›</a:t>
            </a:fld>
            <a:endParaRPr lang="tr-TR"/>
          </a:p>
        </p:txBody>
      </p:sp>
      <p:sp>
        <p:nvSpPr>
          <p:cNvPr id="7" name="TextBox 6"/>
          <p:cNvSpPr txBox="1"/>
          <p:nvPr/>
        </p:nvSpPr>
        <p:spPr>
          <a:xfrm rot="2783796">
            <a:off x="6232" y="-270992"/>
            <a:ext cx="990600" cy="1323439"/>
          </a:xfrm>
          <a:prstGeom prst="rect">
            <a:avLst/>
          </a:prstGeom>
          <a:noFill/>
        </p:spPr>
        <p:txBody>
          <a:bodyPr wrap="square" rtlCol="0">
            <a:spAutoFit/>
          </a:bodyPr>
          <a:lstStyle/>
          <a:p>
            <a:r>
              <a:rPr sz="8000">
                <a:gradFill>
                  <a:gsLst>
                    <a:gs pos="0">
                      <a:schemeClr val="accent2">
                        <a:lumMod val="75000"/>
                      </a:schemeClr>
                    </a:gs>
                    <a:gs pos="50000">
                      <a:schemeClr val="accent2">
                        <a:lumMod val="40000"/>
                        <a:lumOff val="60000"/>
                      </a:schemeClr>
                    </a:gs>
                    <a:gs pos="100000">
                      <a:schemeClr val="bg2">
                        <a:lumMod val="20000"/>
                        <a:lumOff val="80000"/>
                      </a:schemeClr>
                    </a:gs>
                  </a:gsLst>
                  <a:lin ang="5400000" scaled="0"/>
                </a:gradFill>
                <a:sym typeface="Wingdings"/>
              </a:rPr>
              <a:t></a:t>
            </a:r>
            <a:endParaRPr sz="8000">
              <a:gradFill>
                <a:gsLst>
                  <a:gs pos="0">
                    <a:schemeClr val="accent2">
                      <a:lumMod val="75000"/>
                    </a:schemeClr>
                  </a:gs>
                  <a:gs pos="50000">
                    <a:schemeClr val="accent2">
                      <a:lumMod val="40000"/>
                      <a:lumOff val="60000"/>
                    </a:schemeClr>
                  </a:gs>
                  <a:gs pos="100000">
                    <a:schemeClr val="bg2">
                      <a:lumMod val="20000"/>
                      <a:lumOff val="80000"/>
                    </a:schemeClr>
                  </a:gs>
                </a:gsLst>
                <a:lin ang="5400000" scaled="0"/>
              </a:gra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1143000"/>
          </a:xfrm>
        </p:spPr>
        <p:txBody>
          <a:bodyPr/>
          <a:lstStyle/>
          <a:p>
            <a:r>
              <a:rPr lang="tr-TR" smtClean="0"/>
              <a:t>Asıl başlık stili için tıklatın</a:t>
            </a:r>
            <a:endParaRPr/>
          </a:p>
        </p:txBody>
      </p:sp>
      <p:sp>
        <p:nvSpPr>
          <p:cNvPr id="3" name="Content Placeholder 2"/>
          <p:cNvSpPr>
            <a:spLocks noGrp="1"/>
          </p:cNvSpPr>
          <p:nvPr>
            <p:ph sz="half" idx="1"/>
          </p:nvPr>
        </p:nvSpPr>
        <p:spPr>
          <a:xfrm>
            <a:off x="2133600" y="1600200"/>
            <a:ext cx="3200400" cy="4525963"/>
          </a:xfrm>
        </p:spPr>
        <p:txBody>
          <a:bodyPr>
            <a:normAutofit/>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a:p>
        </p:txBody>
      </p:sp>
      <p:sp>
        <p:nvSpPr>
          <p:cNvPr id="4" name="Content Placeholder 3"/>
          <p:cNvSpPr>
            <a:spLocks noGrp="1"/>
          </p:cNvSpPr>
          <p:nvPr>
            <p:ph sz="half" idx="2"/>
          </p:nvPr>
        </p:nvSpPr>
        <p:spPr>
          <a:xfrm>
            <a:off x="5486400" y="1600200"/>
            <a:ext cx="3200400" cy="4525963"/>
          </a:xfrm>
        </p:spPr>
        <p:txBody>
          <a:bodyPr>
            <a:normAutofit/>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EA95DB0-2FC8-495D-B9DD-50CA41F8B574}" type="slidenum">
              <a:rPr lang="tr-TR" smtClean="0"/>
              <a:pP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1143000"/>
          </a:xfrm>
        </p:spPr>
        <p:txBody>
          <a:bodyPr/>
          <a:lstStyle>
            <a:lvl1pPr>
              <a:defRPr/>
            </a:lvl1pPr>
          </a:lstStyle>
          <a:p>
            <a:r>
              <a:rPr lang="tr-TR" smtClean="0"/>
              <a:t>Asıl başlık stili için tıklatın</a:t>
            </a:r>
            <a:endParaRPr/>
          </a:p>
        </p:txBody>
      </p:sp>
      <p:sp>
        <p:nvSpPr>
          <p:cNvPr id="3" name="Text Placeholder 2"/>
          <p:cNvSpPr>
            <a:spLocks noGrp="1"/>
          </p:cNvSpPr>
          <p:nvPr>
            <p:ph type="body" idx="1"/>
          </p:nvPr>
        </p:nvSpPr>
        <p:spPr>
          <a:xfrm>
            <a:off x="2133600" y="1515035"/>
            <a:ext cx="3200400" cy="639762"/>
          </a:xfrm>
        </p:spPr>
        <p:txBody>
          <a:bodyPr anchor="ctr" anchorCtr="0">
            <a:normAutofit/>
          </a:bodyPr>
          <a:lstStyle>
            <a:lvl1pPr marL="0" indent="0" algn="ctr">
              <a:buNone/>
              <a:defRPr sz="2000" b="0">
                <a:solidFill>
                  <a:schemeClr val="bg2">
                    <a:lumMod val="20000"/>
                    <a:lumOff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2133600" y="2285999"/>
            <a:ext cx="3200400" cy="3840163"/>
          </a:xfrm>
        </p:spPr>
        <p:txBody>
          <a:bodyPr>
            <a:normAutofit/>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a:p>
        </p:txBody>
      </p:sp>
      <p:sp>
        <p:nvSpPr>
          <p:cNvPr id="5" name="Text Placeholder 4"/>
          <p:cNvSpPr>
            <a:spLocks noGrp="1"/>
          </p:cNvSpPr>
          <p:nvPr>
            <p:ph type="body" sz="quarter" idx="3"/>
          </p:nvPr>
        </p:nvSpPr>
        <p:spPr>
          <a:xfrm>
            <a:off x="5486400" y="1515035"/>
            <a:ext cx="3200400" cy="639762"/>
          </a:xfrm>
        </p:spPr>
        <p:txBody>
          <a:bodyPr anchor="ctr" anchorCtr="0">
            <a:normAutofit/>
          </a:bodyPr>
          <a:lstStyle>
            <a:lvl1pPr marL="0" indent="0" algn="ctr">
              <a:buNone/>
              <a:defRPr sz="2000" b="0">
                <a:solidFill>
                  <a:schemeClr val="bg2">
                    <a:lumMod val="20000"/>
                    <a:lumOff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486400" y="2285999"/>
            <a:ext cx="3200400" cy="3840163"/>
          </a:xfrm>
        </p:spPr>
        <p:txBody>
          <a:bodyPr>
            <a:normAutofit/>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a:p>
        </p:txBody>
      </p:sp>
      <p:sp>
        <p:nvSpPr>
          <p:cNvPr id="7" name="Date Placeholder 6"/>
          <p:cNvSpPr>
            <a:spLocks noGrp="1"/>
          </p:cNvSpPr>
          <p:nvPr>
            <p:ph type="dt" sz="half" idx="10"/>
          </p:nvPr>
        </p:nvSpPr>
        <p:spPr/>
        <p:txBody>
          <a:bodyPr/>
          <a:lstStyle/>
          <a:p>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D838212-848B-4506-B4C3-CB51A11D9102}" type="slidenum">
              <a:rPr lang="tr-TR" smtClean="0"/>
              <a:pPr/>
              <a:t>‹#›</a:t>
            </a:fld>
            <a:endParaRPr lang="tr-T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a:p>
        </p:txBody>
      </p:sp>
      <p:sp>
        <p:nvSpPr>
          <p:cNvPr id="3" name="Date Placeholder 2"/>
          <p:cNvSpPr>
            <a:spLocks noGrp="1"/>
          </p:cNvSpPr>
          <p:nvPr>
            <p:ph type="dt" sz="half" idx="10"/>
          </p:nvPr>
        </p:nvSpPr>
        <p:spPr/>
        <p:txBody>
          <a:bodyPr/>
          <a:lstStyle/>
          <a:p>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77E557D-4A08-4DC3-8F77-DDC8DC200A2F}" type="slidenum">
              <a:rPr lang="tr-TR" smtClean="0"/>
              <a:pPr/>
              <a:t>‹#›</a:t>
            </a:fld>
            <a:endParaRPr lang="tr-T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638B22E-9E8C-458C-9211-D4CB63758C16}" type="slidenum">
              <a:rPr lang="tr-TR" smtClean="0"/>
              <a:pPr/>
              <a:t>‹#›</a:t>
            </a:fld>
            <a:endParaRPr lang="tr-TR"/>
          </a:p>
        </p:txBody>
      </p:sp>
      <p:sp>
        <p:nvSpPr>
          <p:cNvPr id="5" name="TextBox 4"/>
          <p:cNvSpPr txBox="1"/>
          <p:nvPr/>
        </p:nvSpPr>
        <p:spPr>
          <a:xfrm rot="13549715">
            <a:off x="8120300" y="5774378"/>
            <a:ext cx="990600" cy="1323439"/>
          </a:xfrm>
          <a:prstGeom prst="rect">
            <a:avLst/>
          </a:prstGeom>
          <a:noFill/>
        </p:spPr>
        <p:txBody>
          <a:bodyPr wrap="square" rtlCol="0">
            <a:spAutoFit/>
          </a:bodyPr>
          <a:lstStyle/>
          <a:p>
            <a:r>
              <a:rPr sz="8000">
                <a:gradFill>
                  <a:gsLst>
                    <a:gs pos="0">
                      <a:schemeClr val="accent2">
                        <a:lumMod val="75000"/>
                      </a:schemeClr>
                    </a:gs>
                    <a:gs pos="50000">
                      <a:schemeClr val="accent2">
                        <a:lumMod val="40000"/>
                        <a:lumOff val="60000"/>
                      </a:schemeClr>
                    </a:gs>
                    <a:gs pos="100000">
                      <a:schemeClr val="bg2">
                        <a:lumMod val="20000"/>
                        <a:lumOff val="80000"/>
                      </a:schemeClr>
                    </a:gs>
                  </a:gsLst>
                  <a:lin ang="5400000" scaled="0"/>
                </a:gradFill>
                <a:sym typeface="Wingdings 2"/>
              </a:rPr>
              <a:t></a:t>
            </a:r>
            <a:endParaRPr sz="8000">
              <a:gradFill>
                <a:gsLst>
                  <a:gs pos="0">
                    <a:schemeClr val="accent2">
                      <a:lumMod val="75000"/>
                    </a:schemeClr>
                  </a:gs>
                  <a:gs pos="50000">
                    <a:schemeClr val="accent2">
                      <a:lumMod val="40000"/>
                      <a:lumOff val="60000"/>
                    </a:schemeClr>
                  </a:gs>
                  <a:gs pos="100000">
                    <a:schemeClr val="bg2">
                      <a:lumMod val="20000"/>
                      <a:lumOff val="80000"/>
                    </a:schemeClr>
                  </a:gs>
                </a:gsLst>
                <a:lin ang="5400000" scaled="0"/>
              </a:gra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5153" y="273050"/>
            <a:ext cx="2680447" cy="1162050"/>
          </a:xfrm>
        </p:spPr>
        <p:txBody>
          <a:bodyPr anchor="b"/>
          <a:lstStyle>
            <a:lvl1pPr algn="l">
              <a:defRPr sz="2400" b="0"/>
            </a:lvl1pPr>
          </a:lstStyle>
          <a:p>
            <a:r>
              <a:rPr lang="tr-TR" smtClean="0"/>
              <a:t>Asıl başlık stili için tıklatın</a:t>
            </a:r>
            <a:endParaRPr/>
          </a:p>
        </p:txBody>
      </p:sp>
      <p:sp>
        <p:nvSpPr>
          <p:cNvPr id="3" name="Content Placeholder 2"/>
          <p:cNvSpPr>
            <a:spLocks noGrp="1"/>
          </p:cNvSpPr>
          <p:nvPr>
            <p:ph idx="1"/>
          </p:nvPr>
        </p:nvSpPr>
        <p:spPr>
          <a:xfrm>
            <a:off x="3575049" y="914400"/>
            <a:ext cx="5338763" cy="4799013"/>
          </a:xfrm>
        </p:spPr>
        <p:txBody>
          <a:bodyPr>
            <a:normAutofit/>
          </a:bodyPr>
          <a:lstStyle>
            <a:lvl1pPr>
              <a:defRPr sz="2000"/>
            </a:lvl1pPr>
            <a:lvl2pPr>
              <a:defRPr sz="1800"/>
            </a:lvl2pPr>
            <a:lvl3pPr>
              <a:defRPr sz="1600">
                <a:solidFill>
                  <a:schemeClr val="tx2"/>
                </a:solidFill>
              </a:defRPr>
            </a:lvl3pPr>
            <a:lvl4pPr>
              <a:defRPr sz="1600">
                <a:solidFill>
                  <a:schemeClr val="accent1">
                    <a:lumMod val="50000"/>
                  </a:schemeClr>
                </a:solidFill>
              </a:defRPr>
            </a:lvl4pPr>
            <a:lvl5pPr>
              <a:defRPr sz="1600">
                <a:solidFill>
                  <a:schemeClr val="accent4">
                    <a:lumMod val="50000"/>
                  </a:schemeClr>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a:p>
        </p:txBody>
      </p:sp>
      <p:sp>
        <p:nvSpPr>
          <p:cNvPr id="4" name="Text Placeholder 3"/>
          <p:cNvSpPr>
            <a:spLocks noGrp="1"/>
          </p:cNvSpPr>
          <p:nvPr>
            <p:ph type="body" sz="half" idx="2"/>
          </p:nvPr>
        </p:nvSpPr>
        <p:spPr>
          <a:xfrm>
            <a:off x="215153" y="1905001"/>
            <a:ext cx="2223247" cy="4037012"/>
          </a:xfrm>
        </p:spPr>
        <p:txBody>
          <a:bodyPr/>
          <a:lstStyle>
            <a:lvl1pPr marL="0" indent="0">
              <a:buNone/>
              <a:defRPr sz="140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421341" y="6539753"/>
            <a:ext cx="1828800" cy="228600"/>
          </a:xfrm>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7C970D5-8E38-46A7-9BA6-922A30DB6D64}"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CC8625CF-C3A6-4AC9-AE59-EA6661933AEA}" type="slidenum">
              <a:rPr lang="tr-TR"/>
              <a:pPr/>
              <a:t>‹#›</a:t>
            </a:fld>
            <a:endParaRPr lang="tr-T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274320"/>
            <a:ext cx="2679192" cy="1161288"/>
          </a:xfrm>
        </p:spPr>
        <p:txBody>
          <a:bodyPr anchor="b"/>
          <a:lstStyle>
            <a:lvl1pPr algn="l">
              <a:defRPr sz="2400" b="0"/>
            </a:lvl1pPr>
          </a:lstStyle>
          <a:p>
            <a:r>
              <a:rPr lang="tr-TR" smtClean="0"/>
              <a:t>Asıl başlık stili için tıklatın</a:t>
            </a:r>
            <a:endParaRPr/>
          </a:p>
        </p:txBody>
      </p:sp>
      <p:sp>
        <p:nvSpPr>
          <p:cNvPr id="4" name="Text Placeholder 3"/>
          <p:cNvSpPr>
            <a:spLocks noGrp="1"/>
          </p:cNvSpPr>
          <p:nvPr>
            <p:ph type="body" sz="half" idx="2"/>
          </p:nvPr>
        </p:nvSpPr>
        <p:spPr>
          <a:xfrm>
            <a:off x="219456" y="1901952"/>
            <a:ext cx="2221992" cy="4041648"/>
          </a:xfrm>
        </p:spPr>
        <p:txBody>
          <a:bodyPr/>
          <a:lstStyle>
            <a:lvl1pPr marL="0" indent="0">
              <a:buNone/>
              <a:defRPr sz="140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42540B6-6FD5-4AD1-AC50-A19388318B99}" type="slidenum">
              <a:rPr lang="tr-TR" smtClean="0"/>
              <a:pPr/>
              <a:t>‹#›</a:t>
            </a:fld>
            <a:endParaRPr lang="tr-TR"/>
          </a:p>
        </p:txBody>
      </p:sp>
      <p:sp>
        <p:nvSpPr>
          <p:cNvPr id="8" name="Rectangle 7"/>
          <p:cNvSpPr/>
          <p:nvPr/>
        </p:nvSpPr>
        <p:spPr>
          <a:xfrm>
            <a:off x="3575304" y="914400"/>
            <a:ext cx="5340096" cy="48006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algn="ctr"/>
            <a:endParaRPr/>
          </a:p>
        </p:txBody>
      </p:sp>
      <p:sp>
        <p:nvSpPr>
          <p:cNvPr id="3" name="Picture Placeholder 2"/>
          <p:cNvSpPr>
            <a:spLocks noGrp="1"/>
          </p:cNvSpPr>
          <p:nvPr>
            <p:ph type="pic" idx="1"/>
          </p:nvPr>
        </p:nvSpPr>
        <p:spPr>
          <a:xfrm>
            <a:off x="3895344" y="1234440"/>
            <a:ext cx="4700016" cy="4160520"/>
          </a:xfrm>
          <a:solidFill>
            <a:schemeClr val="bg1"/>
          </a:solidFill>
          <a:effectLst>
            <a:innerShdw blurRad="152400">
              <a:schemeClr val="bg2">
                <a:lumMod val="25000"/>
              </a:schemeClr>
            </a:innerShdw>
            <a:softEdge rad="19050"/>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sp>
        <p:nvSpPr>
          <p:cNvPr id="2" name="Title 1"/>
          <p:cNvSpPr>
            <a:spLocks noGrp="1"/>
          </p:cNvSpPr>
          <p:nvPr>
            <p:ph type="title"/>
          </p:nvPr>
        </p:nvSpPr>
        <p:spPr>
          <a:xfrm>
            <a:off x="1908810" y="4828310"/>
            <a:ext cx="6780213" cy="640080"/>
          </a:xfrm>
        </p:spPr>
        <p:txBody>
          <a:bodyPr anchor="b"/>
          <a:lstStyle>
            <a:lvl1pPr algn="r">
              <a:defRPr sz="2400" b="0"/>
            </a:lvl1pPr>
          </a:lstStyle>
          <a:p>
            <a:r>
              <a:rPr lang="tr-TR" smtClean="0"/>
              <a:t>Asıl başlık stili için tıklatın</a:t>
            </a:r>
            <a:endParaRPr/>
          </a:p>
        </p:txBody>
      </p:sp>
      <p:sp>
        <p:nvSpPr>
          <p:cNvPr id="4" name="Text Placeholder 3"/>
          <p:cNvSpPr>
            <a:spLocks noGrp="1"/>
          </p:cNvSpPr>
          <p:nvPr>
            <p:ph type="body" sz="half" idx="2"/>
          </p:nvPr>
        </p:nvSpPr>
        <p:spPr>
          <a:xfrm>
            <a:off x="1908811" y="5486400"/>
            <a:ext cx="6780212" cy="640358"/>
          </a:xfrm>
        </p:spPr>
        <p:txBody>
          <a:bodyPr/>
          <a:lstStyle>
            <a:lvl1pPr marL="0" indent="0" algn="r">
              <a:buNone/>
              <a:defRPr sz="140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9B573A8-AADB-4A70-A533-D8EDE8C1AF7F}" type="slidenum">
              <a:rPr lang="tr-TR" smtClean="0"/>
              <a:pPr/>
              <a:t>‹#›</a:t>
            </a:fld>
            <a:endParaRPr lang="tr-TR"/>
          </a:p>
        </p:txBody>
      </p:sp>
      <p:sp>
        <p:nvSpPr>
          <p:cNvPr id="8" name="Rectangle 7"/>
          <p:cNvSpPr/>
          <p:nvPr/>
        </p:nvSpPr>
        <p:spPr>
          <a:xfrm>
            <a:off x="550863" y="685800"/>
            <a:ext cx="8138160" cy="38404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Picture Placeholder 2"/>
          <p:cNvSpPr>
            <a:spLocks noGrp="1"/>
          </p:cNvSpPr>
          <p:nvPr>
            <p:ph type="pic" idx="1"/>
          </p:nvPr>
        </p:nvSpPr>
        <p:spPr>
          <a:xfrm>
            <a:off x="916623" y="1005840"/>
            <a:ext cx="7406640" cy="3200400"/>
          </a:xfrm>
          <a:solidFill>
            <a:schemeClr val="tx1"/>
          </a:solidFill>
          <a:effectLst>
            <a:innerShdw blurRad="152400">
              <a:schemeClr val="bg2">
                <a:lumMod val="25000"/>
              </a:schemeClr>
            </a:innerShdw>
            <a:softEdge rad="19050"/>
          </a:effectLst>
        </p:spPr>
        <p:txBody>
          <a:bodyPr>
            <a:normAutofit/>
          </a:bodyPr>
          <a:lstStyle>
            <a:lvl1pPr marL="0" indent="0">
              <a:buNone/>
              <a:defRPr sz="20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2 Pictures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274320"/>
            <a:ext cx="2679192" cy="1161288"/>
          </a:xfrm>
        </p:spPr>
        <p:txBody>
          <a:bodyPr anchor="b"/>
          <a:lstStyle>
            <a:lvl1pPr algn="l">
              <a:defRPr sz="2400" b="0"/>
            </a:lvl1pPr>
          </a:lstStyle>
          <a:p>
            <a:r>
              <a:rPr lang="tr-TR" smtClean="0"/>
              <a:t>Asıl başlık stili için tıklatın</a:t>
            </a:r>
            <a:endParaRPr/>
          </a:p>
        </p:txBody>
      </p:sp>
      <p:sp>
        <p:nvSpPr>
          <p:cNvPr id="4" name="Text Placeholder 3"/>
          <p:cNvSpPr>
            <a:spLocks noGrp="1"/>
          </p:cNvSpPr>
          <p:nvPr>
            <p:ph type="body" sz="half" idx="2"/>
          </p:nvPr>
        </p:nvSpPr>
        <p:spPr>
          <a:xfrm>
            <a:off x="219456" y="1901952"/>
            <a:ext cx="2221992" cy="4041648"/>
          </a:xfrm>
        </p:spPr>
        <p:txBody>
          <a:bodyPr/>
          <a:lstStyle>
            <a:lvl1pPr marL="0" indent="0">
              <a:buNone/>
              <a:defRPr sz="140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9B573A8-AADB-4A70-A533-D8EDE8C1AF7F}" type="slidenum">
              <a:rPr lang="tr-TR" smtClean="0"/>
              <a:pPr/>
              <a:t>‹#›</a:t>
            </a:fld>
            <a:endParaRPr lang="tr-TR"/>
          </a:p>
        </p:txBody>
      </p:sp>
      <p:sp>
        <p:nvSpPr>
          <p:cNvPr id="8" name="Rectangle 7"/>
          <p:cNvSpPr>
            <a:spLocks/>
          </p:cNvSpPr>
          <p:nvPr/>
        </p:nvSpPr>
        <p:spPr>
          <a:xfrm>
            <a:off x="3575304" y="914400"/>
            <a:ext cx="2514600" cy="48006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Picture Placeholder 2"/>
          <p:cNvSpPr>
            <a:spLocks noGrp="1"/>
          </p:cNvSpPr>
          <p:nvPr>
            <p:ph type="pic" idx="1"/>
          </p:nvPr>
        </p:nvSpPr>
        <p:spPr>
          <a:xfrm>
            <a:off x="3918204" y="1257300"/>
            <a:ext cx="1828800" cy="4114800"/>
          </a:xfrm>
          <a:solidFill>
            <a:schemeClr val="bg1"/>
          </a:solidFill>
          <a:effectLst>
            <a:innerShdw blurRad="152400">
              <a:schemeClr val="bg2">
                <a:lumMod val="25000"/>
              </a:schemeClr>
            </a:innerShdw>
            <a:softEdge rad="19050"/>
          </a:effectLst>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
        <p:nvSpPr>
          <p:cNvPr id="11" name="Rectangle 10"/>
          <p:cNvSpPr>
            <a:spLocks/>
          </p:cNvSpPr>
          <p:nvPr/>
        </p:nvSpPr>
        <p:spPr>
          <a:xfrm>
            <a:off x="6400800" y="914400"/>
            <a:ext cx="2514600" cy="48006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Picture Placeholder 2"/>
          <p:cNvSpPr>
            <a:spLocks noGrp="1"/>
          </p:cNvSpPr>
          <p:nvPr>
            <p:ph type="pic" idx="13"/>
          </p:nvPr>
        </p:nvSpPr>
        <p:spPr>
          <a:xfrm>
            <a:off x="6743700" y="1257300"/>
            <a:ext cx="1828800" cy="4114800"/>
          </a:xfrm>
          <a:solidFill>
            <a:schemeClr val="bg1"/>
          </a:solidFill>
          <a:effectLst>
            <a:innerShdw blurRad="152400">
              <a:schemeClr val="bg2">
                <a:lumMod val="25000"/>
              </a:schemeClr>
            </a:innerShdw>
            <a:softEdge rad="19050"/>
          </a:effectLst>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Caption, Alt.">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274320"/>
            <a:ext cx="2679192" cy="1161288"/>
          </a:xfrm>
        </p:spPr>
        <p:txBody>
          <a:bodyPr anchor="b"/>
          <a:lstStyle>
            <a:lvl1pPr algn="l">
              <a:defRPr sz="2400" b="0"/>
            </a:lvl1pPr>
          </a:lstStyle>
          <a:p>
            <a:r>
              <a:rPr lang="tr-TR" smtClean="0"/>
              <a:t>Asıl başlık stili için tıklatın</a:t>
            </a:r>
            <a:endParaRPr/>
          </a:p>
        </p:txBody>
      </p:sp>
      <p:sp>
        <p:nvSpPr>
          <p:cNvPr id="4" name="Text Placeholder 3"/>
          <p:cNvSpPr>
            <a:spLocks noGrp="1"/>
          </p:cNvSpPr>
          <p:nvPr>
            <p:ph type="body" sz="half" idx="2"/>
          </p:nvPr>
        </p:nvSpPr>
        <p:spPr>
          <a:xfrm>
            <a:off x="219456" y="1901952"/>
            <a:ext cx="2221992" cy="4041648"/>
          </a:xfrm>
        </p:spPr>
        <p:txBody>
          <a:bodyPr/>
          <a:lstStyle>
            <a:lvl1pPr marL="0" indent="0">
              <a:buNone/>
              <a:defRPr sz="140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9B573A8-AADB-4A70-A533-D8EDE8C1AF7F}" type="slidenum">
              <a:rPr lang="tr-TR" smtClean="0"/>
              <a:pPr/>
              <a:t>‹#›</a:t>
            </a:fld>
            <a:endParaRPr lang="tr-TR"/>
          </a:p>
        </p:txBody>
      </p:sp>
      <p:sp>
        <p:nvSpPr>
          <p:cNvPr id="8" name="Rectangle 7"/>
          <p:cNvSpPr/>
          <p:nvPr/>
        </p:nvSpPr>
        <p:spPr>
          <a:xfrm>
            <a:off x="3575304" y="914400"/>
            <a:ext cx="5340096" cy="2286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Picture Placeholder 2"/>
          <p:cNvSpPr>
            <a:spLocks noGrp="1"/>
          </p:cNvSpPr>
          <p:nvPr>
            <p:ph type="pic" idx="1"/>
          </p:nvPr>
        </p:nvSpPr>
        <p:spPr>
          <a:xfrm>
            <a:off x="3895344" y="1257300"/>
            <a:ext cx="4700016" cy="1600200"/>
          </a:xfrm>
          <a:solidFill>
            <a:schemeClr val="bg1"/>
          </a:solidFill>
          <a:effectLst>
            <a:innerShdw blurRad="152400">
              <a:schemeClr val="bg2">
                <a:lumMod val="25000"/>
              </a:schemeClr>
            </a:innerShdw>
            <a:softEdge rad="19050"/>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
        <p:nvSpPr>
          <p:cNvPr id="13" name="Rectangle 12"/>
          <p:cNvSpPr/>
          <p:nvPr/>
        </p:nvSpPr>
        <p:spPr>
          <a:xfrm>
            <a:off x="3566160" y="3429000"/>
            <a:ext cx="5340096" cy="2286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4" name="Picture Placeholder 2"/>
          <p:cNvSpPr>
            <a:spLocks noGrp="1"/>
          </p:cNvSpPr>
          <p:nvPr>
            <p:ph type="pic" idx="13"/>
          </p:nvPr>
        </p:nvSpPr>
        <p:spPr>
          <a:xfrm>
            <a:off x="3886200" y="3771900"/>
            <a:ext cx="4700016" cy="1600200"/>
          </a:xfrm>
          <a:solidFill>
            <a:schemeClr val="bg1"/>
          </a:solidFill>
          <a:effectLst>
            <a:innerShdw blurRad="152400">
              <a:schemeClr val="bg2">
                <a:lumMod val="25000"/>
              </a:schemeClr>
            </a:innerShdw>
            <a:softEdge rad="19050"/>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274320"/>
            <a:ext cx="2679192" cy="1161288"/>
          </a:xfrm>
        </p:spPr>
        <p:txBody>
          <a:bodyPr anchor="b"/>
          <a:lstStyle>
            <a:lvl1pPr algn="l">
              <a:defRPr sz="2400" b="0"/>
            </a:lvl1pPr>
          </a:lstStyle>
          <a:p>
            <a:r>
              <a:rPr lang="tr-TR" smtClean="0"/>
              <a:t>Asıl başlık stili için tıklatın</a:t>
            </a:r>
            <a:endParaRPr/>
          </a:p>
        </p:txBody>
      </p:sp>
      <p:sp>
        <p:nvSpPr>
          <p:cNvPr id="4" name="Text Placeholder 3"/>
          <p:cNvSpPr>
            <a:spLocks noGrp="1"/>
          </p:cNvSpPr>
          <p:nvPr>
            <p:ph type="body" sz="half" idx="2"/>
          </p:nvPr>
        </p:nvSpPr>
        <p:spPr>
          <a:xfrm>
            <a:off x="219456" y="1901952"/>
            <a:ext cx="2221992" cy="4041648"/>
          </a:xfrm>
        </p:spPr>
        <p:txBody>
          <a:bodyPr/>
          <a:lstStyle>
            <a:lvl1pPr marL="0" indent="0">
              <a:buNone/>
              <a:defRPr sz="140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9B573A8-AADB-4A70-A533-D8EDE8C1AF7F}" type="slidenum">
              <a:rPr lang="tr-TR" smtClean="0"/>
              <a:pPr/>
              <a:t>‹#›</a:t>
            </a:fld>
            <a:endParaRPr lang="tr-TR"/>
          </a:p>
        </p:txBody>
      </p:sp>
      <p:sp>
        <p:nvSpPr>
          <p:cNvPr id="8" name="Rectangle 7"/>
          <p:cNvSpPr/>
          <p:nvPr/>
        </p:nvSpPr>
        <p:spPr>
          <a:xfrm>
            <a:off x="3575304" y="914400"/>
            <a:ext cx="5340096" cy="2286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Picture Placeholder 2"/>
          <p:cNvSpPr>
            <a:spLocks noGrp="1"/>
          </p:cNvSpPr>
          <p:nvPr>
            <p:ph type="pic" idx="1"/>
          </p:nvPr>
        </p:nvSpPr>
        <p:spPr>
          <a:xfrm>
            <a:off x="3895344" y="1257300"/>
            <a:ext cx="4700016" cy="1600200"/>
          </a:xfrm>
          <a:solidFill>
            <a:schemeClr val="bg1"/>
          </a:solidFill>
          <a:effectLst>
            <a:innerShdw blurRad="152400">
              <a:schemeClr val="bg2">
                <a:lumMod val="25000"/>
              </a:schemeClr>
            </a:innerShdw>
            <a:softEdge rad="19050"/>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
        <p:nvSpPr>
          <p:cNvPr id="9" name="Rectangle 8"/>
          <p:cNvSpPr/>
          <p:nvPr/>
        </p:nvSpPr>
        <p:spPr>
          <a:xfrm>
            <a:off x="3581400" y="3427413"/>
            <a:ext cx="2514600" cy="2286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0" name="Picture Placeholder 2"/>
          <p:cNvSpPr>
            <a:spLocks noGrp="1"/>
          </p:cNvSpPr>
          <p:nvPr>
            <p:ph type="pic" idx="13"/>
          </p:nvPr>
        </p:nvSpPr>
        <p:spPr>
          <a:xfrm>
            <a:off x="3924300" y="3770313"/>
            <a:ext cx="1828800" cy="1600200"/>
          </a:xfrm>
          <a:solidFill>
            <a:schemeClr val="bg1"/>
          </a:solidFill>
          <a:effectLst>
            <a:innerShdw blurRad="152400">
              <a:schemeClr val="bg2">
                <a:lumMod val="25000"/>
              </a:schemeClr>
            </a:innerShdw>
            <a:softEdge rad="19050"/>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
        <p:nvSpPr>
          <p:cNvPr id="11" name="Rectangle 10"/>
          <p:cNvSpPr/>
          <p:nvPr/>
        </p:nvSpPr>
        <p:spPr>
          <a:xfrm>
            <a:off x="6400800" y="3427413"/>
            <a:ext cx="2514600" cy="2286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Picture Placeholder 2"/>
          <p:cNvSpPr>
            <a:spLocks noGrp="1"/>
          </p:cNvSpPr>
          <p:nvPr>
            <p:ph type="pic" idx="14"/>
          </p:nvPr>
        </p:nvSpPr>
        <p:spPr>
          <a:xfrm>
            <a:off x="6742113" y="3770313"/>
            <a:ext cx="1828800" cy="1600200"/>
          </a:xfrm>
          <a:solidFill>
            <a:schemeClr val="bg1"/>
          </a:solidFill>
          <a:effectLst>
            <a:innerShdw blurRad="152400">
              <a:schemeClr val="bg2">
                <a:lumMod val="25000"/>
              </a:schemeClr>
            </a:innerShdw>
            <a:softEdge rad="19050"/>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 Pictures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274320"/>
            <a:ext cx="2679192" cy="1161288"/>
          </a:xfrm>
        </p:spPr>
        <p:txBody>
          <a:bodyPr anchor="b"/>
          <a:lstStyle>
            <a:lvl1pPr algn="l">
              <a:defRPr sz="2400" b="0"/>
            </a:lvl1pPr>
          </a:lstStyle>
          <a:p>
            <a:r>
              <a:rPr lang="tr-TR" smtClean="0"/>
              <a:t>Asıl başlık stili için tıklatın</a:t>
            </a:r>
            <a:endParaRPr/>
          </a:p>
        </p:txBody>
      </p:sp>
      <p:sp>
        <p:nvSpPr>
          <p:cNvPr id="4" name="Text Placeholder 3"/>
          <p:cNvSpPr>
            <a:spLocks noGrp="1"/>
          </p:cNvSpPr>
          <p:nvPr>
            <p:ph type="body" sz="half" idx="2"/>
          </p:nvPr>
        </p:nvSpPr>
        <p:spPr>
          <a:xfrm>
            <a:off x="219456" y="1901952"/>
            <a:ext cx="2221992" cy="4041648"/>
          </a:xfrm>
        </p:spPr>
        <p:txBody>
          <a:bodyPr/>
          <a:lstStyle>
            <a:lvl1pPr marL="0" indent="0">
              <a:buNone/>
              <a:defRPr sz="140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9B573A8-AADB-4A70-A533-D8EDE8C1AF7F}" type="slidenum">
              <a:rPr lang="tr-TR" smtClean="0"/>
              <a:pPr/>
              <a:t>‹#›</a:t>
            </a:fld>
            <a:endParaRPr lang="tr-TR"/>
          </a:p>
        </p:txBody>
      </p:sp>
      <p:sp>
        <p:nvSpPr>
          <p:cNvPr id="9" name="Rectangle 8"/>
          <p:cNvSpPr/>
          <p:nvPr/>
        </p:nvSpPr>
        <p:spPr>
          <a:xfrm>
            <a:off x="3581400" y="3427413"/>
            <a:ext cx="2514600" cy="2286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0" name="Picture Placeholder 2"/>
          <p:cNvSpPr>
            <a:spLocks noGrp="1"/>
          </p:cNvSpPr>
          <p:nvPr>
            <p:ph type="pic" idx="13"/>
          </p:nvPr>
        </p:nvSpPr>
        <p:spPr>
          <a:xfrm>
            <a:off x="3924300" y="3770313"/>
            <a:ext cx="1828800" cy="1600200"/>
          </a:xfrm>
          <a:solidFill>
            <a:schemeClr val="bg1"/>
          </a:solidFill>
          <a:effectLst>
            <a:innerShdw blurRad="152400">
              <a:schemeClr val="bg2">
                <a:lumMod val="25000"/>
              </a:schemeClr>
            </a:innerShdw>
            <a:softEdge rad="19050"/>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
        <p:nvSpPr>
          <p:cNvPr id="11" name="Rectangle 10"/>
          <p:cNvSpPr/>
          <p:nvPr/>
        </p:nvSpPr>
        <p:spPr>
          <a:xfrm>
            <a:off x="6400800" y="3427413"/>
            <a:ext cx="2514600" cy="2286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Picture Placeholder 2"/>
          <p:cNvSpPr>
            <a:spLocks noGrp="1"/>
          </p:cNvSpPr>
          <p:nvPr>
            <p:ph type="pic" idx="14"/>
          </p:nvPr>
        </p:nvSpPr>
        <p:spPr>
          <a:xfrm>
            <a:off x="6742113" y="3770313"/>
            <a:ext cx="1828800" cy="1600200"/>
          </a:xfrm>
          <a:solidFill>
            <a:schemeClr val="bg1"/>
          </a:solidFill>
          <a:effectLst>
            <a:innerShdw blurRad="152400">
              <a:schemeClr val="bg2">
                <a:lumMod val="25000"/>
              </a:schemeClr>
            </a:innerShdw>
            <a:softEdge rad="19050"/>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
        <p:nvSpPr>
          <p:cNvPr id="13" name="Rectangle 12"/>
          <p:cNvSpPr/>
          <p:nvPr/>
        </p:nvSpPr>
        <p:spPr>
          <a:xfrm>
            <a:off x="3581400" y="914400"/>
            <a:ext cx="2514600" cy="2286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4" name="Picture Placeholder 2"/>
          <p:cNvSpPr>
            <a:spLocks noGrp="1"/>
          </p:cNvSpPr>
          <p:nvPr>
            <p:ph type="pic" idx="15"/>
          </p:nvPr>
        </p:nvSpPr>
        <p:spPr>
          <a:xfrm>
            <a:off x="3924300" y="1261872"/>
            <a:ext cx="1828800" cy="1600200"/>
          </a:xfrm>
          <a:solidFill>
            <a:schemeClr val="bg1"/>
          </a:solidFill>
          <a:effectLst>
            <a:innerShdw blurRad="152400">
              <a:schemeClr val="bg2">
                <a:lumMod val="25000"/>
              </a:schemeClr>
            </a:innerShdw>
            <a:softEdge rad="19050"/>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
        <p:nvSpPr>
          <p:cNvPr id="15" name="Rectangle 14"/>
          <p:cNvSpPr/>
          <p:nvPr/>
        </p:nvSpPr>
        <p:spPr>
          <a:xfrm>
            <a:off x="6400800" y="914400"/>
            <a:ext cx="2514600" cy="2286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Picture Placeholder 2"/>
          <p:cNvSpPr>
            <a:spLocks noGrp="1"/>
          </p:cNvSpPr>
          <p:nvPr>
            <p:ph type="pic" idx="16"/>
          </p:nvPr>
        </p:nvSpPr>
        <p:spPr>
          <a:xfrm>
            <a:off x="6742113" y="1261872"/>
            <a:ext cx="1828800" cy="1600200"/>
          </a:xfrm>
          <a:solidFill>
            <a:schemeClr val="bg1"/>
          </a:solidFill>
          <a:effectLst>
            <a:innerShdw blurRad="152400">
              <a:schemeClr val="bg2">
                <a:lumMod val="25000"/>
              </a:schemeClr>
            </a:innerShdw>
            <a:softEdge rad="19050"/>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Başlık, Dikey Meti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85ABF8B-D812-4685-99FC-6657EC76154E}"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4" y="699247"/>
            <a:ext cx="1667435" cy="5014166"/>
          </a:xfrm>
        </p:spPr>
        <p:txBody>
          <a:bodyPr vert="eaVert"/>
          <a:lstStyle/>
          <a:p>
            <a:r>
              <a:rPr lang="tr-TR" smtClean="0"/>
              <a:t>Asıl başlık stili için tıklatın</a:t>
            </a:r>
            <a:endParaRPr/>
          </a:p>
        </p:txBody>
      </p:sp>
      <p:sp>
        <p:nvSpPr>
          <p:cNvPr id="3" name="Vertical Text Placeholder 2"/>
          <p:cNvSpPr>
            <a:spLocks noGrp="1"/>
          </p:cNvSpPr>
          <p:nvPr>
            <p:ph type="body" orient="vert" idx="1"/>
          </p:nvPr>
        </p:nvSpPr>
        <p:spPr>
          <a:xfrm>
            <a:off x="457199" y="699247"/>
            <a:ext cx="6037729" cy="5014166"/>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850657B-5F01-4D0D-B38C-0D44624B9758}" type="slidenum">
              <a:rPr lang="tr-TR" smtClean="0"/>
              <a:pPr/>
              <a:t>‹#›</a:t>
            </a:fld>
            <a:endParaRPr lang="tr-T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114550"/>
            <a:ext cx="7924800" cy="1771650"/>
          </a:xfrm>
        </p:spPr>
        <p:txBody>
          <a:bodyPr>
            <a:noAutofit/>
          </a:bodyPr>
          <a:lstStyle>
            <a:lvl1pPr algn="r">
              <a:defRPr sz="6000" cap="all" baseline="0">
                <a:solidFill>
                  <a:schemeClr val="tx1"/>
                </a:solidFill>
              </a:defRPr>
            </a:lvl1pPr>
          </a:lstStyle>
          <a:p>
            <a:r>
              <a:rPr lang="tr-TR" smtClean="0"/>
              <a:t>Asıl başlık stili için tıklatın</a:t>
            </a:r>
            <a:endParaRPr/>
          </a:p>
        </p:txBody>
      </p:sp>
      <p:sp>
        <p:nvSpPr>
          <p:cNvPr id="3" name="Subtitle 2"/>
          <p:cNvSpPr>
            <a:spLocks noGrp="1"/>
          </p:cNvSpPr>
          <p:nvPr>
            <p:ph type="subTitle" idx="1"/>
          </p:nvPr>
        </p:nvSpPr>
        <p:spPr>
          <a:xfrm>
            <a:off x="838200" y="3886200"/>
            <a:ext cx="7924800" cy="1219200"/>
          </a:xfrm>
        </p:spPr>
        <p:txBody>
          <a:bodyPr>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D8E22BB-5470-4F85-B8C3-3A71480E0B2F}"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C8625CF-C3A6-4AC9-AE59-EA6661933AEA}" type="slidenum">
              <a:rPr lang="tr-TR" smtClean="0"/>
              <a:pPr/>
              <a:t>‹#›</a:t>
            </a:fld>
            <a:endParaRPr lang="tr-TR"/>
          </a:p>
        </p:txBody>
      </p:sp>
      <p:sp>
        <p:nvSpPr>
          <p:cNvPr id="7" name="TextBox 6"/>
          <p:cNvSpPr txBox="1"/>
          <p:nvPr/>
        </p:nvSpPr>
        <p:spPr>
          <a:xfrm rot="13549715">
            <a:off x="8120300" y="5774378"/>
            <a:ext cx="990600" cy="1323439"/>
          </a:xfrm>
          <a:prstGeom prst="rect">
            <a:avLst/>
          </a:prstGeom>
          <a:noFill/>
        </p:spPr>
        <p:txBody>
          <a:bodyPr wrap="square" rtlCol="0">
            <a:spAutoFit/>
          </a:bodyPr>
          <a:lstStyle/>
          <a:p>
            <a:r>
              <a:rPr sz="8000">
                <a:gradFill>
                  <a:gsLst>
                    <a:gs pos="0">
                      <a:schemeClr val="accent2">
                        <a:lumMod val="75000"/>
                      </a:schemeClr>
                    </a:gs>
                    <a:gs pos="50000">
                      <a:schemeClr val="accent2">
                        <a:lumMod val="40000"/>
                        <a:lumOff val="60000"/>
                      </a:schemeClr>
                    </a:gs>
                    <a:gs pos="100000">
                      <a:schemeClr val="bg2">
                        <a:lumMod val="20000"/>
                        <a:lumOff val="80000"/>
                      </a:schemeClr>
                    </a:gs>
                  </a:gsLst>
                  <a:lin ang="5400000" scaled="0"/>
                </a:gradFill>
                <a:sym typeface="Wingdings"/>
              </a:rPr>
              <a:t></a:t>
            </a:r>
            <a:endParaRPr sz="8000">
              <a:gradFill>
                <a:gsLst>
                  <a:gs pos="0">
                    <a:schemeClr val="accent2">
                      <a:lumMod val="75000"/>
                    </a:schemeClr>
                  </a:gs>
                  <a:gs pos="50000">
                    <a:schemeClr val="accent2">
                      <a:lumMod val="40000"/>
                      <a:lumOff val="60000"/>
                    </a:schemeClr>
                  </a:gs>
                  <a:gs pos="100000">
                    <a:schemeClr val="bg2">
                      <a:lumMod val="20000"/>
                      <a:lumOff val="80000"/>
                    </a:schemeClr>
                  </a:gs>
                </a:gsLst>
                <a:lin ang="5400000" scaled="0"/>
              </a:gra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65686A22-7C9F-4CAF-83DE-B36DE07EF6FE}" type="slidenum">
              <a:rPr lang="tr-TR"/>
              <a:pPr/>
              <a:t>‹#›</a:t>
            </a:fld>
            <a:endParaRPr lang="tr-T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22313" y="2133600"/>
            <a:ext cx="7772400" cy="1362075"/>
          </a:xfrm>
        </p:spPr>
        <p:txBody>
          <a:bodyPr anchor="b" anchorCtr="0"/>
          <a:lstStyle>
            <a:lvl1pPr algn="r">
              <a:defRPr sz="3600" b="0" i="0" cap="all"/>
            </a:lvl1pPr>
          </a:lstStyle>
          <a:p>
            <a:r>
              <a:rPr lang="tr-TR" smtClean="0"/>
              <a:t>Asıl başlık stili için tıklatın</a:t>
            </a:r>
            <a:endParaRPr/>
          </a:p>
        </p:txBody>
      </p:sp>
      <p:sp>
        <p:nvSpPr>
          <p:cNvPr id="3" name="Text Placeholder 2"/>
          <p:cNvSpPr>
            <a:spLocks noGrp="1"/>
          </p:cNvSpPr>
          <p:nvPr>
            <p:ph type="body" idx="1"/>
          </p:nvPr>
        </p:nvSpPr>
        <p:spPr>
          <a:xfrm>
            <a:off x="722313" y="3505200"/>
            <a:ext cx="7772400" cy="901700"/>
          </a:xfrm>
        </p:spPr>
        <p:txBody>
          <a:bodyPr anchor="t" anchorCtr="0"/>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5686A22-7C9F-4CAF-83DE-B36DE07EF6FE}" type="slidenum">
              <a:rPr lang="tr-TR" smtClean="0"/>
              <a:pPr/>
              <a:t>‹#›</a:t>
            </a:fld>
            <a:endParaRPr lang="tr-TR"/>
          </a:p>
        </p:txBody>
      </p:sp>
      <p:sp>
        <p:nvSpPr>
          <p:cNvPr id="7" name="TextBox 6"/>
          <p:cNvSpPr txBox="1"/>
          <p:nvPr/>
        </p:nvSpPr>
        <p:spPr>
          <a:xfrm rot="2783796">
            <a:off x="6232" y="-270992"/>
            <a:ext cx="990600" cy="1323439"/>
          </a:xfrm>
          <a:prstGeom prst="rect">
            <a:avLst/>
          </a:prstGeom>
          <a:noFill/>
        </p:spPr>
        <p:txBody>
          <a:bodyPr wrap="square" rtlCol="0">
            <a:spAutoFit/>
          </a:bodyPr>
          <a:lstStyle/>
          <a:p>
            <a:r>
              <a:rPr sz="8000">
                <a:gradFill>
                  <a:gsLst>
                    <a:gs pos="0">
                      <a:schemeClr val="accent2">
                        <a:lumMod val="75000"/>
                      </a:schemeClr>
                    </a:gs>
                    <a:gs pos="50000">
                      <a:schemeClr val="accent2">
                        <a:lumMod val="40000"/>
                        <a:lumOff val="60000"/>
                      </a:schemeClr>
                    </a:gs>
                    <a:gs pos="100000">
                      <a:schemeClr val="bg2">
                        <a:lumMod val="20000"/>
                        <a:lumOff val="80000"/>
                      </a:schemeClr>
                    </a:gs>
                  </a:gsLst>
                  <a:lin ang="5400000" scaled="0"/>
                </a:gradFill>
                <a:sym typeface="Wingdings"/>
              </a:rPr>
              <a:t></a:t>
            </a:r>
            <a:endParaRPr sz="8000">
              <a:gradFill>
                <a:gsLst>
                  <a:gs pos="0">
                    <a:schemeClr val="accent2">
                      <a:lumMod val="75000"/>
                    </a:schemeClr>
                  </a:gs>
                  <a:gs pos="50000">
                    <a:schemeClr val="accent2">
                      <a:lumMod val="40000"/>
                      <a:lumOff val="60000"/>
                    </a:schemeClr>
                  </a:gs>
                  <a:gs pos="100000">
                    <a:schemeClr val="bg2">
                      <a:lumMod val="20000"/>
                      <a:lumOff val="80000"/>
                    </a:schemeClr>
                  </a:gs>
                </a:gsLst>
                <a:lin ang="5400000" scaled="0"/>
              </a:gra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1143000"/>
          </a:xfrm>
        </p:spPr>
        <p:txBody>
          <a:bodyPr/>
          <a:lstStyle/>
          <a:p>
            <a:r>
              <a:rPr lang="tr-TR" smtClean="0"/>
              <a:t>Asıl başlık stili için tıklatın</a:t>
            </a:r>
            <a:endParaRPr/>
          </a:p>
        </p:txBody>
      </p:sp>
      <p:sp>
        <p:nvSpPr>
          <p:cNvPr id="3" name="Content Placeholder 2"/>
          <p:cNvSpPr>
            <a:spLocks noGrp="1"/>
          </p:cNvSpPr>
          <p:nvPr>
            <p:ph sz="half" idx="1"/>
          </p:nvPr>
        </p:nvSpPr>
        <p:spPr>
          <a:xfrm>
            <a:off x="2133600" y="1600200"/>
            <a:ext cx="3200400" cy="4525963"/>
          </a:xfrm>
        </p:spPr>
        <p:txBody>
          <a:bodyPr>
            <a:normAutofit/>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a:p>
        </p:txBody>
      </p:sp>
      <p:sp>
        <p:nvSpPr>
          <p:cNvPr id="4" name="Content Placeholder 3"/>
          <p:cNvSpPr>
            <a:spLocks noGrp="1"/>
          </p:cNvSpPr>
          <p:nvPr>
            <p:ph sz="half" idx="2"/>
          </p:nvPr>
        </p:nvSpPr>
        <p:spPr>
          <a:xfrm>
            <a:off x="5486400" y="1600200"/>
            <a:ext cx="3200400" cy="4525963"/>
          </a:xfrm>
        </p:spPr>
        <p:txBody>
          <a:bodyPr>
            <a:normAutofit/>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EA95DB0-2FC8-495D-B9DD-50CA41F8B574}" type="slidenum">
              <a:rPr lang="tr-TR" smtClean="0"/>
              <a:pPr/>
              <a:t>‹#›</a:t>
            </a:fld>
            <a:endParaRPr lang="tr-T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1143000"/>
          </a:xfrm>
        </p:spPr>
        <p:txBody>
          <a:bodyPr/>
          <a:lstStyle>
            <a:lvl1pPr>
              <a:defRPr/>
            </a:lvl1pPr>
          </a:lstStyle>
          <a:p>
            <a:r>
              <a:rPr lang="tr-TR" smtClean="0"/>
              <a:t>Asıl başlık stili için tıklatın</a:t>
            </a:r>
            <a:endParaRPr/>
          </a:p>
        </p:txBody>
      </p:sp>
      <p:sp>
        <p:nvSpPr>
          <p:cNvPr id="3" name="Text Placeholder 2"/>
          <p:cNvSpPr>
            <a:spLocks noGrp="1"/>
          </p:cNvSpPr>
          <p:nvPr>
            <p:ph type="body" idx="1"/>
          </p:nvPr>
        </p:nvSpPr>
        <p:spPr>
          <a:xfrm>
            <a:off x="2133600" y="1515035"/>
            <a:ext cx="3200400" cy="639762"/>
          </a:xfrm>
        </p:spPr>
        <p:txBody>
          <a:bodyPr anchor="ctr" anchorCtr="0">
            <a:normAutofit/>
          </a:bodyPr>
          <a:lstStyle>
            <a:lvl1pPr marL="0" indent="0" algn="ctr">
              <a:buNone/>
              <a:defRPr sz="2000" b="0">
                <a:solidFill>
                  <a:schemeClr val="bg2">
                    <a:lumMod val="20000"/>
                    <a:lumOff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2133600" y="2285999"/>
            <a:ext cx="3200400" cy="3840163"/>
          </a:xfrm>
        </p:spPr>
        <p:txBody>
          <a:bodyPr>
            <a:normAutofit/>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a:p>
        </p:txBody>
      </p:sp>
      <p:sp>
        <p:nvSpPr>
          <p:cNvPr id="5" name="Text Placeholder 4"/>
          <p:cNvSpPr>
            <a:spLocks noGrp="1"/>
          </p:cNvSpPr>
          <p:nvPr>
            <p:ph type="body" sz="quarter" idx="3"/>
          </p:nvPr>
        </p:nvSpPr>
        <p:spPr>
          <a:xfrm>
            <a:off x="5486400" y="1515035"/>
            <a:ext cx="3200400" cy="639762"/>
          </a:xfrm>
        </p:spPr>
        <p:txBody>
          <a:bodyPr anchor="ctr" anchorCtr="0">
            <a:normAutofit/>
          </a:bodyPr>
          <a:lstStyle>
            <a:lvl1pPr marL="0" indent="0" algn="ctr">
              <a:buNone/>
              <a:defRPr sz="2000" b="0">
                <a:solidFill>
                  <a:schemeClr val="bg2">
                    <a:lumMod val="20000"/>
                    <a:lumOff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486400" y="2285999"/>
            <a:ext cx="3200400" cy="3840163"/>
          </a:xfrm>
        </p:spPr>
        <p:txBody>
          <a:bodyPr>
            <a:normAutofit/>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a:p>
        </p:txBody>
      </p:sp>
      <p:sp>
        <p:nvSpPr>
          <p:cNvPr id="7" name="Date Placeholder 6"/>
          <p:cNvSpPr>
            <a:spLocks noGrp="1"/>
          </p:cNvSpPr>
          <p:nvPr>
            <p:ph type="dt" sz="half" idx="10"/>
          </p:nvPr>
        </p:nvSpPr>
        <p:spPr/>
        <p:txBody>
          <a:bodyPr/>
          <a:lstStyle/>
          <a:p>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D838212-848B-4506-B4C3-CB51A11D9102}" type="slidenum">
              <a:rPr lang="tr-TR" smtClean="0"/>
              <a:pPr/>
              <a:t>‹#›</a:t>
            </a:fld>
            <a:endParaRPr lang="tr-T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a:p>
        </p:txBody>
      </p:sp>
      <p:sp>
        <p:nvSpPr>
          <p:cNvPr id="3" name="Date Placeholder 2"/>
          <p:cNvSpPr>
            <a:spLocks noGrp="1"/>
          </p:cNvSpPr>
          <p:nvPr>
            <p:ph type="dt" sz="half" idx="10"/>
          </p:nvPr>
        </p:nvSpPr>
        <p:spPr/>
        <p:txBody>
          <a:bodyPr/>
          <a:lstStyle/>
          <a:p>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77E557D-4A08-4DC3-8F77-DDC8DC200A2F}" type="slidenum">
              <a:rPr lang="tr-TR" smtClean="0"/>
              <a:pPr/>
              <a:t>‹#›</a:t>
            </a:fld>
            <a:endParaRPr lang="tr-T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638B22E-9E8C-458C-9211-D4CB63758C16}" type="slidenum">
              <a:rPr lang="tr-TR" smtClean="0"/>
              <a:pPr/>
              <a:t>‹#›</a:t>
            </a:fld>
            <a:endParaRPr lang="tr-TR"/>
          </a:p>
        </p:txBody>
      </p:sp>
      <p:sp>
        <p:nvSpPr>
          <p:cNvPr id="5" name="TextBox 4"/>
          <p:cNvSpPr txBox="1"/>
          <p:nvPr/>
        </p:nvSpPr>
        <p:spPr>
          <a:xfrm rot="13549715">
            <a:off x="8120300" y="5774378"/>
            <a:ext cx="990600" cy="1323439"/>
          </a:xfrm>
          <a:prstGeom prst="rect">
            <a:avLst/>
          </a:prstGeom>
          <a:noFill/>
        </p:spPr>
        <p:txBody>
          <a:bodyPr wrap="square" rtlCol="0">
            <a:spAutoFit/>
          </a:bodyPr>
          <a:lstStyle/>
          <a:p>
            <a:r>
              <a:rPr sz="8000">
                <a:gradFill>
                  <a:gsLst>
                    <a:gs pos="0">
                      <a:schemeClr val="accent2">
                        <a:lumMod val="75000"/>
                      </a:schemeClr>
                    </a:gs>
                    <a:gs pos="50000">
                      <a:schemeClr val="accent2">
                        <a:lumMod val="40000"/>
                        <a:lumOff val="60000"/>
                      </a:schemeClr>
                    </a:gs>
                    <a:gs pos="100000">
                      <a:schemeClr val="bg2">
                        <a:lumMod val="20000"/>
                        <a:lumOff val="80000"/>
                      </a:schemeClr>
                    </a:gs>
                  </a:gsLst>
                  <a:lin ang="5400000" scaled="0"/>
                </a:gradFill>
                <a:sym typeface="Wingdings 2"/>
              </a:rPr>
              <a:t></a:t>
            </a:r>
            <a:endParaRPr sz="8000">
              <a:gradFill>
                <a:gsLst>
                  <a:gs pos="0">
                    <a:schemeClr val="accent2">
                      <a:lumMod val="75000"/>
                    </a:schemeClr>
                  </a:gs>
                  <a:gs pos="50000">
                    <a:schemeClr val="accent2">
                      <a:lumMod val="40000"/>
                      <a:lumOff val="60000"/>
                    </a:schemeClr>
                  </a:gs>
                  <a:gs pos="100000">
                    <a:schemeClr val="bg2">
                      <a:lumMod val="20000"/>
                      <a:lumOff val="80000"/>
                    </a:schemeClr>
                  </a:gs>
                </a:gsLst>
                <a:lin ang="5400000" scaled="0"/>
              </a:gra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Başlıklı İçerik">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5153" y="273050"/>
            <a:ext cx="2680447" cy="1162050"/>
          </a:xfrm>
        </p:spPr>
        <p:txBody>
          <a:bodyPr anchor="b"/>
          <a:lstStyle>
            <a:lvl1pPr algn="l">
              <a:defRPr sz="2400" b="0"/>
            </a:lvl1pPr>
          </a:lstStyle>
          <a:p>
            <a:r>
              <a:rPr lang="tr-TR" smtClean="0"/>
              <a:t>Asıl başlık stili için tıklatın</a:t>
            </a:r>
            <a:endParaRPr/>
          </a:p>
        </p:txBody>
      </p:sp>
      <p:sp>
        <p:nvSpPr>
          <p:cNvPr id="3" name="Content Placeholder 2"/>
          <p:cNvSpPr>
            <a:spLocks noGrp="1"/>
          </p:cNvSpPr>
          <p:nvPr>
            <p:ph idx="1"/>
          </p:nvPr>
        </p:nvSpPr>
        <p:spPr>
          <a:xfrm>
            <a:off x="3575049" y="914400"/>
            <a:ext cx="5338763" cy="4799013"/>
          </a:xfrm>
        </p:spPr>
        <p:txBody>
          <a:bodyPr>
            <a:normAutofit/>
          </a:bodyPr>
          <a:lstStyle>
            <a:lvl1pPr>
              <a:defRPr sz="2000"/>
            </a:lvl1pPr>
            <a:lvl2pPr>
              <a:defRPr sz="1800"/>
            </a:lvl2pPr>
            <a:lvl3pPr>
              <a:defRPr sz="1600">
                <a:solidFill>
                  <a:schemeClr val="tx2"/>
                </a:solidFill>
              </a:defRPr>
            </a:lvl3pPr>
            <a:lvl4pPr>
              <a:defRPr sz="1600">
                <a:solidFill>
                  <a:schemeClr val="accent1">
                    <a:lumMod val="50000"/>
                  </a:schemeClr>
                </a:solidFill>
              </a:defRPr>
            </a:lvl4pPr>
            <a:lvl5pPr>
              <a:defRPr sz="1600">
                <a:solidFill>
                  <a:schemeClr val="accent4">
                    <a:lumMod val="50000"/>
                  </a:schemeClr>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a:p>
        </p:txBody>
      </p:sp>
      <p:sp>
        <p:nvSpPr>
          <p:cNvPr id="4" name="Text Placeholder 3"/>
          <p:cNvSpPr>
            <a:spLocks noGrp="1"/>
          </p:cNvSpPr>
          <p:nvPr>
            <p:ph type="body" sz="half" idx="2"/>
          </p:nvPr>
        </p:nvSpPr>
        <p:spPr>
          <a:xfrm>
            <a:off x="215153" y="1905001"/>
            <a:ext cx="2223247" cy="4037012"/>
          </a:xfrm>
        </p:spPr>
        <p:txBody>
          <a:bodyPr/>
          <a:lstStyle>
            <a:lvl1pPr marL="0" indent="0">
              <a:buNone/>
              <a:defRPr sz="140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421341" y="6539753"/>
            <a:ext cx="1828800" cy="228600"/>
          </a:xfrm>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7C970D5-8E38-46A7-9BA6-922A30DB6D64}"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Başlıklı Resim">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274320"/>
            <a:ext cx="2679192" cy="1161288"/>
          </a:xfrm>
        </p:spPr>
        <p:txBody>
          <a:bodyPr anchor="b"/>
          <a:lstStyle>
            <a:lvl1pPr algn="l">
              <a:defRPr sz="2400" b="0"/>
            </a:lvl1pPr>
          </a:lstStyle>
          <a:p>
            <a:r>
              <a:rPr lang="tr-TR" smtClean="0"/>
              <a:t>Asıl başlık stili için tıklatın</a:t>
            </a:r>
            <a:endParaRPr/>
          </a:p>
        </p:txBody>
      </p:sp>
      <p:sp>
        <p:nvSpPr>
          <p:cNvPr id="4" name="Text Placeholder 3"/>
          <p:cNvSpPr>
            <a:spLocks noGrp="1"/>
          </p:cNvSpPr>
          <p:nvPr>
            <p:ph type="body" sz="half" idx="2"/>
          </p:nvPr>
        </p:nvSpPr>
        <p:spPr>
          <a:xfrm>
            <a:off x="219456" y="1901952"/>
            <a:ext cx="2221992" cy="4041648"/>
          </a:xfrm>
        </p:spPr>
        <p:txBody>
          <a:bodyPr/>
          <a:lstStyle>
            <a:lvl1pPr marL="0" indent="0">
              <a:buNone/>
              <a:defRPr sz="140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42540B6-6FD5-4AD1-AC50-A19388318B99}" type="slidenum">
              <a:rPr lang="tr-TR" smtClean="0"/>
              <a:pPr/>
              <a:t>‹#›</a:t>
            </a:fld>
            <a:endParaRPr lang="tr-TR"/>
          </a:p>
        </p:txBody>
      </p:sp>
      <p:sp>
        <p:nvSpPr>
          <p:cNvPr id="8" name="Rectangle 7"/>
          <p:cNvSpPr/>
          <p:nvPr/>
        </p:nvSpPr>
        <p:spPr>
          <a:xfrm>
            <a:off x="3575304" y="914400"/>
            <a:ext cx="5340096" cy="48006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algn="ctr"/>
            <a:endParaRPr/>
          </a:p>
        </p:txBody>
      </p:sp>
      <p:sp>
        <p:nvSpPr>
          <p:cNvPr id="3" name="Picture Placeholder 2"/>
          <p:cNvSpPr>
            <a:spLocks noGrp="1"/>
          </p:cNvSpPr>
          <p:nvPr>
            <p:ph type="pic" idx="1"/>
          </p:nvPr>
        </p:nvSpPr>
        <p:spPr>
          <a:xfrm>
            <a:off x="3895344" y="1234440"/>
            <a:ext cx="4700016" cy="4160520"/>
          </a:xfrm>
          <a:solidFill>
            <a:schemeClr val="bg1"/>
          </a:solidFill>
          <a:effectLst>
            <a:innerShdw blurRad="152400">
              <a:schemeClr val="bg2">
                <a:lumMod val="25000"/>
              </a:schemeClr>
            </a:innerShdw>
            <a:softEdge rad="19050"/>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sp>
        <p:nvSpPr>
          <p:cNvPr id="2" name="Title 1"/>
          <p:cNvSpPr>
            <a:spLocks noGrp="1"/>
          </p:cNvSpPr>
          <p:nvPr>
            <p:ph type="title"/>
          </p:nvPr>
        </p:nvSpPr>
        <p:spPr>
          <a:xfrm>
            <a:off x="1908810" y="4828310"/>
            <a:ext cx="6780213" cy="640080"/>
          </a:xfrm>
        </p:spPr>
        <p:txBody>
          <a:bodyPr anchor="b"/>
          <a:lstStyle>
            <a:lvl1pPr algn="r">
              <a:defRPr sz="2400" b="0"/>
            </a:lvl1pPr>
          </a:lstStyle>
          <a:p>
            <a:r>
              <a:rPr lang="tr-TR" smtClean="0"/>
              <a:t>Asıl başlık stili için tıklatın</a:t>
            </a:r>
            <a:endParaRPr/>
          </a:p>
        </p:txBody>
      </p:sp>
      <p:sp>
        <p:nvSpPr>
          <p:cNvPr id="4" name="Text Placeholder 3"/>
          <p:cNvSpPr>
            <a:spLocks noGrp="1"/>
          </p:cNvSpPr>
          <p:nvPr>
            <p:ph type="body" sz="half" idx="2"/>
          </p:nvPr>
        </p:nvSpPr>
        <p:spPr>
          <a:xfrm>
            <a:off x="1908811" y="5486400"/>
            <a:ext cx="6780212" cy="640358"/>
          </a:xfrm>
        </p:spPr>
        <p:txBody>
          <a:bodyPr/>
          <a:lstStyle>
            <a:lvl1pPr marL="0" indent="0" algn="r">
              <a:buNone/>
              <a:defRPr sz="140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9B573A8-AADB-4A70-A533-D8EDE8C1AF7F}" type="slidenum">
              <a:rPr lang="tr-TR" smtClean="0"/>
              <a:pPr/>
              <a:t>‹#›</a:t>
            </a:fld>
            <a:endParaRPr lang="tr-TR"/>
          </a:p>
        </p:txBody>
      </p:sp>
      <p:sp>
        <p:nvSpPr>
          <p:cNvPr id="8" name="Rectangle 7"/>
          <p:cNvSpPr/>
          <p:nvPr/>
        </p:nvSpPr>
        <p:spPr>
          <a:xfrm>
            <a:off x="550863" y="685800"/>
            <a:ext cx="8138160" cy="38404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Picture Placeholder 2"/>
          <p:cNvSpPr>
            <a:spLocks noGrp="1"/>
          </p:cNvSpPr>
          <p:nvPr>
            <p:ph type="pic" idx="1"/>
          </p:nvPr>
        </p:nvSpPr>
        <p:spPr>
          <a:xfrm>
            <a:off x="916623" y="1005840"/>
            <a:ext cx="7406640" cy="3200400"/>
          </a:xfrm>
          <a:solidFill>
            <a:schemeClr val="tx1"/>
          </a:solidFill>
          <a:effectLst>
            <a:innerShdw blurRad="152400">
              <a:schemeClr val="bg2">
                <a:lumMod val="25000"/>
              </a:schemeClr>
            </a:innerShdw>
            <a:softEdge rad="19050"/>
          </a:effectLst>
        </p:spPr>
        <p:txBody>
          <a:bodyPr>
            <a:normAutofit/>
          </a:bodyPr>
          <a:lstStyle>
            <a:lvl1pPr marL="0" indent="0">
              <a:buNone/>
              <a:defRPr sz="20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2 Pictures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274320"/>
            <a:ext cx="2679192" cy="1161288"/>
          </a:xfrm>
        </p:spPr>
        <p:txBody>
          <a:bodyPr anchor="b"/>
          <a:lstStyle>
            <a:lvl1pPr algn="l">
              <a:defRPr sz="2400" b="0"/>
            </a:lvl1pPr>
          </a:lstStyle>
          <a:p>
            <a:r>
              <a:rPr lang="tr-TR" smtClean="0"/>
              <a:t>Asıl başlık stili için tıklatın</a:t>
            </a:r>
            <a:endParaRPr/>
          </a:p>
        </p:txBody>
      </p:sp>
      <p:sp>
        <p:nvSpPr>
          <p:cNvPr id="4" name="Text Placeholder 3"/>
          <p:cNvSpPr>
            <a:spLocks noGrp="1"/>
          </p:cNvSpPr>
          <p:nvPr>
            <p:ph type="body" sz="half" idx="2"/>
          </p:nvPr>
        </p:nvSpPr>
        <p:spPr>
          <a:xfrm>
            <a:off x="219456" y="1901952"/>
            <a:ext cx="2221992" cy="4041648"/>
          </a:xfrm>
        </p:spPr>
        <p:txBody>
          <a:bodyPr/>
          <a:lstStyle>
            <a:lvl1pPr marL="0" indent="0">
              <a:buNone/>
              <a:defRPr sz="140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9B573A8-AADB-4A70-A533-D8EDE8C1AF7F}" type="slidenum">
              <a:rPr lang="tr-TR" smtClean="0"/>
              <a:pPr/>
              <a:t>‹#›</a:t>
            </a:fld>
            <a:endParaRPr lang="tr-TR"/>
          </a:p>
        </p:txBody>
      </p:sp>
      <p:sp>
        <p:nvSpPr>
          <p:cNvPr id="8" name="Rectangle 7"/>
          <p:cNvSpPr>
            <a:spLocks/>
          </p:cNvSpPr>
          <p:nvPr/>
        </p:nvSpPr>
        <p:spPr>
          <a:xfrm>
            <a:off x="3575304" y="914400"/>
            <a:ext cx="2514600" cy="48006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Picture Placeholder 2"/>
          <p:cNvSpPr>
            <a:spLocks noGrp="1"/>
          </p:cNvSpPr>
          <p:nvPr>
            <p:ph type="pic" idx="1"/>
          </p:nvPr>
        </p:nvSpPr>
        <p:spPr>
          <a:xfrm>
            <a:off x="3918204" y="1257300"/>
            <a:ext cx="1828800" cy="4114800"/>
          </a:xfrm>
          <a:solidFill>
            <a:schemeClr val="bg1"/>
          </a:solidFill>
          <a:effectLst>
            <a:innerShdw blurRad="152400">
              <a:schemeClr val="bg2">
                <a:lumMod val="25000"/>
              </a:schemeClr>
            </a:innerShdw>
            <a:softEdge rad="19050"/>
          </a:effectLst>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
        <p:nvSpPr>
          <p:cNvPr id="11" name="Rectangle 10"/>
          <p:cNvSpPr>
            <a:spLocks/>
          </p:cNvSpPr>
          <p:nvPr/>
        </p:nvSpPr>
        <p:spPr>
          <a:xfrm>
            <a:off x="6400800" y="914400"/>
            <a:ext cx="2514600" cy="48006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Picture Placeholder 2"/>
          <p:cNvSpPr>
            <a:spLocks noGrp="1"/>
          </p:cNvSpPr>
          <p:nvPr>
            <p:ph type="pic" idx="13"/>
          </p:nvPr>
        </p:nvSpPr>
        <p:spPr>
          <a:xfrm>
            <a:off x="6743700" y="1257300"/>
            <a:ext cx="1828800" cy="4114800"/>
          </a:xfrm>
          <a:solidFill>
            <a:schemeClr val="bg1"/>
          </a:solidFill>
          <a:effectLst>
            <a:innerShdw blurRad="152400">
              <a:schemeClr val="bg2">
                <a:lumMod val="25000"/>
              </a:schemeClr>
            </a:innerShdw>
            <a:softEdge rad="19050"/>
          </a:effectLst>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 Pictures with Caption, Alt.">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274320"/>
            <a:ext cx="2679192" cy="1161288"/>
          </a:xfrm>
        </p:spPr>
        <p:txBody>
          <a:bodyPr anchor="b"/>
          <a:lstStyle>
            <a:lvl1pPr algn="l">
              <a:defRPr sz="2400" b="0"/>
            </a:lvl1pPr>
          </a:lstStyle>
          <a:p>
            <a:r>
              <a:rPr lang="tr-TR" smtClean="0"/>
              <a:t>Asıl başlık stili için tıklatın</a:t>
            </a:r>
            <a:endParaRPr/>
          </a:p>
        </p:txBody>
      </p:sp>
      <p:sp>
        <p:nvSpPr>
          <p:cNvPr id="4" name="Text Placeholder 3"/>
          <p:cNvSpPr>
            <a:spLocks noGrp="1"/>
          </p:cNvSpPr>
          <p:nvPr>
            <p:ph type="body" sz="half" idx="2"/>
          </p:nvPr>
        </p:nvSpPr>
        <p:spPr>
          <a:xfrm>
            <a:off x="219456" y="1901952"/>
            <a:ext cx="2221992" cy="4041648"/>
          </a:xfrm>
        </p:spPr>
        <p:txBody>
          <a:bodyPr/>
          <a:lstStyle>
            <a:lvl1pPr marL="0" indent="0">
              <a:buNone/>
              <a:defRPr sz="140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9B573A8-AADB-4A70-A533-D8EDE8C1AF7F}" type="slidenum">
              <a:rPr lang="tr-TR" smtClean="0"/>
              <a:pPr/>
              <a:t>‹#›</a:t>
            </a:fld>
            <a:endParaRPr lang="tr-TR"/>
          </a:p>
        </p:txBody>
      </p:sp>
      <p:sp>
        <p:nvSpPr>
          <p:cNvPr id="8" name="Rectangle 7"/>
          <p:cNvSpPr/>
          <p:nvPr/>
        </p:nvSpPr>
        <p:spPr>
          <a:xfrm>
            <a:off x="3575304" y="914400"/>
            <a:ext cx="5340096" cy="2286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Picture Placeholder 2"/>
          <p:cNvSpPr>
            <a:spLocks noGrp="1"/>
          </p:cNvSpPr>
          <p:nvPr>
            <p:ph type="pic" idx="1"/>
          </p:nvPr>
        </p:nvSpPr>
        <p:spPr>
          <a:xfrm>
            <a:off x="3895344" y="1257300"/>
            <a:ext cx="4700016" cy="1600200"/>
          </a:xfrm>
          <a:solidFill>
            <a:schemeClr val="bg1"/>
          </a:solidFill>
          <a:effectLst>
            <a:innerShdw blurRad="152400">
              <a:schemeClr val="bg2">
                <a:lumMod val="25000"/>
              </a:schemeClr>
            </a:innerShdw>
            <a:softEdge rad="19050"/>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
        <p:nvSpPr>
          <p:cNvPr id="13" name="Rectangle 12"/>
          <p:cNvSpPr/>
          <p:nvPr/>
        </p:nvSpPr>
        <p:spPr>
          <a:xfrm>
            <a:off x="3566160" y="3429000"/>
            <a:ext cx="5340096" cy="2286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4" name="Picture Placeholder 2"/>
          <p:cNvSpPr>
            <a:spLocks noGrp="1"/>
          </p:cNvSpPr>
          <p:nvPr>
            <p:ph type="pic" idx="13"/>
          </p:nvPr>
        </p:nvSpPr>
        <p:spPr>
          <a:xfrm>
            <a:off x="3886200" y="3771900"/>
            <a:ext cx="4700016" cy="1600200"/>
          </a:xfrm>
          <a:solidFill>
            <a:schemeClr val="bg1"/>
          </a:solidFill>
          <a:effectLst>
            <a:innerShdw blurRad="152400">
              <a:schemeClr val="bg2">
                <a:lumMod val="25000"/>
              </a:schemeClr>
            </a:innerShdw>
            <a:softEdge rad="19050"/>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905000"/>
            <a:ext cx="39624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572000" y="1905000"/>
            <a:ext cx="39624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endParaRPr lang="tr-TR"/>
          </a:p>
        </p:txBody>
      </p:sp>
      <p:sp>
        <p:nvSpPr>
          <p:cNvPr id="6" name="5 Altbilgi Yer Tutucusu"/>
          <p:cNvSpPr>
            <a:spLocks noGrp="1"/>
          </p:cNvSpPr>
          <p:nvPr>
            <p:ph type="ftr" sz="quarter" idx="11"/>
          </p:nvPr>
        </p:nvSpPr>
        <p:spPr/>
        <p:txBody>
          <a:bodyPr/>
          <a:lstStyle>
            <a:lvl1pPr>
              <a:defRPr/>
            </a:lvl1pPr>
          </a:lstStyle>
          <a:p>
            <a:endParaRPr lang="tr-TR"/>
          </a:p>
        </p:txBody>
      </p:sp>
      <p:sp>
        <p:nvSpPr>
          <p:cNvPr id="7" name="6 Slayt Numarası Yer Tutucusu"/>
          <p:cNvSpPr>
            <a:spLocks noGrp="1"/>
          </p:cNvSpPr>
          <p:nvPr>
            <p:ph type="sldNum" sz="quarter" idx="12"/>
          </p:nvPr>
        </p:nvSpPr>
        <p:spPr/>
        <p:txBody>
          <a:bodyPr/>
          <a:lstStyle>
            <a:lvl1pPr>
              <a:defRPr/>
            </a:lvl1pPr>
          </a:lstStyle>
          <a:p>
            <a:fld id="{3EA95DB0-2FC8-495D-B9DD-50CA41F8B574}" type="slidenum">
              <a:rPr lang="tr-TR"/>
              <a:pPr/>
              <a:t>‹#›</a:t>
            </a:fld>
            <a:endParaRPr lang="tr-T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274320"/>
            <a:ext cx="2679192" cy="1161288"/>
          </a:xfrm>
        </p:spPr>
        <p:txBody>
          <a:bodyPr anchor="b"/>
          <a:lstStyle>
            <a:lvl1pPr algn="l">
              <a:defRPr sz="2400" b="0"/>
            </a:lvl1pPr>
          </a:lstStyle>
          <a:p>
            <a:r>
              <a:rPr lang="tr-TR" smtClean="0"/>
              <a:t>Asıl başlık stili için tıklatın</a:t>
            </a:r>
            <a:endParaRPr/>
          </a:p>
        </p:txBody>
      </p:sp>
      <p:sp>
        <p:nvSpPr>
          <p:cNvPr id="4" name="Text Placeholder 3"/>
          <p:cNvSpPr>
            <a:spLocks noGrp="1"/>
          </p:cNvSpPr>
          <p:nvPr>
            <p:ph type="body" sz="half" idx="2"/>
          </p:nvPr>
        </p:nvSpPr>
        <p:spPr>
          <a:xfrm>
            <a:off x="219456" y="1901952"/>
            <a:ext cx="2221992" cy="4041648"/>
          </a:xfrm>
        </p:spPr>
        <p:txBody>
          <a:bodyPr/>
          <a:lstStyle>
            <a:lvl1pPr marL="0" indent="0">
              <a:buNone/>
              <a:defRPr sz="140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9B573A8-AADB-4A70-A533-D8EDE8C1AF7F}" type="slidenum">
              <a:rPr lang="tr-TR" smtClean="0"/>
              <a:pPr/>
              <a:t>‹#›</a:t>
            </a:fld>
            <a:endParaRPr lang="tr-TR"/>
          </a:p>
        </p:txBody>
      </p:sp>
      <p:sp>
        <p:nvSpPr>
          <p:cNvPr id="8" name="Rectangle 7"/>
          <p:cNvSpPr/>
          <p:nvPr/>
        </p:nvSpPr>
        <p:spPr>
          <a:xfrm>
            <a:off x="3575304" y="914400"/>
            <a:ext cx="5340096" cy="2286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Picture Placeholder 2"/>
          <p:cNvSpPr>
            <a:spLocks noGrp="1"/>
          </p:cNvSpPr>
          <p:nvPr>
            <p:ph type="pic" idx="1"/>
          </p:nvPr>
        </p:nvSpPr>
        <p:spPr>
          <a:xfrm>
            <a:off x="3895344" y="1257300"/>
            <a:ext cx="4700016" cy="1600200"/>
          </a:xfrm>
          <a:solidFill>
            <a:schemeClr val="bg1"/>
          </a:solidFill>
          <a:effectLst>
            <a:innerShdw blurRad="152400">
              <a:schemeClr val="bg2">
                <a:lumMod val="25000"/>
              </a:schemeClr>
            </a:innerShdw>
            <a:softEdge rad="19050"/>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
        <p:nvSpPr>
          <p:cNvPr id="9" name="Rectangle 8"/>
          <p:cNvSpPr/>
          <p:nvPr/>
        </p:nvSpPr>
        <p:spPr>
          <a:xfrm>
            <a:off x="3581400" y="3427413"/>
            <a:ext cx="2514600" cy="2286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0" name="Picture Placeholder 2"/>
          <p:cNvSpPr>
            <a:spLocks noGrp="1"/>
          </p:cNvSpPr>
          <p:nvPr>
            <p:ph type="pic" idx="13"/>
          </p:nvPr>
        </p:nvSpPr>
        <p:spPr>
          <a:xfrm>
            <a:off x="3924300" y="3770313"/>
            <a:ext cx="1828800" cy="1600200"/>
          </a:xfrm>
          <a:solidFill>
            <a:schemeClr val="bg1"/>
          </a:solidFill>
          <a:effectLst>
            <a:innerShdw blurRad="152400">
              <a:schemeClr val="bg2">
                <a:lumMod val="25000"/>
              </a:schemeClr>
            </a:innerShdw>
            <a:softEdge rad="19050"/>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
        <p:nvSpPr>
          <p:cNvPr id="11" name="Rectangle 10"/>
          <p:cNvSpPr/>
          <p:nvPr/>
        </p:nvSpPr>
        <p:spPr>
          <a:xfrm>
            <a:off x="6400800" y="3427413"/>
            <a:ext cx="2514600" cy="2286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Picture Placeholder 2"/>
          <p:cNvSpPr>
            <a:spLocks noGrp="1"/>
          </p:cNvSpPr>
          <p:nvPr>
            <p:ph type="pic" idx="14"/>
          </p:nvPr>
        </p:nvSpPr>
        <p:spPr>
          <a:xfrm>
            <a:off x="6742113" y="3770313"/>
            <a:ext cx="1828800" cy="1600200"/>
          </a:xfrm>
          <a:solidFill>
            <a:schemeClr val="bg1"/>
          </a:solidFill>
          <a:effectLst>
            <a:innerShdw blurRad="152400">
              <a:schemeClr val="bg2">
                <a:lumMod val="25000"/>
              </a:schemeClr>
            </a:innerShdw>
            <a:softEdge rad="19050"/>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4 Pictures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274320"/>
            <a:ext cx="2679192" cy="1161288"/>
          </a:xfrm>
        </p:spPr>
        <p:txBody>
          <a:bodyPr anchor="b"/>
          <a:lstStyle>
            <a:lvl1pPr algn="l">
              <a:defRPr sz="2400" b="0"/>
            </a:lvl1pPr>
          </a:lstStyle>
          <a:p>
            <a:r>
              <a:rPr lang="tr-TR" smtClean="0"/>
              <a:t>Asıl başlık stili için tıklatın</a:t>
            </a:r>
            <a:endParaRPr/>
          </a:p>
        </p:txBody>
      </p:sp>
      <p:sp>
        <p:nvSpPr>
          <p:cNvPr id="4" name="Text Placeholder 3"/>
          <p:cNvSpPr>
            <a:spLocks noGrp="1"/>
          </p:cNvSpPr>
          <p:nvPr>
            <p:ph type="body" sz="half" idx="2"/>
          </p:nvPr>
        </p:nvSpPr>
        <p:spPr>
          <a:xfrm>
            <a:off x="219456" y="1901952"/>
            <a:ext cx="2221992" cy="4041648"/>
          </a:xfrm>
        </p:spPr>
        <p:txBody>
          <a:bodyPr/>
          <a:lstStyle>
            <a:lvl1pPr marL="0" indent="0">
              <a:buNone/>
              <a:defRPr sz="140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9B573A8-AADB-4A70-A533-D8EDE8C1AF7F}" type="slidenum">
              <a:rPr lang="tr-TR" smtClean="0"/>
              <a:pPr/>
              <a:t>‹#›</a:t>
            </a:fld>
            <a:endParaRPr lang="tr-TR"/>
          </a:p>
        </p:txBody>
      </p:sp>
      <p:sp>
        <p:nvSpPr>
          <p:cNvPr id="9" name="Rectangle 8"/>
          <p:cNvSpPr/>
          <p:nvPr/>
        </p:nvSpPr>
        <p:spPr>
          <a:xfrm>
            <a:off x="3581400" y="3427413"/>
            <a:ext cx="2514600" cy="2286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0" name="Picture Placeholder 2"/>
          <p:cNvSpPr>
            <a:spLocks noGrp="1"/>
          </p:cNvSpPr>
          <p:nvPr>
            <p:ph type="pic" idx="13"/>
          </p:nvPr>
        </p:nvSpPr>
        <p:spPr>
          <a:xfrm>
            <a:off x="3924300" y="3770313"/>
            <a:ext cx="1828800" cy="1600200"/>
          </a:xfrm>
          <a:solidFill>
            <a:schemeClr val="bg1"/>
          </a:solidFill>
          <a:effectLst>
            <a:innerShdw blurRad="152400">
              <a:schemeClr val="bg2">
                <a:lumMod val="25000"/>
              </a:schemeClr>
            </a:innerShdw>
            <a:softEdge rad="19050"/>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
        <p:nvSpPr>
          <p:cNvPr id="11" name="Rectangle 10"/>
          <p:cNvSpPr/>
          <p:nvPr/>
        </p:nvSpPr>
        <p:spPr>
          <a:xfrm>
            <a:off x="6400800" y="3427413"/>
            <a:ext cx="2514600" cy="2286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Picture Placeholder 2"/>
          <p:cNvSpPr>
            <a:spLocks noGrp="1"/>
          </p:cNvSpPr>
          <p:nvPr>
            <p:ph type="pic" idx="14"/>
          </p:nvPr>
        </p:nvSpPr>
        <p:spPr>
          <a:xfrm>
            <a:off x="6742113" y="3770313"/>
            <a:ext cx="1828800" cy="1600200"/>
          </a:xfrm>
          <a:solidFill>
            <a:schemeClr val="bg1"/>
          </a:solidFill>
          <a:effectLst>
            <a:innerShdw blurRad="152400">
              <a:schemeClr val="bg2">
                <a:lumMod val="25000"/>
              </a:schemeClr>
            </a:innerShdw>
            <a:softEdge rad="19050"/>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
        <p:nvSpPr>
          <p:cNvPr id="13" name="Rectangle 12"/>
          <p:cNvSpPr/>
          <p:nvPr/>
        </p:nvSpPr>
        <p:spPr>
          <a:xfrm>
            <a:off x="3581400" y="914400"/>
            <a:ext cx="2514600" cy="2286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4" name="Picture Placeholder 2"/>
          <p:cNvSpPr>
            <a:spLocks noGrp="1"/>
          </p:cNvSpPr>
          <p:nvPr>
            <p:ph type="pic" idx="15"/>
          </p:nvPr>
        </p:nvSpPr>
        <p:spPr>
          <a:xfrm>
            <a:off x="3924300" y="1261872"/>
            <a:ext cx="1828800" cy="1600200"/>
          </a:xfrm>
          <a:solidFill>
            <a:schemeClr val="bg1"/>
          </a:solidFill>
          <a:effectLst>
            <a:innerShdw blurRad="152400">
              <a:schemeClr val="bg2">
                <a:lumMod val="25000"/>
              </a:schemeClr>
            </a:innerShdw>
            <a:softEdge rad="19050"/>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
        <p:nvSpPr>
          <p:cNvPr id="15" name="Rectangle 14"/>
          <p:cNvSpPr/>
          <p:nvPr/>
        </p:nvSpPr>
        <p:spPr>
          <a:xfrm>
            <a:off x="6400800" y="914400"/>
            <a:ext cx="2514600" cy="2286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0">
            <a:schemeClr val="dk1"/>
          </a:lnRef>
          <a:fillRef idx="3">
            <a:schemeClr val="dk1"/>
          </a:fillRef>
          <a:effectRef idx="3">
            <a:schemeClr val="dk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Picture Placeholder 2"/>
          <p:cNvSpPr>
            <a:spLocks noGrp="1"/>
          </p:cNvSpPr>
          <p:nvPr>
            <p:ph type="pic" idx="16"/>
          </p:nvPr>
        </p:nvSpPr>
        <p:spPr>
          <a:xfrm>
            <a:off x="6742113" y="1261872"/>
            <a:ext cx="1828800" cy="1600200"/>
          </a:xfrm>
          <a:solidFill>
            <a:schemeClr val="bg1"/>
          </a:solidFill>
          <a:effectLst>
            <a:innerShdw blurRad="152400">
              <a:schemeClr val="bg2">
                <a:lumMod val="25000"/>
              </a:schemeClr>
            </a:innerShdw>
            <a:softEdge rad="19050"/>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Başlık, Dikey Meti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85ABF8B-D812-4685-99FC-6657EC76154E}"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4" y="699247"/>
            <a:ext cx="1667435" cy="5014166"/>
          </a:xfrm>
        </p:spPr>
        <p:txBody>
          <a:bodyPr vert="eaVert"/>
          <a:lstStyle/>
          <a:p>
            <a:r>
              <a:rPr lang="tr-TR" smtClean="0"/>
              <a:t>Asıl başlık stili için tıklatın</a:t>
            </a:r>
            <a:endParaRPr/>
          </a:p>
        </p:txBody>
      </p:sp>
      <p:sp>
        <p:nvSpPr>
          <p:cNvPr id="3" name="Vertical Text Placeholder 2"/>
          <p:cNvSpPr>
            <a:spLocks noGrp="1"/>
          </p:cNvSpPr>
          <p:nvPr>
            <p:ph type="body" orient="vert" idx="1"/>
          </p:nvPr>
        </p:nvSpPr>
        <p:spPr>
          <a:xfrm>
            <a:off x="457199" y="699247"/>
            <a:ext cx="6037729" cy="5014166"/>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850657B-5F01-4D0D-B38C-0D44624B9758}" type="slidenum">
              <a:rPr lang="tr-TR" smtClean="0"/>
              <a:pPr/>
              <a:t>‹#›</a:t>
            </a:fld>
            <a:endParaRPr lang="tr-T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2D8E22BB-5470-4F85-B8C3-3A71480E0B2F}" type="slidenum">
              <a:rPr lang="tr-TR" smtClean="0"/>
              <a:pPr/>
              <a:t>‹#›</a:t>
            </a:fld>
            <a:endParaRPr lang="tr-T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C8625CF-C3A6-4AC9-AE59-EA6661933AEA}" type="slidenum">
              <a:rPr lang="tr-TR" smtClean="0"/>
              <a:pPr/>
              <a:t>‹#›</a:t>
            </a:fld>
            <a:endParaRPr lang="tr-T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5686A22-7C9F-4CAF-83DE-B36DE07EF6FE}" type="slidenum">
              <a:rPr lang="tr-TR" smtClean="0"/>
              <a:pPr/>
              <a:t>‹#›</a:t>
            </a:fld>
            <a:endParaRPr lang="tr-T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3EA95DB0-2FC8-495D-B9DD-50CA41F8B574}" type="slidenum">
              <a:rPr lang="tr-TR" smtClean="0"/>
              <a:pPr/>
              <a:t>‹#›</a:t>
            </a:fld>
            <a:endParaRPr lang="tr-T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7D838212-848B-4506-B4C3-CB51A11D9102}" type="slidenum">
              <a:rPr lang="tr-TR" smtClean="0"/>
              <a:pPr/>
              <a:t>‹#›</a:t>
            </a:fld>
            <a:endParaRPr lang="tr-T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877E557D-4A08-4DC3-8F77-DDC8DC200A2F}"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endParaRPr lang="tr-TR"/>
          </a:p>
        </p:txBody>
      </p:sp>
      <p:sp>
        <p:nvSpPr>
          <p:cNvPr id="8" name="7 Altbilgi Yer Tutucusu"/>
          <p:cNvSpPr>
            <a:spLocks noGrp="1"/>
          </p:cNvSpPr>
          <p:nvPr>
            <p:ph type="ftr" sz="quarter" idx="11"/>
          </p:nvPr>
        </p:nvSpPr>
        <p:spPr/>
        <p:txBody>
          <a:bodyPr/>
          <a:lstStyle>
            <a:lvl1pPr>
              <a:defRPr/>
            </a:lvl1pPr>
          </a:lstStyle>
          <a:p>
            <a:endParaRPr lang="tr-TR"/>
          </a:p>
        </p:txBody>
      </p:sp>
      <p:sp>
        <p:nvSpPr>
          <p:cNvPr id="9" name="8 Slayt Numarası Yer Tutucusu"/>
          <p:cNvSpPr>
            <a:spLocks noGrp="1"/>
          </p:cNvSpPr>
          <p:nvPr>
            <p:ph type="sldNum" sz="quarter" idx="12"/>
          </p:nvPr>
        </p:nvSpPr>
        <p:spPr/>
        <p:txBody>
          <a:bodyPr/>
          <a:lstStyle>
            <a:lvl1pPr>
              <a:defRPr/>
            </a:lvl1pPr>
          </a:lstStyle>
          <a:p>
            <a:fld id="{7D838212-848B-4506-B4C3-CB51A11D9102}" type="slidenum">
              <a:rPr lang="tr-TR"/>
              <a:pPr/>
              <a:t>‹#›</a:t>
            </a:fld>
            <a:endParaRPr lang="tr-T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2638B22E-9E8C-458C-9211-D4CB63758C16}" type="slidenum">
              <a:rPr lang="tr-TR" smtClean="0"/>
              <a:pPr/>
              <a:t>‹#›</a:t>
            </a:fld>
            <a:endParaRPr lang="tr-T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57C970D5-8E38-46A7-9BA6-922A30DB6D64}" type="slidenum">
              <a:rPr lang="tr-TR" smtClean="0"/>
              <a:pPr/>
              <a:t>‹#›</a:t>
            </a:fld>
            <a:endParaRPr lang="tr-T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042540B6-6FD5-4AD1-AC50-A19388318B99}" type="slidenum">
              <a:rPr lang="tr-TR" smtClean="0"/>
              <a:pPr/>
              <a:t>‹#›</a:t>
            </a:fld>
            <a:endParaRPr lang="tr-T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A85ABF8B-D812-4685-99FC-6657EC76154E}" type="slidenum">
              <a:rPr lang="tr-TR" smtClean="0"/>
              <a:pPr/>
              <a:t>‹#›</a:t>
            </a:fld>
            <a:endParaRPr lang="tr-T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850657B-5F01-4D0D-B38C-0D44624B9758}" type="slidenum">
              <a:rPr lang="tr-TR" smtClean="0"/>
              <a:pPr/>
              <a:t>‹#›</a:t>
            </a:fld>
            <a:endParaRPr lang="tr-T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6" name="正方形/長方形 189"/>
          <p:cNvSpPr/>
          <p:nvPr/>
        </p:nvSpPr>
        <p:spPr>
          <a:xfrm>
            <a:off x="-9554"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90"/>
          <p:cNvGrpSpPr>
            <a:grpSpLocks/>
          </p:cNvGrpSpPr>
          <p:nvPr/>
        </p:nvGrpSpPr>
        <p:grpSpPr bwMode="auto">
          <a:xfrm>
            <a:off x="4765" y="5589626"/>
            <a:ext cx="5067302" cy="1268398"/>
            <a:chOff x="16865" y="4817936"/>
            <a:chExt cx="5067302" cy="1268398"/>
          </a:xfrm>
        </p:grpSpPr>
        <p:sp>
          <p:nvSpPr>
            <p:cNvPr id="92" name="図形 91"/>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3" name="図形 92"/>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4" name="図形 93"/>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5" name="図形 94"/>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6" name="図形 95"/>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7" name="図形 96"/>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8" name="図形 97"/>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9" name="図形 98"/>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0" name="図形 99"/>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1" name="図形 100"/>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2" name="図形 101"/>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3" name="図形 102"/>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4" name="図形 103"/>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5" name="図形 104"/>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6" name="図形 105"/>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7" name="図形 106"/>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8" name="図形 107"/>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9" name="図形 108"/>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0" name="図形 109"/>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1" name="図形 110"/>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2" name="図形 111"/>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3" name="図形 112"/>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4" name="図形 113"/>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5" name="図形 114"/>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6" name="図形 115"/>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7" name="図形 116"/>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8" name="図形 117"/>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9" name="図形 118"/>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0" name="図形 119"/>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1" name="図形 120"/>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2" name="図形 121"/>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3" name="図形 122"/>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4" name="図形 123"/>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5" name="図形 124"/>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6" name="図形 125"/>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7" name="図形 126"/>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8" name="図形 127"/>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9" name="図形 128"/>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0" name="図形 129"/>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1" name="図形 130"/>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2" name="図形 131"/>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3" name="図形 132"/>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4" name="図形 133"/>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5" name="図形 134"/>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6" name="図形 135"/>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7" name="図形 136"/>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8" name="図形 137"/>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9" name="図形 138"/>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0" name="図形 139"/>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1" name="図形 140"/>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2" name="図形 141"/>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3" name="図形 142"/>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4" name="図形 143"/>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5" name="図形 144"/>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6" name="図形 145"/>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7" name="図形 146"/>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8" name="図形 147"/>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9" name="図形 148"/>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0" name="図形 149"/>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1" name="図形 150"/>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2" name="図形 151"/>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3" name="図形 152"/>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4" name="図形 153"/>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5" name="図形 154"/>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6" name="図形 155"/>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7" name="図形 156"/>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8" name="図形 157"/>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9" name="図形 158"/>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0" name="図形 159"/>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1" name="図形 160"/>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2" name="図形 161"/>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3" name="図形 162"/>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4" name="図形 163"/>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5" name="図形 164"/>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
        <p:nvSpPr>
          <p:cNvPr id="2" name="図形 1"/>
          <p:cNvSpPr>
            <a:spLocks noGrp="1"/>
          </p:cNvSpPr>
          <p:nvPr>
            <p:ph type="ctrTitle"/>
          </p:nvPr>
        </p:nvSpPr>
        <p:spPr>
          <a:xfrm>
            <a:off x="642910" y="2214554"/>
            <a:ext cx="7772400" cy="1470025"/>
          </a:xfrm>
        </p:spPr>
        <p:txBody>
          <a:bodyPr/>
          <a:lstStyle/>
          <a:p>
            <a:r>
              <a:rPr kumimoji="1" lang="tr-TR" altLang="ja-JP" smtClean="0"/>
              <a:t>Asıl başlık stili için tıklatın</a:t>
            </a:r>
            <a:endParaRPr kumimoji="1" lang="ja-JP" altLang="en-US"/>
          </a:p>
        </p:txBody>
      </p:sp>
      <p:sp>
        <p:nvSpPr>
          <p:cNvPr id="8" name="図形 7"/>
          <p:cNvSpPr>
            <a:spLocks noGrp="1"/>
          </p:cNvSpPr>
          <p:nvPr>
            <p:ph type="subTitle" idx="1"/>
          </p:nvPr>
        </p:nvSpPr>
        <p:spPr>
          <a:xfrm>
            <a:off x="642910" y="3699318"/>
            <a:ext cx="7772400" cy="900122"/>
          </a:xfrm>
        </p:spPr>
        <p:txBody>
          <a:bodyPr/>
          <a:lstStyle>
            <a:lvl1pPr marL="0" indent="0" algn="ctr">
              <a:buNone/>
              <a:defRPr baseline="0">
                <a:solidFill>
                  <a:schemeClr val="tx2">
                    <a:shade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tr-TR" altLang="ja-JP" smtClean="0"/>
              <a:t>Asıl alt başlık stilini düzenlemek için tıklatın</a:t>
            </a:r>
            <a:endParaRPr kumimoji="1" lang="ja-JP" altLang="en-US" dirty="0"/>
          </a:p>
        </p:txBody>
      </p:sp>
      <p:sp>
        <p:nvSpPr>
          <p:cNvPr id="12" name="図形 11"/>
          <p:cNvSpPr>
            <a:spLocks noGrp="1"/>
          </p:cNvSpPr>
          <p:nvPr>
            <p:ph type="dt" sz="half" idx="10"/>
          </p:nvPr>
        </p:nvSpPr>
        <p:spPr>
          <a:xfrm>
            <a:off x="4471200" y="6492874"/>
            <a:ext cx="1530000" cy="365125"/>
          </a:xfrm>
        </p:spPr>
        <p:txBody>
          <a:bodyPr/>
          <a:lstStyle/>
          <a:p>
            <a:endParaRPr lang="tr-TR"/>
          </a:p>
        </p:txBody>
      </p:sp>
      <p:sp>
        <p:nvSpPr>
          <p:cNvPr id="11" name="図形 10"/>
          <p:cNvSpPr>
            <a:spLocks noGrp="1"/>
          </p:cNvSpPr>
          <p:nvPr>
            <p:ph type="ftr" sz="quarter" idx="11"/>
          </p:nvPr>
        </p:nvSpPr>
        <p:spPr>
          <a:xfrm>
            <a:off x="6048000" y="6492875"/>
            <a:ext cx="2394000" cy="365125"/>
          </a:xfrm>
        </p:spPr>
        <p:txBody>
          <a:bodyPr/>
          <a:lstStyle/>
          <a:p>
            <a:endParaRPr lang="tr-TR"/>
          </a:p>
        </p:txBody>
      </p:sp>
      <p:sp>
        <p:nvSpPr>
          <p:cNvPr id="18" name="図形 17"/>
          <p:cNvSpPr>
            <a:spLocks noGrp="1"/>
          </p:cNvSpPr>
          <p:nvPr>
            <p:ph type="sldNum" sz="quarter" idx="12"/>
          </p:nvPr>
        </p:nvSpPr>
        <p:spPr>
          <a:xfrm>
            <a:off x="8499632" y="6492875"/>
            <a:ext cx="644400" cy="365125"/>
          </a:xfrm>
        </p:spPr>
        <p:txBody>
          <a:bodyPr/>
          <a:lstStyle/>
          <a:p>
            <a:fld id="{2D8E22BB-5470-4F85-B8C3-3A71480E0B2F}" type="slidenum">
              <a:rPr lang="tr-TR" smtClean="0"/>
              <a:pPr/>
              <a:t>‹#›</a:t>
            </a:fld>
            <a:endParaRPr lang="tr-TR"/>
          </a:p>
        </p:txBody>
      </p:sp>
      <p:sp>
        <p:nvSpPr>
          <p:cNvPr id="10" name="図形 9"/>
          <p:cNvSpPr>
            <a:spLocks/>
          </p:cNvSpPr>
          <p:nvPr/>
        </p:nvSpPr>
        <p:spPr bwMode="auto">
          <a:xfrm>
            <a:off x="3929058" y="9"/>
            <a:ext cx="5214942" cy="3383004"/>
          </a:xfrm>
          <a:custGeom>
            <a:avLst/>
            <a:gdLst/>
            <a:ahLst/>
            <a:cxnLst>
              <a:cxn ang="0">
                <a:pos x="3574" y="25"/>
              </a:cxn>
              <a:cxn ang="0">
                <a:pos x="3628" y="83"/>
              </a:cxn>
              <a:cxn ang="0">
                <a:pos x="3611" y="121"/>
              </a:cxn>
              <a:cxn ang="0">
                <a:pos x="3278" y="166"/>
              </a:cxn>
              <a:cxn ang="0">
                <a:pos x="2987" y="220"/>
              </a:cxn>
              <a:cxn ang="0">
                <a:pos x="2896" y="274"/>
              </a:cxn>
              <a:cxn ang="0">
                <a:pos x="2887" y="320"/>
              </a:cxn>
              <a:cxn ang="0">
                <a:pos x="2987" y="374"/>
              </a:cxn>
              <a:cxn ang="0">
                <a:pos x="3407" y="403"/>
              </a:cxn>
              <a:cxn ang="0">
                <a:pos x="3732" y="399"/>
              </a:cxn>
              <a:cxn ang="0">
                <a:pos x="3607" y="2391"/>
              </a:cxn>
              <a:cxn ang="0">
                <a:pos x="3199" y="2262"/>
              </a:cxn>
              <a:cxn ang="0">
                <a:pos x="3041" y="2159"/>
              </a:cxn>
              <a:cxn ang="0">
                <a:pos x="2991" y="2050"/>
              </a:cxn>
              <a:cxn ang="0">
                <a:pos x="3000" y="1992"/>
              </a:cxn>
              <a:cxn ang="0">
                <a:pos x="3054" y="1905"/>
              </a:cxn>
              <a:cxn ang="0">
                <a:pos x="3158" y="1826"/>
              </a:cxn>
              <a:cxn ang="0">
                <a:pos x="3183" y="1768"/>
              </a:cxn>
              <a:cxn ang="0">
                <a:pos x="3158" y="1684"/>
              </a:cxn>
              <a:cxn ang="0">
                <a:pos x="3099" y="1576"/>
              </a:cxn>
              <a:cxn ang="0">
                <a:pos x="2950" y="1497"/>
              </a:cxn>
              <a:cxn ang="0">
                <a:pos x="2779" y="1439"/>
              </a:cxn>
              <a:cxn ang="0">
                <a:pos x="2679" y="1364"/>
              </a:cxn>
              <a:cxn ang="0">
                <a:pos x="2654" y="1281"/>
              </a:cxn>
              <a:cxn ang="0">
                <a:pos x="2667" y="1194"/>
              </a:cxn>
              <a:cxn ang="0">
                <a:pos x="2600" y="1106"/>
              </a:cxn>
              <a:cxn ang="0">
                <a:pos x="2459" y="1077"/>
              </a:cxn>
              <a:cxn ang="0">
                <a:pos x="2005" y="1119"/>
              </a:cxn>
              <a:cxn ang="0">
                <a:pos x="1835" y="1102"/>
              </a:cxn>
              <a:cxn ang="0">
                <a:pos x="1743" y="1052"/>
              </a:cxn>
              <a:cxn ang="0">
                <a:pos x="1689" y="957"/>
              </a:cxn>
              <a:cxn ang="0">
                <a:pos x="1697" y="840"/>
              </a:cxn>
              <a:cxn ang="0">
                <a:pos x="1689" y="736"/>
              </a:cxn>
              <a:cxn ang="0">
                <a:pos x="1627" y="690"/>
              </a:cxn>
              <a:cxn ang="0">
                <a:pos x="1544" y="690"/>
              </a:cxn>
              <a:cxn ang="0">
                <a:pos x="1460" y="665"/>
              </a:cxn>
              <a:cxn ang="0">
                <a:pos x="1423" y="620"/>
              </a:cxn>
              <a:cxn ang="0">
                <a:pos x="1323" y="607"/>
              </a:cxn>
              <a:cxn ang="0">
                <a:pos x="1281" y="624"/>
              </a:cxn>
              <a:cxn ang="0">
                <a:pos x="1161" y="599"/>
              </a:cxn>
              <a:cxn ang="0">
                <a:pos x="1003" y="553"/>
              </a:cxn>
              <a:cxn ang="0">
                <a:pos x="928" y="578"/>
              </a:cxn>
              <a:cxn ang="0">
                <a:pos x="865" y="653"/>
              </a:cxn>
              <a:cxn ang="0">
                <a:pos x="845" y="724"/>
              </a:cxn>
              <a:cxn ang="0">
                <a:pos x="853" y="844"/>
              </a:cxn>
              <a:cxn ang="0">
                <a:pos x="803" y="936"/>
              </a:cxn>
              <a:cxn ang="0">
                <a:pos x="608" y="1027"/>
              </a:cxn>
              <a:cxn ang="0">
                <a:pos x="458" y="1048"/>
              </a:cxn>
              <a:cxn ang="0">
                <a:pos x="325" y="982"/>
              </a:cxn>
              <a:cxn ang="0">
                <a:pos x="233" y="786"/>
              </a:cxn>
              <a:cxn ang="0">
                <a:pos x="229" y="674"/>
              </a:cxn>
              <a:cxn ang="0">
                <a:pos x="287" y="570"/>
              </a:cxn>
              <a:cxn ang="0">
                <a:pos x="316" y="487"/>
              </a:cxn>
              <a:cxn ang="0">
                <a:pos x="246" y="441"/>
              </a:cxn>
              <a:cxn ang="0">
                <a:pos x="146" y="370"/>
              </a:cxn>
              <a:cxn ang="0">
                <a:pos x="104" y="287"/>
              </a:cxn>
              <a:cxn ang="0">
                <a:pos x="133" y="208"/>
              </a:cxn>
              <a:cxn ang="0">
                <a:pos x="162" y="154"/>
              </a:cxn>
              <a:cxn ang="0">
                <a:pos x="133" y="112"/>
              </a:cxn>
              <a:cxn ang="0">
                <a:pos x="42" y="83"/>
              </a:cxn>
              <a:cxn ang="0">
                <a:pos x="0" y="29"/>
              </a:cxn>
              <a:cxn ang="0">
                <a:pos x="179" y="0"/>
              </a:cxn>
            </a:cxnLst>
            <a:rect l="0" t="0" r="0" b="0"/>
            <a:pathLst>
              <a:path w="3732" h="2421">
                <a:moveTo>
                  <a:pt x="179" y="0"/>
                </a:moveTo>
                <a:lnTo>
                  <a:pt x="3553" y="4"/>
                </a:lnTo>
                <a:lnTo>
                  <a:pt x="3574" y="25"/>
                </a:lnTo>
                <a:lnTo>
                  <a:pt x="3599" y="37"/>
                </a:lnTo>
                <a:lnTo>
                  <a:pt x="3624" y="58"/>
                </a:lnTo>
                <a:lnTo>
                  <a:pt x="3628" y="83"/>
                </a:lnTo>
                <a:lnTo>
                  <a:pt x="3628" y="96"/>
                </a:lnTo>
                <a:lnTo>
                  <a:pt x="3624" y="108"/>
                </a:lnTo>
                <a:lnTo>
                  <a:pt x="3611" y="121"/>
                </a:lnTo>
                <a:lnTo>
                  <a:pt x="3594" y="125"/>
                </a:lnTo>
                <a:lnTo>
                  <a:pt x="3528" y="150"/>
                </a:lnTo>
                <a:lnTo>
                  <a:pt x="3278" y="166"/>
                </a:lnTo>
                <a:lnTo>
                  <a:pt x="3099" y="191"/>
                </a:lnTo>
                <a:lnTo>
                  <a:pt x="3029" y="204"/>
                </a:lnTo>
                <a:lnTo>
                  <a:pt x="2987" y="220"/>
                </a:lnTo>
                <a:lnTo>
                  <a:pt x="2975" y="225"/>
                </a:lnTo>
                <a:lnTo>
                  <a:pt x="2933" y="245"/>
                </a:lnTo>
                <a:lnTo>
                  <a:pt x="2896" y="274"/>
                </a:lnTo>
                <a:lnTo>
                  <a:pt x="2887" y="291"/>
                </a:lnTo>
                <a:lnTo>
                  <a:pt x="2879" y="316"/>
                </a:lnTo>
                <a:lnTo>
                  <a:pt x="2887" y="320"/>
                </a:lnTo>
                <a:lnTo>
                  <a:pt x="2916" y="345"/>
                </a:lnTo>
                <a:lnTo>
                  <a:pt x="2945" y="362"/>
                </a:lnTo>
                <a:lnTo>
                  <a:pt x="2987" y="374"/>
                </a:lnTo>
                <a:lnTo>
                  <a:pt x="3045" y="387"/>
                </a:lnTo>
                <a:lnTo>
                  <a:pt x="3116" y="391"/>
                </a:lnTo>
                <a:lnTo>
                  <a:pt x="3407" y="403"/>
                </a:lnTo>
                <a:lnTo>
                  <a:pt x="3624" y="403"/>
                </a:lnTo>
                <a:lnTo>
                  <a:pt x="3694" y="403"/>
                </a:lnTo>
                <a:lnTo>
                  <a:pt x="3732" y="399"/>
                </a:lnTo>
                <a:lnTo>
                  <a:pt x="3732" y="1410"/>
                </a:lnTo>
                <a:lnTo>
                  <a:pt x="3732" y="2421"/>
                </a:lnTo>
                <a:lnTo>
                  <a:pt x="3607" y="2391"/>
                </a:lnTo>
                <a:lnTo>
                  <a:pt x="3482" y="2362"/>
                </a:lnTo>
                <a:lnTo>
                  <a:pt x="3336" y="2321"/>
                </a:lnTo>
                <a:lnTo>
                  <a:pt x="3199" y="2262"/>
                </a:lnTo>
                <a:lnTo>
                  <a:pt x="3137" y="2229"/>
                </a:lnTo>
                <a:lnTo>
                  <a:pt x="3087" y="2196"/>
                </a:lnTo>
                <a:lnTo>
                  <a:pt x="3041" y="2159"/>
                </a:lnTo>
                <a:lnTo>
                  <a:pt x="3012" y="2117"/>
                </a:lnTo>
                <a:lnTo>
                  <a:pt x="2991" y="2071"/>
                </a:lnTo>
                <a:lnTo>
                  <a:pt x="2991" y="2050"/>
                </a:lnTo>
                <a:lnTo>
                  <a:pt x="2991" y="2030"/>
                </a:lnTo>
                <a:lnTo>
                  <a:pt x="2991" y="2017"/>
                </a:lnTo>
                <a:lnTo>
                  <a:pt x="3000" y="1992"/>
                </a:lnTo>
                <a:lnTo>
                  <a:pt x="3004" y="1967"/>
                </a:lnTo>
                <a:lnTo>
                  <a:pt x="3020" y="1938"/>
                </a:lnTo>
                <a:lnTo>
                  <a:pt x="3054" y="1905"/>
                </a:lnTo>
                <a:lnTo>
                  <a:pt x="3095" y="1867"/>
                </a:lnTo>
                <a:lnTo>
                  <a:pt x="3149" y="1838"/>
                </a:lnTo>
                <a:lnTo>
                  <a:pt x="3158" y="1826"/>
                </a:lnTo>
                <a:lnTo>
                  <a:pt x="3178" y="1801"/>
                </a:lnTo>
                <a:lnTo>
                  <a:pt x="3183" y="1784"/>
                </a:lnTo>
                <a:lnTo>
                  <a:pt x="3183" y="1768"/>
                </a:lnTo>
                <a:lnTo>
                  <a:pt x="3183" y="1743"/>
                </a:lnTo>
                <a:lnTo>
                  <a:pt x="3170" y="1713"/>
                </a:lnTo>
                <a:lnTo>
                  <a:pt x="3158" y="1684"/>
                </a:lnTo>
                <a:lnTo>
                  <a:pt x="3149" y="1655"/>
                </a:lnTo>
                <a:lnTo>
                  <a:pt x="3124" y="1614"/>
                </a:lnTo>
                <a:lnTo>
                  <a:pt x="3099" y="1576"/>
                </a:lnTo>
                <a:lnTo>
                  <a:pt x="3062" y="1539"/>
                </a:lnTo>
                <a:lnTo>
                  <a:pt x="3012" y="1518"/>
                </a:lnTo>
                <a:lnTo>
                  <a:pt x="2950" y="1497"/>
                </a:lnTo>
                <a:lnTo>
                  <a:pt x="2896" y="1489"/>
                </a:lnTo>
                <a:lnTo>
                  <a:pt x="2837" y="1468"/>
                </a:lnTo>
                <a:lnTo>
                  <a:pt x="2779" y="1439"/>
                </a:lnTo>
                <a:lnTo>
                  <a:pt x="2721" y="1406"/>
                </a:lnTo>
                <a:lnTo>
                  <a:pt x="2696" y="1385"/>
                </a:lnTo>
                <a:lnTo>
                  <a:pt x="2679" y="1364"/>
                </a:lnTo>
                <a:lnTo>
                  <a:pt x="2667" y="1339"/>
                </a:lnTo>
                <a:lnTo>
                  <a:pt x="2654" y="1310"/>
                </a:lnTo>
                <a:lnTo>
                  <a:pt x="2654" y="1281"/>
                </a:lnTo>
                <a:lnTo>
                  <a:pt x="2667" y="1244"/>
                </a:lnTo>
                <a:lnTo>
                  <a:pt x="2667" y="1219"/>
                </a:lnTo>
                <a:lnTo>
                  <a:pt x="2667" y="1194"/>
                </a:lnTo>
                <a:lnTo>
                  <a:pt x="2654" y="1160"/>
                </a:lnTo>
                <a:lnTo>
                  <a:pt x="2638" y="1131"/>
                </a:lnTo>
                <a:lnTo>
                  <a:pt x="2600" y="1106"/>
                </a:lnTo>
                <a:lnTo>
                  <a:pt x="2554" y="1090"/>
                </a:lnTo>
                <a:lnTo>
                  <a:pt x="2480" y="1081"/>
                </a:lnTo>
                <a:lnTo>
                  <a:pt x="2459" y="1077"/>
                </a:lnTo>
                <a:lnTo>
                  <a:pt x="2380" y="1077"/>
                </a:lnTo>
                <a:lnTo>
                  <a:pt x="2230" y="1090"/>
                </a:lnTo>
                <a:lnTo>
                  <a:pt x="2005" y="1119"/>
                </a:lnTo>
                <a:lnTo>
                  <a:pt x="1947" y="1119"/>
                </a:lnTo>
                <a:lnTo>
                  <a:pt x="1893" y="1110"/>
                </a:lnTo>
                <a:lnTo>
                  <a:pt x="1835" y="1102"/>
                </a:lnTo>
                <a:lnTo>
                  <a:pt x="1797" y="1090"/>
                </a:lnTo>
                <a:lnTo>
                  <a:pt x="1768" y="1069"/>
                </a:lnTo>
                <a:lnTo>
                  <a:pt x="1743" y="1052"/>
                </a:lnTo>
                <a:lnTo>
                  <a:pt x="1718" y="1023"/>
                </a:lnTo>
                <a:lnTo>
                  <a:pt x="1702" y="994"/>
                </a:lnTo>
                <a:lnTo>
                  <a:pt x="1689" y="957"/>
                </a:lnTo>
                <a:lnTo>
                  <a:pt x="1685" y="915"/>
                </a:lnTo>
                <a:lnTo>
                  <a:pt x="1689" y="869"/>
                </a:lnTo>
                <a:lnTo>
                  <a:pt x="1697" y="840"/>
                </a:lnTo>
                <a:lnTo>
                  <a:pt x="1702" y="803"/>
                </a:lnTo>
                <a:lnTo>
                  <a:pt x="1697" y="774"/>
                </a:lnTo>
                <a:lnTo>
                  <a:pt x="1689" y="736"/>
                </a:lnTo>
                <a:lnTo>
                  <a:pt x="1668" y="707"/>
                </a:lnTo>
                <a:lnTo>
                  <a:pt x="1648" y="695"/>
                </a:lnTo>
                <a:lnTo>
                  <a:pt x="1627" y="690"/>
                </a:lnTo>
                <a:lnTo>
                  <a:pt x="1593" y="690"/>
                </a:lnTo>
                <a:lnTo>
                  <a:pt x="1560" y="690"/>
                </a:lnTo>
                <a:lnTo>
                  <a:pt x="1544" y="690"/>
                </a:lnTo>
                <a:lnTo>
                  <a:pt x="1502" y="682"/>
                </a:lnTo>
                <a:lnTo>
                  <a:pt x="1481" y="678"/>
                </a:lnTo>
                <a:lnTo>
                  <a:pt x="1460" y="665"/>
                </a:lnTo>
                <a:lnTo>
                  <a:pt x="1448" y="649"/>
                </a:lnTo>
                <a:lnTo>
                  <a:pt x="1435" y="624"/>
                </a:lnTo>
                <a:lnTo>
                  <a:pt x="1423" y="620"/>
                </a:lnTo>
                <a:lnTo>
                  <a:pt x="1385" y="607"/>
                </a:lnTo>
                <a:lnTo>
                  <a:pt x="1344" y="599"/>
                </a:lnTo>
                <a:lnTo>
                  <a:pt x="1323" y="607"/>
                </a:lnTo>
                <a:lnTo>
                  <a:pt x="1298" y="611"/>
                </a:lnTo>
                <a:lnTo>
                  <a:pt x="1294" y="620"/>
                </a:lnTo>
                <a:lnTo>
                  <a:pt x="1281" y="624"/>
                </a:lnTo>
                <a:lnTo>
                  <a:pt x="1252" y="632"/>
                </a:lnTo>
                <a:lnTo>
                  <a:pt x="1190" y="620"/>
                </a:lnTo>
                <a:lnTo>
                  <a:pt x="1161" y="599"/>
                </a:lnTo>
                <a:lnTo>
                  <a:pt x="1090" y="566"/>
                </a:lnTo>
                <a:lnTo>
                  <a:pt x="1044" y="553"/>
                </a:lnTo>
                <a:lnTo>
                  <a:pt x="1003" y="553"/>
                </a:lnTo>
                <a:lnTo>
                  <a:pt x="961" y="557"/>
                </a:lnTo>
                <a:lnTo>
                  <a:pt x="940" y="566"/>
                </a:lnTo>
                <a:lnTo>
                  <a:pt x="928" y="578"/>
                </a:lnTo>
                <a:lnTo>
                  <a:pt x="911" y="595"/>
                </a:lnTo>
                <a:lnTo>
                  <a:pt x="878" y="632"/>
                </a:lnTo>
                <a:lnTo>
                  <a:pt x="865" y="653"/>
                </a:lnTo>
                <a:lnTo>
                  <a:pt x="845" y="678"/>
                </a:lnTo>
                <a:lnTo>
                  <a:pt x="840" y="703"/>
                </a:lnTo>
                <a:lnTo>
                  <a:pt x="845" y="724"/>
                </a:lnTo>
                <a:lnTo>
                  <a:pt x="853" y="749"/>
                </a:lnTo>
                <a:lnTo>
                  <a:pt x="853" y="811"/>
                </a:lnTo>
                <a:lnTo>
                  <a:pt x="853" y="844"/>
                </a:lnTo>
                <a:lnTo>
                  <a:pt x="840" y="882"/>
                </a:lnTo>
                <a:lnTo>
                  <a:pt x="828" y="911"/>
                </a:lnTo>
                <a:lnTo>
                  <a:pt x="803" y="936"/>
                </a:lnTo>
                <a:lnTo>
                  <a:pt x="728" y="982"/>
                </a:lnTo>
                <a:lnTo>
                  <a:pt x="649" y="1019"/>
                </a:lnTo>
                <a:lnTo>
                  <a:pt x="608" y="1027"/>
                </a:lnTo>
                <a:lnTo>
                  <a:pt x="562" y="1040"/>
                </a:lnTo>
                <a:lnTo>
                  <a:pt x="508" y="1048"/>
                </a:lnTo>
                <a:lnTo>
                  <a:pt x="458" y="1048"/>
                </a:lnTo>
                <a:lnTo>
                  <a:pt x="412" y="1036"/>
                </a:lnTo>
                <a:lnTo>
                  <a:pt x="366" y="1011"/>
                </a:lnTo>
                <a:lnTo>
                  <a:pt x="325" y="982"/>
                </a:lnTo>
                <a:lnTo>
                  <a:pt x="287" y="936"/>
                </a:lnTo>
                <a:lnTo>
                  <a:pt x="258" y="869"/>
                </a:lnTo>
                <a:lnTo>
                  <a:pt x="233" y="786"/>
                </a:lnTo>
                <a:lnTo>
                  <a:pt x="229" y="761"/>
                </a:lnTo>
                <a:lnTo>
                  <a:pt x="221" y="707"/>
                </a:lnTo>
                <a:lnTo>
                  <a:pt x="229" y="674"/>
                </a:lnTo>
                <a:lnTo>
                  <a:pt x="241" y="636"/>
                </a:lnTo>
                <a:lnTo>
                  <a:pt x="258" y="599"/>
                </a:lnTo>
                <a:lnTo>
                  <a:pt x="287" y="570"/>
                </a:lnTo>
                <a:lnTo>
                  <a:pt x="300" y="553"/>
                </a:lnTo>
                <a:lnTo>
                  <a:pt x="316" y="512"/>
                </a:lnTo>
                <a:lnTo>
                  <a:pt x="316" y="487"/>
                </a:lnTo>
                <a:lnTo>
                  <a:pt x="304" y="470"/>
                </a:lnTo>
                <a:lnTo>
                  <a:pt x="287" y="453"/>
                </a:lnTo>
                <a:lnTo>
                  <a:pt x="246" y="441"/>
                </a:lnTo>
                <a:lnTo>
                  <a:pt x="208" y="416"/>
                </a:lnTo>
                <a:lnTo>
                  <a:pt x="179" y="403"/>
                </a:lnTo>
                <a:lnTo>
                  <a:pt x="146" y="370"/>
                </a:lnTo>
                <a:lnTo>
                  <a:pt x="117" y="333"/>
                </a:lnTo>
                <a:lnTo>
                  <a:pt x="108" y="308"/>
                </a:lnTo>
                <a:lnTo>
                  <a:pt x="104" y="287"/>
                </a:lnTo>
                <a:lnTo>
                  <a:pt x="108" y="262"/>
                </a:lnTo>
                <a:lnTo>
                  <a:pt x="117" y="233"/>
                </a:lnTo>
                <a:lnTo>
                  <a:pt x="133" y="208"/>
                </a:lnTo>
                <a:lnTo>
                  <a:pt x="158" y="179"/>
                </a:lnTo>
                <a:lnTo>
                  <a:pt x="162" y="166"/>
                </a:lnTo>
                <a:lnTo>
                  <a:pt x="162" y="154"/>
                </a:lnTo>
                <a:lnTo>
                  <a:pt x="158" y="141"/>
                </a:lnTo>
                <a:lnTo>
                  <a:pt x="150" y="125"/>
                </a:lnTo>
                <a:lnTo>
                  <a:pt x="133" y="112"/>
                </a:lnTo>
                <a:lnTo>
                  <a:pt x="104" y="100"/>
                </a:lnTo>
                <a:lnTo>
                  <a:pt x="54" y="96"/>
                </a:lnTo>
                <a:lnTo>
                  <a:pt x="42" y="83"/>
                </a:lnTo>
                <a:lnTo>
                  <a:pt x="13" y="58"/>
                </a:lnTo>
                <a:lnTo>
                  <a:pt x="8" y="46"/>
                </a:lnTo>
                <a:lnTo>
                  <a:pt x="0" y="29"/>
                </a:lnTo>
                <a:lnTo>
                  <a:pt x="13" y="17"/>
                </a:lnTo>
                <a:lnTo>
                  <a:pt x="33" y="4"/>
                </a:lnTo>
                <a:lnTo>
                  <a:pt x="179" y="0"/>
                </a:lnTo>
                <a:close/>
              </a:path>
            </a:pathLst>
          </a:custGeom>
          <a:solidFill>
            <a:srgbClr val="FFFFFF">
              <a:alpha val="2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ja-JP" altLang="en-US"/>
          </a:p>
        </p:txBody>
      </p:sp>
      <p:grpSp>
        <p:nvGrpSpPr>
          <p:cNvPr id="4" name="グループ化 12"/>
          <p:cNvGrpSpPr>
            <a:grpSpLocks/>
          </p:cNvGrpSpPr>
          <p:nvPr/>
        </p:nvGrpSpPr>
        <p:grpSpPr bwMode="auto">
          <a:xfrm>
            <a:off x="4000496" y="0"/>
            <a:ext cx="5143504" cy="2000240"/>
            <a:chOff x="2168" y="0"/>
            <a:chExt cx="3576" cy="1384"/>
          </a:xfrm>
        </p:grpSpPr>
        <p:sp>
          <p:nvSpPr>
            <p:cNvPr id="14" name="図形 13"/>
            <p:cNvSpPr>
              <a:spLocks/>
            </p:cNvSpPr>
            <p:nvPr/>
          </p:nvSpPr>
          <p:spPr bwMode="auto">
            <a:xfrm>
              <a:off x="5420" y="1044"/>
              <a:ext cx="324" cy="272"/>
            </a:xfrm>
            <a:custGeom>
              <a:avLst/>
              <a:gdLst/>
              <a:ahLst/>
              <a:cxnLst>
                <a:cxn ang="0">
                  <a:pos x="12" y="112"/>
                </a:cxn>
                <a:cxn ang="0">
                  <a:pos x="0" y="124"/>
                </a:cxn>
                <a:cxn ang="0">
                  <a:pos x="0" y="148"/>
                </a:cxn>
                <a:cxn ang="0">
                  <a:pos x="0" y="152"/>
                </a:cxn>
                <a:cxn ang="0">
                  <a:pos x="4" y="164"/>
                </a:cxn>
                <a:cxn ang="0">
                  <a:pos x="16" y="176"/>
                </a:cxn>
                <a:cxn ang="0">
                  <a:pos x="52" y="200"/>
                </a:cxn>
                <a:cxn ang="0">
                  <a:pos x="104" y="224"/>
                </a:cxn>
                <a:cxn ang="0">
                  <a:pos x="156" y="244"/>
                </a:cxn>
                <a:cxn ang="0">
                  <a:pos x="260" y="260"/>
                </a:cxn>
                <a:cxn ang="0">
                  <a:pos x="308" y="268"/>
                </a:cxn>
                <a:cxn ang="0">
                  <a:pos x="324" y="272"/>
                </a:cxn>
                <a:cxn ang="0">
                  <a:pos x="324" y="268"/>
                </a:cxn>
                <a:cxn ang="0">
                  <a:pos x="308" y="268"/>
                </a:cxn>
                <a:cxn ang="0">
                  <a:pos x="264" y="256"/>
                </a:cxn>
                <a:cxn ang="0">
                  <a:pos x="164" y="236"/>
                </a:cxn>
                <a:cxn ang="0">
                  <a:pos x="108" y="220"/>
                </a:cxn>
                <a:cxn ang="0">
                  <a:pos x="60" y="200"/>
                </a:cxn>
                <a:cxn ang="0">
                  <a:pos x="24" y="176"/>
                </a:cxn>
                <a:cxn ang="0">
                  <a:pos x="12" y="164"/>
                </a:cxn>
                <a:cxn ang="0">
                  <a:pos x="0" y="148"/>
                </a:cxn>
                <a:cxn ang="0">
                  <a:pos x="4" y="124"/>
                </a:cxn>
                <a:cxn ang="0">
                  <a:pos x="16" y="112"/>
                </a:cxn>
                <a:cxn ang="0">
                  <a:pos x="36" y="92"/>
                </a:cxn>
                <a:cxn ang="0">
                  <a:pos x="64" y="76"/>
                </a:cxn>
                <a:cxn ang="0">
                  <a:pos x="140" y="44"/>
                </a:cxn>
                <a:cxn ang="0">
                  <a:pos x="228" y="20"/>
                </a:cxn>
                <a:cxn ang="0">
                  <a:pos x="324" y="0"/>
                </a:cxn>
                <a:cxn ang="0">
                  <a:pos x="236" y="12"/>
                </a:cxn>
                <a:cxn ang="0">
                  <a:pos x="140" y="36"/>
                </a:cxn>
                <a:cxn ang="0">
                  <a:pos x="64" y="76"/>
                </a:cxn>
                <a:cxn ang="0">
                  <a:pos x="36" y="92"/>
                </a:cxn>
                <a:cxn ang="0">
                  <a:pos x="16" y="112"/>
                </a:cxn>
              </a:cxnLst>
              <a:rect l="0" t="0" r="0" b="0"/>
              <a:pathLst>
                <a:path w="324" h="272">
                  <a:moveTo>
                    <a:pt x="12" y="112"/>
                  </a:moveTo>
                  <a:lnTo>
                    <a:pt x="0" y="124"/>
                  </a:lnTo>
                  <a:lnTo>
                    <a:pt x="0" y="148"/>
                  </a:lnTo>
                  <a:lnTo>
                    <a:pt x="0" y="152"/>
                  </a:lnTo>
                  <a:lnTo>
                    <a:pt x="4" y="164"/>
                  </a:lnTo>
                  <a:lnTo>
                    <a:pt x="16" y="176"/>
                  </a:lnTo>
                  <a:lnTo>
                    <a:pt x="52" y="200"/>
                  </a:lnTo>
                  <a:lnTo>
                    <a:pt x="104" y="224"/>
                  </a:lnTo>
                  <a:lnTo>
                    <a:pt x="156" y="244"/>
                  </a:lnTo>
                  <a:lnTo>
                    <a:pt x="260" y="260"/>
                  </a:lnTo>
                  <a:lnTo>
                    <a:pt x="308" y="268"/>
                  </a:lnTo>
                  <a:lnTo>
                    <a:pt x="324" y="272"/>
                  </a:lnTo>
                  <a:lnTo>
                    <a:pt x="324" y="268"/>
                  </a:lnTo>
                  <a:lnTo>
                    <a:pt x="308" y="268"/>
                  </a:lnTo>
                  <a:lnTo>
                    <a:pt x="264" y="256"/>
                  </a:lnTo>
                  <a:lnTo>
                    <a:pt x="164" y="236"/>
                  </a:lnTo>
                  <a:lnTo>
                    <a:pt x="108" y="220"/>
                  </a:lnTo>
                  <a:lnTo>
                    <a:pt x="60" y="200"/>
                  </a:lnTo>
                  <a:lnTo>
                    <a:pt x="24" y="176"/>
                  </a:lnTo>
                  <a:lnTo>
                    <a:pt x="12" y="164"/>
                  </a:lnTo>
                  <a:lnTo>
                    <a:pt x="0" y="148"/>
                  </a:lnTo>
                  <a:lnTo>
                    <a:pt x="4" y="124"/>
                  </a:lnTo>
                  <a:lnTo>
                    <a:pt x="16" y="112"/>
                  </a:lnTo>
                  <a:lnTo>
                    <a:pt x="36" y="92"/>
                  </a:lnTo>
                  <a:lnTo>
                    <a:pt x="64" y="76"/>
                  </a:lnTo>
                  <a:lnTo>
                    <a:pt x="140" y="44"/>
                  </a:lnTo>
                  <a:lnTo>
                    <a:pt x="228" y="20"/>
                  </a:lnTo>
                  <a:lnTo>
                    <a:pt x="324" y="0"/>
                  </a:lnTo>
                  <a:lnTo>
                    <a:pt x="236" y="12"/>
                  </a:lnTo>
                  <a:lnTo>
                    <a:pt x="140" y="36"/>
                  </a:lnTo>
                  <a:lnTo>
                    <a:pt x="64" y="76"/>
                  </a:lnTo>
                  <a:lnTo>
                    <a:pt x="36" y="92"/>
                  </a:lnTo>
                  <a:lnTo>
                    <a:pt x="16" y="112"/>
                  </a:lnTo>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 name="図形 14"/>
            <p:cNvSpPr>
              <a:spLocks/>
            </p:cNvSpPr>
            <p:nvPr/>
          </p:nvSpPr>
          <p:spPr bwMode="auto">
            <a:xfrm>
              <a:off x="2328" y="0"/>
              <a:ext cx="296" cy="24"/>
            </a:xfrm>
            <a:custGeom>
              <a:avLst/>
              <a:gdLst/>
              <a:ahLst/>
              <a:cxnLst>
                <a:cxn ang="0">
                  <a:pos x="56" y="8"/>
                </a:cxn>
                <a:cxn ang="0">
                  <a:pos x="124" y="12"/>
                </a:cxn>
                <a:cxn ang="0">
                  <a:pos x="124" y="8"/>
                </a:cxn>
                <a:cxn ang="0">
                  <a:pos x="184" y="12"/>
                </a:cxn>
                <a:cxn ang="0">
                  <a:pos x="296" y="24"/>
                </a:cxn>
                <a:cxn ang="0">
                  <a:pos x="256" y="20"/>
                </a:cxn>
                <a:cxn ang="0">
                  <a:pos x="160" y="0"/>
                </a:cxn>
                <a:cxn ang="0">
                  <a:pos x="136" y="0"/>
                </a:cxn>
                <a:cxn ang="0">
                  <a:pos x="164" y="8"/>
                </a:cxn>
                <a:cxn ang="0">
                  <a:pos x="104" y="0"/>
                </a:cxn>
                <a:cxn ang="0">
                  <a:pos x="72" y="0"/>
                </a:cxn>
                <a:cxn ang="0">
                  <a:pos x="100" y="8"/>
                </a:cxn>
                <a:cxn ang="0">
                  <a:pos x="60" y="0"/>
                </a:cxn>
                <a:cxn ang="0">
                  <a:pos x="0" y="0"/>
                </a:cxn>
                <a:cxn ang="0">
                  <a:pos x="56" y="8"/>
                </a:cxn>
              </a:cxnLst>
              <a:rect l="0" t="0" r="0" b="0"/>
              <a:pathLst>
                <a:path w="296" h="24">
                  <a:moveTo>
                    <a:pt x="56" y="8"/>
                  </a:moveTo>
                  <a:lnTo>
                    <a:pt x="124" y="12"/>
                  </a:lnTo>
                  <a:lnTo>
                    <a:pt x="124" y="8"/>
                  </a:lnTo>
                  <a:lnTo>
                    <a:pt x="184" y="12"/>
                  </a:lnTo>
                  <a:lnTo>
                    <a:pt x="296" y="24"/>
                  </a:lnTo>
                  <a:lnTo>
                    <a:pt x="256" y="20"/>
                  </a:lnTo>
                  <a:lnTo>
                    <a:pt x="160" y="0"/>
                  </a:lnTo>
                  <a:lnTo>
                    <a:pt x="136" y="0"/>
                  </a:lnTo>
                  <a:lnTo>
                    <a:pt x="164" y="8"/>
                  </a:lnTo>
                  <a:lnTo>
                    <a:pt x="104" y="0"/>
                  </a:lnTo>
                  <a:lnTo>
                    <a:pt x="72" y="0"/>
                  </a:lnTo>
                  <a:lnTo>
                    <a:pt x="100" y="8"/>
                  </a:lnTo>
                  <a:lnTo>
                    <a:pt x="60" y="0"/>
                  </a:lnTo>
                  <a:lnTo>
                    <a:pt x="0" y="0"/>
                  </a:lnTo>
                  <a:lnTo>
                    <a:pt x="5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2884" y="0"/>
              <a:ext cx="352" cy="168"/>
            </a:xfrm>
            <a:custGeom>
              <a:avLst/>
              <a:gdLst/>
              <a:ahLst/>
              <a:cxnLst>
                <a:cxn ang="0">
                  <a:pos x="176" y="132"/>
                </a:cxn>
                <a:cxn ang="0">
                  <a:pos x="316" y="164"/>
                </a:cxn>
                <a:cxn ang="0">
                  <a:pos x="316" y="156"/>
                </a:cxn>
                <a:cxn ang="0">
                  <a:pos x="352" y="168"/>
                </a:cxn>
                <a:cxn ang="0">
                  <a:pos x="352" y="164"/>
                </a:cxn>
                <a:cxn ang="0">
                  <a:pos x="312" y="152"/>
                </a:cxn>
                <a:cxn ang="0">
                  <a:pos x="220" y="128"/>
                </a:cxn>
                <a:cxn ang="0">
                  <a:pos x="172" y="108"/>
                </a:cxn>
                <a:cxn ang="0">
                  <a:pos x="128" y="84"/>
                </a:cxn>
                <a:cxn ang="0">
                  <a:pos x="92" y="56"/>
                </a:cxn>
                <a:cxn ang="0">
                  <a:pos x="80" y="36"/>
                </a:cxn>
                <a:cxn ang="0">
                  <a:pos x="76" y="20"/>
                </a:cxn>
                <a:cxn ang="0">
                  <a:pos x="80" y="0"/>
                </a:cxn>
                <a:cxn ang="0">
                  <a:pos x="76" y="0"/>
                </a:cxn>
                <a:cxn ang="0">
                  <a:pos x="68" y="20"/>
                </a:cxn>
                <a:cxn ang="0">
                  <a:pos x="80" y="44"/>
                </a:cxn>
                <a:cxn ang="0">
                  <a:pos x="92" y="60"/>
                </a:cxn>
                <a:cxn ang="0">
                  <a:pos x="128" y="92"/>
                </a:cxn>
                <a:cxn ang="0">
                  <a:pos x="176" y="120"/>
                </a:cxn>
                <a:cxn ang="0">
                  <a:pos x="236" y="140"/>
                </a:cxn>
                <a:cxn ang="0">
                  <a:pos x="176" y="128"/>
                </a:cxn>
                <a:cxn ang="0">
                  <a:pos x="104" y="104"/>
                </a:cxn>
                <a:cxn ang="0">
                  <a:pos x="52" y="84"/>
                </a:cxn>
                <a:cxn ang="0">
                  <a:pos x="20" y="60"/>
                </a:cxn>
                <a:cxn ang="0">
                  <a:pos x="8" y="44"/>
                </a:cxn>
                <a:cxn ang="0">
                  <a:pos x="0" y="24"/>
                </a:cxn>
                <a:cxn ang="0">
                  <a:pos x="8" y="20"/>
                </a:cxn>
                <a:cxn ang="0">
                  <a:pos x="12" y="0"/>
                </a:cxn>
                <a:cxn ang="0">
                  <a:pos x="8" y="0"/>
                </a:cxn>
                <a:cxn ang="0">
                  <a:pos x="0" y="12"/>
                </a:cxn>
                <a:cxn ang="0">
                  <a:pos x="0" y="24"/>
                </a:cxn>
                <a:cxn ang="0">
                  <a:pos x="0" y="44"/>
                </a:cxn>
                <a:cxn ang="0">
                  <a:pos x="12" y="60"/>
                </a:cxn>
                <a:cxn ang="0">
                  <a:pos x="52" y="84"/>
                </a:cxn>
                <a:cxn ang="0">
                  <a:pos x="100" y="108"/>
                </a:cxn>
                <a:cxn ang="0">
                  <a:pos x="176" y="132"/>
                </a:cxn>
              </a:cxnLst>
              <a:rect l="0" t="0" r="0" b="0"/>
              <a:pathLst>
                <a:path w="352" h="168">
                  <a:moveTo>
                    <a:pt x="176" y="132"/>
                  </a:moveTo>
                  <a:lnTo>
                    <a:pt x="316" y="164"/>
                  </a:lnTo>
                  <a:lnTo>
                    <a:pt x="316" y="156"/>
                  </a:lnTo>
                  <a:lnTo>
                    <a:pt x="352" y="168"/>
                  </a:lnTo>
                  <a:lnTo>
                    <a:pt x="352" y="164"/>
                  </a:lnTo>
                  <a:lnTo>
                    <a:pt x="312" y="152"/>
                  </a:lnTo>
                  <a:lnTo>
                    <a:pt x="220" y="128"/>
                  </a:lnTo>
                  <a:lnTo>
                    <a:pt x="172" y="108"/>
                  </a:lnTo>
                  <a:lnTo>
                    <a:pt x="128" y="84"/>
                  </a:lnTo>
                  <a:lnTo>
                    <a:pt x="92" y="56"/>
                  </a:lnTo>
                  <a:lnTo>
                    <a:pt x="80" y="36"/>
                  </a:lnTo>
                  <a:lnTo>
                    <a:pt x="76" y="20"/>
                  </a:lnTo>
                  <a:lnTo>
                    <a:pt x="80" y="0"/>
                  </a:lnTo>
                  <a:lnTo>
                    <a:pt x="76" y="0"/>
                  </a:lnTo>
                  <a:lnTo>
                    <a:pt x="68" y="20"/>
                  </a:lnTo>
                  <a:lnTo>
                    <a:pt x="80" y="44"/>
                  </a:lnTo>
                  <a:lnTo>
                    <a:pt x="92" y="60"/>
                  </a:lnTo>
                  <a:lnTo>
                    <a:pt x="128" y="92"/>
                  </a:lnTo>
                  <a:lnTo>
                    <a:pt x="176" y="120"/>
                  </a:lnTo>
                  <a:lnTo>
                    <a:pt x="236" y="140"/>
                  </a:lnTo>
                  <a:lnTo>
                    <a:pt x="176" y="128"/>
                  </a:lnTo>
                  <a:lnTo>
                    <a:pt x="104" y="104"/>
                  </a:lnTo>
                  <a:lnTo>
                    <a:pt x="52" y="84"/>
                  </a:lnTo>
                  <a:lnTo>
                    <a:pt x="20" y="60"/>
                  </a:lnTo>
                  <a:lnTo>
                    <a:pt x="8" y="44"/>
                  </a:lnTo>
                  <a:lnTo>
                    <a:pt x="0" y="24"/>
                  </a:lnTo>
                  <a:lnTo>
                    <a:pt x="8" y="20"/>
                  </a:lnTo>
                  <a:lnTo>
                    <a:pt x="12" y="0"/>
                  </a:lnTo>
                  <a:lnTo>
                    <a:pt x="8" y="0"/>
                  </a:lnTo>
                  <a:lnTo>
                    <a:pt x="0" y="12"/>
                  </a:lnTo>
                  <a:lnTo>
                    <a:pt x="0" y="24"/>
                  </a:lnTo>
                  <a:lnTo>
                    <a:pt x="0" y="44"/>
                  </a:lnTo>
                  <a:lnTo>
                    <a:pt x="12" y="60"/>
                  </a:lnTo>
                  <a:lnTo>
                    <a:pt x="52" y="84"/>
                  </a:lnTo>
                  <a:lnTo>
                    <a:pt x="100" y="108"/>
                  </a:lnTo>
                  <a:lnTo>
                    <a:pt x="176" y="1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5504" y="1076"/>
              <a:ext cx="240" cy="216"/>
            </a:xfrm>
            <a:custGeom>
              <a:avLst/>
              <a:gdLst/>
              <a:ahLst/>
              <a:cxnLst>
                <a:cxn ang="0">
                  <a:pos x="0" y="128"/>
                </a:cxn>
                <a:cxn ang="0">
                  <a:pos x="20" y="144"/>
                </a:cxn>
                <a:cxn ang="0">
                  <a:pos x="48" y="164"/>
                </a:cxn>
                <a:cxn ang="0">
                  <a:pos x="80" y="180"/>
                </a:cxn>
                <a:cxn ang="0">
                  <a:pos x="116" y="192"/>
                </a:cxn>
                <a:cxn ang="0">
                  <a:pos x="188" y="204"/>
                </a:cxn>
                <a:cxn ang="0">
                  <a:pos x="240" y="216"/>
                </a:cxn>
                <a:cxn ang="0">
                  <a:pos x="240" y="212"/>
                </a:cxn>
                <a:cxn ang="0">
                  <a:pos x="188" y="204"/>
                </a:cxn>
                <a:cxn ang="0">
                  <a:pos x="116" y="188"/>
                </a:cxn>
                <a:cxn ang="0">
                  <a:pos x="48" y="164"/>
                </a:cxn>
                <a:cxn ang="0">
                  <a:pos x="24" y="144"/>
                </a:cxn>
                <a:cxn ang="0">
                  <a:pos x="8" y="128"/>
                </a:cxn>
                <a:cxn ang="0">
                  <a:pos x="8" y="96"/>
                </a:cxn>
                <a:cxn ang="0">
                  <a:pos x="20" y="72"/>
                </a:cxn>
                <a:cxn ang="0">
                  <a:pos x="32" y="68"/>
                </a:cxn>
                <a:cxn ang="0">
                  <a:pos x="72" y="44"/>
                </a:cxn>
                <a:cxn ang="0">
                  <a:pos x="144" y="16"/>
                </a:cxn>
                <a:cxn ang="0">
                  <a:pos x="240" y="0"/>
                </a:cxn>
                <a:cxn ang="0">
                  <a:pos x="144" y="16"/>
                </a:cxn>
                <a:cxn ang="0">
                  <a:pos x="72" y="44"/>
                </a:cxn>
                <a:cxn ang="0">
                  <a:pos x="32" y="60"/>
                </a:cxn>
                <a:cxn ang="0">
                  <a:pos x="12" y="72"/>
                </a:cxn>
                <a:cxn ang="0">
                  <a:pos x="0" y="96"/>
                </a:cxn>
                <a:cxn ang="0">
                  <a:pos x="0" y="116"/>
                </a:cxn>
                <a:cxn ang="0">
                  <a:pos x="0" y="128"/>
                </a:cxn>
              </a:cxnLst>
              <a:rect l="0" t="0" r="0" b="0"/>
              <a:pathLst>
                <a:path w="240" h="216">
                  <a:moveTo>
                    <a:pt x="0" y="128"/>
                  </a:moveTo>
                  <a:lnTo>
                    <a:pt x="20" y="144"/>
                  </a:lnTo>
                  <a:lnTo>
                    <a:pt x="48" y="164"/>
                  </a:lnTo>
                  <a:lnTo>
                    <a:pt x="80" y="180"/>
                  </a:lnTo>
                  <a:lnTo>
                    <a:pt x="116" y="192"/>
                  </a:lnTo>
                  <a:lnTo>
                    <a:pt x="188" y="204"/>
                  </a:lnTo>
                  <a:lnTo>
                    <a:pt x="240" y="216"/>
                  </a:lnTo>
                  <a:lnTo>
                    <a:pt x="240" y="212"/>
                  </a:lnTo>
                  <a:lnTo>
                    <a:pt x="188" y="204"/>
                  </a:lnTo>
                  <a:lnTo>
                    <a:pt x="116" y="188"/>
                  </a:lnTo>
                  <a:lnTo>
                    <a:pt x="48" y="164"/>
                  </a:lnTo>
                  <a:lnTo>
                    <a:pt x="24" y="144"/>
                  </a:lnTo>
                  <a:lnTo>
                    <a:pt x="8" y="128"/>
                  </a:lnTo>
                  <a:lnTo>
                    <a:pt x="8" y="96"/>
                  </a:lnTo>
                  <a:lnTo>
                    <a:pt x="20" y="72"/>
                  </a:lnTo>
                  <a:lnTo>
                    <a:pt x="32" y="68"/>
                  </a:lnTo>
                  <a:lnTo>
                    <a:pt x="72" y="44"/>
                  </a:lnTo>
                  <a:lnTo>
                    <a:pt x="144" y="16"/>
                  </a:lnTo>
                  <a:lnTo>
                    <a:pt x="240" y="0"/>
                  </a:lnTo>
                  <a:lnTo>
                    <a:pt x="144" y="16"/>
                  </a:lnTo>
                  <a:lnTo>
                    <a:pt x="72" y="44"/>
                  </a:lnTo>
                  <a:lnTo>
                    <a:pt x="32" y="60"/>
                  </a:lnTo>
                  <a:lnTo>
                    <a:pt x="12" y="72"/>
                  </a:lnTo>
                  <a:lnTo>
                    <a:pt x="0" y="96"/>
                  </a:lnTo>
                  <a:lnTo>
                    <a:pt x="0" y="116"/>
                  </a:lnTo>
                  <a:lnTo>
                    <a:pt x="0" y="1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5740" y="1180"/>
              <a:ext cx="4" cy="36"/>
            </a:xfrm>
            <a:custGeom>
              <a:avLst/>
              <a:gdLst/>
              <a:ahLst/>
              <a:cxnLst>
                <a:cxn ang="0">
                  <a:pos x="4" y="36"/>
                </a:cxn>
                <a:cxn ang="0">
                  <a:pos x="4" y="24"/>
                </a:cxn>
                <a:cxn ang="0">
                  <a:pos x="4" y="12"/>
                </a:cxn>
                <a:cxn ang="0">
                  <a:pos x="4" y="0"/>
                </a:cxn>
                <a:cxn ang="0">
                  <a:pos x="0" y="4"/>
                </a:cxn>
                <a:cxn ang="0">
                  <a:pos x="0" y="24"/>
                </a:cxn>
                <a:cxn ang="0">
                  <a:pos x="4" y="36"/>
                </a:cxn>
              </a:cxnLst>
              <a:rect l="0" t="0" r="0" b="0"/>
              <a:pathLst>
                <a:path w="4" h="36">
                  <a:moveTo>
                    <a:pt x="4" y="36"/>
                  </a:moveTo>
                  <a:lnTo>
                    <a:pt x="4" y="24"/>
                  </a:lnTo>
                  <a:lnTo>
                    <a:pt x="4" y="12"/>
                  </a:lnTo>
                  <a:lnTo>
                    <a:pt x="4" y="0"/>
                  </a:lnTo>
                  <a:lnTo>
                    <a:pt x="0" y="4"/>
                  </a:lnTo>
                  <a:lnTo>
                    <a:pt x="0" y="24"/>
                  </a:lnTo>
                  <a:lnTo>
                    <a:pt x="4"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5720" y="1160"/>
              <a:ext cx="24" cy="68"/>
            </a:xfrm>
            <a:custGeom>
              <a:avLst/>
              <a:gdLst/>
              <a:ahLst/>
              <a:cxnLst>
                <a:cxn ang="0">
                  <a:pos x="8" y="24"/>
                </a:cxn>
                <a:cxn ang="0">
                  <a:pos x="0" y="44"/>
                </a:cxn>
                <a:cxn ang="0">
                  <a:pos x="8" y="56"/>
                </a:cxn>
                <a:cxn ang="0">
                  <a:pos x="24" y="68"/>
                </a:cxn>
                <a:cxn ang="0">
                  <a:pos x="24" y="60"/>
                </a:cxn>
                <a:cxn ang="0">
                  <a:pos x="12" y="48"/>
                </a:cxn>
                <a:cxn ang="0">
                  <a:pos x="8" y="44"/>
                </a:cxn>
                <a:cxn ang="0">
                  <a:pos x="8" y="24"/>
                </a:cxn>
                <a:cxn ang="0">
                  <a:pos x="12" y="20"/>
                </a:cxn>
                <a:cxn ang="0">
                  <a:pos x="24" y="8"/>
                </a:cxn>
                <a:cxn ang="0">
                  <a:pos x="24" y="0"/>
                </a:cxn>
                <a:cxn ang="0">
                  <a:pos x="8" y="20"/>
                </a:cxn>
                <a:cxn ang="0">
                  <a:pos x="8" y="24"/>
                </a:cxn>
              </a:cxnLst>
              <a:rect l="0" t="0" r="0" b="0"/>
              <a:pathLst>
                <a:path w="24" h="68">
                  <a:moveTo>
                    <a:pt x="8" y="24"/>
                  </a:moveTo>
                  <a:lnTo>
                    <a:pt x="0" y="44"/>
                  </a:lnTo>
                  <a:lnTo>
                    <a:pt x="8" y="56"/>
                  </a:lnTo>
                  <a:lnTo>
                    <a:pt x="24" y="68"/>
                  </a:lnTo>
                  <a:lnTo>
                    <a:pt x="24" y="60"/>
                  </a:lnTo>
                  <a:lnTo>
                    <a:pt x="12" y="48"/>
                  </a:lnTo>
                  <a:lnTo>
                    <a:pt x="8" y="44"/>
                  </a:lnTo>
                  <a:lnTo>
                    <a:pt x="8" y="24"/>
                  </a:lnTo>
                  <a:lnTo>
                    <a:pt x="12" y="20"/>
                  </a:lnTo>
                  <a:lnTo>
                    <a:pt x="24" y="8"/>
                  </a:lnTo>
                  <a:lnTo>
                    <a:pt x="24" y="0"/>
                  </a:lnTo>
                  <a:lnTo>
                    <a:pt x="8" y="20"/>
                  </a:lnTo>
                  <a:lnTo>
                    <a:pt x="8" y="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5656" y="1120"/>
              <a:ext cx="88" cy="132"/>
            </a:xfrm>
            <a:custGeom>
              <a:avLst/>
              <a:gdLst/>
              <a:ahLst/>
              <a:cxnLst>
                <a:cxn ang="0">
                  <a:pos x="0" y="72"/>
                </a:cxn>
                <a:cxn ang="0">
                  <a:pos x="12" y="96"/>
                </a:cxn>
                <a:cxn ang="0">
                  <a:pos x="28" y="112"/>
                </a:cxn>
                <a:cxn ang="0">
                  <a:pos x="60" y="124"/>
                </a:cxn>
                <a:cxn ang="0">
                  <a:pos x="88" y="132"/>
                </a:cxn>
                <a:cxn ang="0">
                  <a:pos x="60" y="120"/>
                </a:cxn>
                <a:cxn ang="0">
                  <a:pos x="36" y="108"/>
                </a:cxn>
                <a:cxn ang="0">
                  <a:pos x="16" y="88"/>
                </a:cxn>
                <a:cxn ang="0">
                  <a:pos x="4" y="72"/>
                </a:cxn>
                <a:cxn ang="0">
                  <a:pos x="4" y="60"/>
                </a:cxn>
                <a:cxn ang="0">
                  <a:pos x="12" y="48"/>
                </a:cxn>
                <a:cxn ang="0">
                  <a:pos x="24" y="36"/>
                </a:cxn>
                <a:cxn ang="0">
                  <a:pos x="48" y="16"/>
                </a:cxn>
                <a:cxn ang="0">
                  <a:pos x="88" y="4"/>
                </a:cxn>
                <a:cxn ang="0">
                  <a:pos x="88" y="0"/>
                </a:cxn>
                <a:cxn ang="0">
                  <a:pos x="48" y="16"/>
                </a:cxn>
                <a:cxn ang="0">
                  <a:pos x="16" y="36"/>
                </a:cxn>
                <a:cxn ang="0">
                  <a:pos x="12" y="48"/>
                </a:cxn>
                <a:cxn ang="0">
                  <a:pos x="4" y="52"/>
                </a:cxn>
                <a:cxn ang="0">
                  <a:pos x="0" y="72"/>
                </a:cxn>
              </a:cxnLst>
              <a:rect l="0" t="0" r="0" b="0"/>
              <a:pathLst>
                <a:path w="88" h="132">
                  <a:moveTo>
                    <a:pt x="0" y="72"/>
                  </a:moveTo>
                  <a:lnTo>
                    <a:pt x="12" y="96"/>
                  </a:lnTo>
                  <a:lnTo>
                    <a:pt x="28" y="112"/>
                  </a:lnTo>
                  <a:lnTo>
                    <a:pt x="60" y="124"/>
                  </a:lnTo>
                  <a:lnTo>
                    <a:pt x="88" y="132"/>
                  </a:lnTo>
                  <a:lnTo>
                    <a:pt x="60" y="120"/>
                  </a:lnTo>
                  <a:lnTo>
                    <a:pt x="36" y="108"/>
                  </a:lnTo>
                  <a:lnTo>
                    <a:pt x="16" y="88"/>
                  </a:lnTo>
                  <a:lnTo>
                    <a:pt x="4" y="72"/>
                  </a:lnTo>
                  <a:lnTo>
                    <a:pt x="4" y="60"/>
                  </a:lnTo>
                  <a:lnTo>
                    <a:pt x="12" y="48"/>
                  </a:lnTo>
                  <a:lnTo>
                    <a:pt x="24" y="36"/>
                  </a:lnTo>
                  <a:lnTo>
                    <a:pt x="48" y="16"/>
                  </a:lnTo>
                  <a:lnTo>
                    <a:pt x="88" y="4"/>
                  </a:lnTo>
                  <a:lnTo>
                    <a:pt x="88" y="0"/>
                  </a:lnTo>
                  <a:lnTo>
                    <a:pt x="48" y="16"/>
                  </a:lnTo>
                  <a:lnTo>
                    <a:pt x="16" y="36"/>
                  </a:lnTo>
                  <a:lnTo>
                    <a:pt x="12" y="48"/>
                  </a:lnTo>
                  <a:lnTo>
                    <a:pt x="4" y="52"/>
                  </a:lnTo>
                  <a:lnTo>
                    <a:pt x="0"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2" name="図形 21"/>
            <p:cNvSpPr>
              <a:spLocks/>
            </p:cNvSpPr>
            <p:nvPr/>
          </p:nvSpPr>
          <p:spPr bwMode="auto">
            <a:xfrm>
              <a:off x="5672" y="32"/>
              <a:ext cx="72" cy="72"/>
            </a:xfrm>
            <a:custGeom>
              <a:avLst/>
              <a:gdLst/>
              <a:ahLst/>
              <a:cxnLst>
                <a:cxn ang="0">
                  <a:pos x="0" y="36"/>
                </a:cxn>
                <a:cxn ang="0">
                  <a:pos x="0" y="48"/>
                </a:cxn>
                <a:cxn ang="0">
                  <a:pos x="12" y="60"/>
                </a:cxn>
                <a:cxn ang="0">
                  <a:pos x="32" y="64"/>
                </a:cxn>
                <a:cxn ang="0">
                  <a:pos x="72" y="72"/>
                </a:cxn>
                <a:cxn ang="0">
                  <a:pos x="32" y="60"/>
                </a:cxn>
                <a:cxn ang="0">
                  <a:pos x="8" y="48"/>
                </a:cxn>
                <a:cxn ang="0">
                  <a:pos x="0" y="36"/>
                </a:cxn>
                <a:cxn ang="0">
                  <a:pos x="20" y="24"/>
                </a:cxn>
                <a:cxn ang="0">
                  <a:pos x="44" y="12"/>
                </a:cxn>
                <a:cxn ang="0">
                  <a:pos x="72" y="4"/>
                </a:cxn>
                <a:cxn ang="0">
                  <a:pos x="72" y="0"/>
                </a:cxn>
                <a:cxn ang="0">
                  <a:pos x="36" y="12"/>
                </a:cxn>
                <a:cxn ang="0">
                  <a:pos x="12" y="16"/>
                </a:cxn>
                <a:cxn ang="0">
                  <a:pos x="0" y="36"/>
                </a:cxn>
              </a:cxnLst>
              <a:rect l="0" t="0" r="0" b="0"/>
              <a:pathLst>
                <a:path w="72" h="72">
                  <a:moveTo>
                    <a:pt x="0" y="36"/>
                  </a:moveTo>
                  <a:lnTo>
                    <a:pt x="0" y="48"/>
                  </a:lnTo>
                  <a:lnTo>
                    <a:pt x="12" y="60"/>
                  </a:lnTo>
                  <a:lnTo>
                    <a:pt x="32" y="64"/>
                  </a:lnTo>
                  <a:lnTo>
                    <a:pt x="72" y="72"/>
                  </a:lnTo>
                  <a:lnTo>
                    <a:pt x="32" y="60"/>
                  </a:lnTo>
                  <a:lnTo>
                    <a:pt x="8" y="48"/>
                  </a:lnTo>
                  <a:lnTo>
                    <a:pt x="0" y="36"/>
                  </a:lnTo>
                  <a:lnTo>
                    <a:pt x="20" y="24"/>
                  </a:lnTo>
                  <a:lnTo>
                    <a:pt x="44" y="12"/>
                  </a:lnTo>
                  <a:lnTo>
                    <a:pt x="72" y="4"/>
                  </a:lnTo>
                  <a:lnTo>
                    <a:pt x="72" y="0"/>
                  </a:lnTo>
                  <a:lnTo>
                    <a:pt x="36" y="12"/>
                  </a:lnTo>
                  <a:lnTo>
                    <a:pt x="12" y="16"/>
                  </a:lnTo>
                  <a:lnTo>
                    <a:pt x="0"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5600" y="0"/>
              <a:ext cx="144" cy="128"/>
            </a:xfrm>
            <a:custGeom>
              <a:avLst/>
              <a:gdLst/>
              <a:ahLst/>
              <a:cxnLst>
                <a:cxn ang="0">
                  <a:pos x="128" y="0"/>
                </a:cxn>
                <a:cxn ang="0">
                  <a:pos x="84" y="8"/>
                </a:cxn>
                <a:cxn ang="0">
                  <a:pos x="56" y="12"/>
                </a:cxn>
                <a:cxn ang="0">
                  <a:pos x="20" y="32"/>
                </a:cxn>
                <a:cxn ang="0">
                  <a:pos x="8" y="48"/>
                </a:cxn>
                <a:cxn ang="0">
                  <a:pos x="0" y="60"/>
                </a:cxn>
                <a:cxn ang="0">
                  <a:pos x="8" y="72"/>
                </a:cxn>
                <a:cxn ang="0">
                  <a:pos x="20" y="92"/>
                </a:cxn>
                <a:cxn ang="0">
                  <a:pos x="56" y="108"/>
                </a:cxn>
                <a:cxn ang="0">
                  <a:pos x="104" y="120"/>
                </a:cxn>
                <a:cxn ang="0">
                  <a:pos x="144" y="128"/>
                </a:cxn>
                <a:cxn ang="0">
                  <a:pos x="108" y="116"/>
                </a:cxn>
                <a:cxn ang="0">
                  <a:pos x="60" y="104"/>
                </a:cxn>
                <a:cxn ang="0">
                  <a:pos x="20" y="84"/>
                </a:cxn>
                <a:cxn ang="0">
                  <a:pos x="12" y="72"/>
                </a:cxn>
                <a:cxn ang="0">
                  <a:pos x="8" y="60"/>
                </a:cxn>
                <a:cxn ang="0">
                  <a:pos x="12" y="56"/>
                </a:cxn>
                <a:cxn ang="0">
                  <a:pos x="24" y="36"/>
                </a:cxn>
                <a:cxn ang="0">
                  <a:pos x="44" y="24"/>
                </a:cxn>
                <a:cxn ang="0">
                  <a:pos x="68" y="20"/>
                </a:cxn>
                <a:cxn ang="0">
                  <a:pos x="104" y="8"/>
                </a:cxn>
                <a:cxn ang="0">
                  <a:pos x="144" y="8"/>
                </a:cxn>
                <a:cxn ang="0">
                  <a:pos x="144" y="0"/>
                </a:cxn>
                <a:cxn ang="0">
                  <a:pos x="128" y="0"/>
                </a:cxn>
              </a:cxnLst>
              <a:rect l="0" t="0" r="0" b="0"/>
              <a:pathLst>
                <a:path w="144" h="128">
                  <a:moveTo>
                    <a:pt x="128" y="0"/>
                  </a:moveTo>
                  <a:lnTo>
                    <a:pt x="84" y="8"/>
                  </a:lnTo>
                  <a:lnTo>
                    <a:pt x="56" y="12"/>
                  </a:lnTo>
                  <a:lnTo>
                    <a:pt x="20" y="32"/>
                  </a:lnTo>
                  <a:lnTo>
                    <a:pt x="8" y="48"/>
                  </a:lnTo>
                  <a:lnTo>
                    <a:pt x="0" y="60"/>
                  </a:lnTo>
                  <a:lnTo>
                    <a:pt x="8" y="72"/>
                  </a:lnTo>
                  <a:lnTo>
                    <a:pt x="20" y="92"/>
                  </a:lnTo>
                  <a:lnTo>
                    <a:pt x="56" y="108"/>
                  </a:lnTo>
                  <a:lnTo>
                    <a:pt x="104" y="120"/>
                  </a:lnTo>
                  <a:lnTo>
                    <a:pt x="144" y="128"/>
                  </a:lnTo>
                  <a:lnTo>
                    <a:pt x="108" y="116"/>
                  </a:lnTo>
                  <a:lnTo>
                    <a:pt x="60" y="104"/>
                  </a:lnTo>
                  <a:lnTo>
                    <a:pt x="20" y="84"/>
                  </a:lnTo>
                  <a:lnTo>
                    <a:pt x="12" y="72"/>
                  </a:lnTo>
                  <a:lnTo>
                    <a:pt x="8" y="60"/>
                  </a:lnTo>
                  <a:lnTo>
                    <a:pt x="12" y="56"/>
                  </a:lnTo>
                  <a:lnTo>
                    <a:pt x="24" y="36"/>
                  </a:lnTo>
                  <a:lnTo>
                    <a:pt x="44" y="24"/>
                  </a:lnTo>
                  <a:lnTo>
                    <a:pt x="68" y="20"/>
                  </a:lnTo>
                  <a:lnTo>
                    <a:pt x="104" y="8"/>
                  </a:lnTo>
                  <a:lnTo>
                    <a:pt x="144" y="8"/>
                  </a:lnTo>
                  <a:lnTo>
                    <a:pt x="144" y="0"/>
                  </a:lnTo>
                  <a:lnTo>
                    <a:pt x="12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2168" y="0"/>
              <a:ext cx="3576" cy="1384"/>
            </a:xfrm>
            <a:custGeom>
              <a:avLst/>
              <a:gdLst/>
              <a:ahLst/>
              <a:cxnLst>
                <a:cxn ang="0">
                  <a:pos x="3504" y="152"/>
                </a:cxn>
                <a:cxn ang="0">
                  <a:pos x="3316" y="116"/>
                </a:cxn>
                <a:cxn ang="0">
                  <a:pos x="3196" y="68"/>
                </a:cxn>
                <a:cxn ang="0">
                  <a:pos x="3148" y="20"/>
                </a:cxn>
                <a:cxn ang="0">
                  <a:pos x="2960" y="32"/>
                </a:cxn>
                <a:cxn ang="0">
                  <a:pos x="2956" y="96"/>
                </a:cxn>
                <a:cxn ang="0">
                  <a:pos x="2860" y="56"/>
                </a:cxn>
                <a:cxn ang="0">
                  <a:pos x="2872" y="96"/>
                </a:cxn>
                <a:cxn ang="0">
                  <a:pos x="3020" y="164"/>
                </a:cxn>
                <a:cxn ang="0">
                  <a:pos x="3100" y="180"/>
                </a:cxn>
                <a:cxn ang="0">
                  <a:pos x="2824" y="140"/>
                </a:cxn>
                <a:cxn ang="0">
                  <a:pos x="2796" y="156"/>
                </a:cxn>
                <a:cxn ang="0">
                  <a:pos x="2472" y="60"/>
                </a:cxn>
                <a:cxn ang="0">
                  <a:pos x="2500" y="212"/>
                </a:cxn>
                <a:cxn ang="0">
                  <a:pos x="2508" y="156"/>
                </a:cxn>
                <a:cxn ang="0">
                  <a:pos x="2364" y="108"/>
                </a:cxn>
                <a:cxn ang="0">
                  <a:pos x="2004" y="72"/>
                </a:cxn>
                <a:cxn ang="0">
                  <a:pos x="1800" y="20"/>
                </a:cxn>
                <a:cxn ang="0">
                  <a:pos x="1980" y="116"/>
                </a:cxn>
                <a:cxn ang="0">
                  <a:pos x="1636" y="92"/>
                </a:cxn>
                <a:cxn ang="0">
                  <a:pos x="1396" y="32"/>
                </a:cxn>
                <a:cxn ang="0">
                  <a:pos x="1324" y="20"/>
                </a:cxn>
                <a:cxn ang="0">
                  <a:pos x="1248" y="0"/>
                </a:cxn>
                <a:cxn ang="0">
                  <a:pos x="1184" y="0"/>
                </a:cxn>
                <a:cxn ang="0">
                  <a:pos x="1112" y="0"/>
                </a:cxn>
                <a:cxn ang="0">
                  <a:pos x="928" y="0"/>
                </a:cxn>
                <a:cxn ang="0">
                  <a:pos x="844" y="0"/>
                </a:cxn>
                <a:cxn ang="0">
                  <a:pos x="904" y="164"/>
                </a:cxn>
                <a:cxn ang="0">
                  <a:pos x="692" y="116"/>
                </a:cxn>
                <a:cxn ang="0">
                  <a:pos x="592" y="116"/>
                </a:cxn>
                <a:cxn ang="0">
                  <a:pos x="232" y="36"/>
                </a:cxn>
                <a:cxn ang="0">
                  <a:pos x="112" y="72"/>
                </a:cxn>
                <a:cxn ang="0">
                  <a:pos x="892" y="156"/>
                </a:cxn>
                <a:cxn ang="0">
                  <a:pos x="1412" y="428"/>
                </a:cxn>
                <a:cxn ang="0">
                  <a:pos x="2176" y="500"/>
                </a:cxn>
                <a:cxn ang="0">
                  <a:pos x="2636" y="720"/>
                </a:cxn>
                <a:cxn ang="0">
                  <a:pos x="2564" y="1124"/>
                </a:cxn>
                <a:cxn ang="0">
                  <a:pos x="3288" y="1352"/>
                </a:cxn>
                <a:cxn ang="0">
                  <a:pos x="2900" y="1040"/>
                </a:cxn>
                <a:cxn ang="0">
                  <a:pos x="2912" y="808"/>
                </a:cxn>
                <a:cxn ang="0">
                  <a:pos x="2796" y="1136"/>
                </a:cxn>
                <a:cxn ang="0">
                  <a:pos x="2864" y="1168"/>
                </a:cxn>
                <a:cxn ang="0">
                  <a:pos x="3396" y="888"/>
                </a:cxn>
                <a:cxn ang="0">
                  <a:pos x="2544" y="628"/>
                </a:cxn>
                <a:cxn ang="0">
                  <a:pos x="3008" y="400"/>
                </a:cxn>
                <a:cxn ang="0">
                  <a:pos x="2780" y="760"/>
                </a:cxn>
                <a:cxn ang="0">
                  <a:pos x="3124" y="1052"/>
                </a:cxn>
                <a:cxn ang="0">
                  <a:pos x="3552" y="1348"/>
                </a:cxn>
                <a:cxn ang="0">
                  <a:pos x="3428" y="1016"/>
                </a:cxn>
                <a:cxn ang="0">
                  <a:pos x="3536" y="852"/>
                </a:cxn>
                <a:cxn ang="0">
                  <a:pos x="2840" y="564"/>
                </a:cxn>
                <a:cxn ang="0">
                  <a:pos x="3160" y="772"/>
                </a:cxn>
                <a:cxn ang="0">
                  <a:pos x="3348" y="648"/>
                </a:cxn>
                <a:cxn ang="0">
                  <a:pos x="3360" y="672"/>
                </a:cxn>
                <a:cxn ang="0">
                  <a:pos x="3172" y="532"/>
                </a:cxn>
                <a:cxn ang="0">
                  <a:pos x="3088" y="636"/>
                </a:cxn>
                <a:cxn ang="0">
                  <a:pos x="3084" y="556"/>
                </a:cxn>
                <a:cxn ang="0">
                  <a:pos x="3144" y="708"/>
                </a:cxn>
                <a:cxn ang="0">
                  <a:pos x="2992" y="544"/>
                </a:cxn>
                <a:cxn ang="0">
                  <a:pos x="3432" y="392"/>
                </a:cxn>
                <a:cxn ang="0">
                  <a:pos x="3220" y="168"/>
                </a:cxn>
              </a:cxnLst>
              <a:rect l="0" t="0" r="0" b="0"/>
              <a:pathLst>
                <a:path w="3576" h="1384">
                  <a:moveTo>
                    <a:pt x="3360" y="84"/>
                  </a:moveTo>
                  <a:lnTo>
                    <a:pt x="3356" y="72"/>
                  </a:lnTo>
                  <a:lnTo>
                    <a:pt x="3356" y="60"/>
                  </a:lnTo>
                  <a:lnTo>
                    <a:pt x="3360" y="56"/>
                  </a:lnTo>
                  <a:lnTo>
                    <a:pt x="3380" y="36"/>
                  </a:lnTo>
                  <a:lnTo>
                    <a:pt x="3416" y="20"/>
                  </a:lnTo>
                  <a:lnTo>
                    <a:pt x="3480" y="0"/>
                  </a:lnTo>
                  <a:lnTo>
                    <a:pt x="3452" y="0"/>
                  </a:lnTo>
                  <a:lnTo>
                    <a:pt x="3396" y="20"/>
                  </a:lnTo>
                  <a:lnTo>
                    <a:pt x="3368" y="36"/>
                  </a:lnTo>
                  <a:lnTo>
                    <a:pt x="3356" y="56"/>
                  </a:lnTo>
                  <a:lnTo>
                    <a:pt x="3356" y="60"/>
                  </a:lnTo>
                  <a:lnTo>
                    <a:pt x="3356" y="72"/>
                  </a:lnTo>
                  <a:lnTo>
                    <a:pt x="3356" y="84"/>
                  </a:lnTo>
                  <a:lnTo>
                    <a:pt x="3372" y="96"/>
                  </a:lnTo>
                  <a:lnTo>
                    <a:pt x="3392" y="108"/>
                  </a:lnTo>
                  <a:lnTo>
                    <a:pt x="3440" y="128"/>
                  </a:lnTo>
                  <a:lnTo>
                    <a:pt x="3528" y="144"/>
                  </a:lnTo>
                  <a:lnTo>
                    <a:pt x="3504" y="152"/>
                  </a:lnTo>
                  <a:lnTo>
                    <a:pt x="3504" y="144"/>
                  </a:lnTo>
                  <a:lnTo>
                    <a:pt x="3476" y="144"/>
                  </a:lnTo>
                  <a:lnTo>
                    <a:pt x="3404" y="132"/>
                  </a:lnTo>
                  <a:lnTo>
                    <a:pt x="3332" y="116"/>
                  </a:lnTo>
                  <a:lnTo>
                    <a:pt x="3300" y="96"/>
                  </a:lnTo>
                  <a:lnTo>
                    <a:pt x="3276" y="80"/>
                  </a:lnTo>
                  <a:lnTo>
                    <a:pt x="3268" y="68"/>
                  </a:lnTo>
                  <a:lnTo>
                    <a:pt x="3268" y="48"/>
                  </a:lnTo>
                  <a:lnTo>
                    <a:pt x="3280" y="32"/>
                  </a:lnTo>
                  <a:lnTo>
                    <a:pt x="3300" y="20"/>
                  </a:lnTo>
                  <a:lnTo>
                    <a:pt x="3336" y="0"/>
                  </a:lnTo>
                  <a:lnTo>
                    <a:pt x="3316" y="0"/>
                  </a:lnTo>
                  <a:lnTo>
                    <a:pt x="3288" y="20"/>
                  </a:lnTo>
                  <a:lnTo>
                    <a:pt x="3276" y="32"/>
                  </a:lnTo>
                  <a:lnTo>
                    <a:pt x="3264" y="48"/>
                  </a:lnTo>
                  <a:lnTo>
                    <a:pt x="3264" y="68"/>
                  </a:lnTo>
                  <a:lnTo>
                    <a:pt x="3276" y="84"/>
                  </a:lnTo>
                  <a:lnTo>
                    <a:pt x="3288" y="96"/>
                  </a:lnTo>
                  <a:lnTo>
                    <a:pt x="3316" y="116"/>
                  </a:lnTo>
                  <a:lnTo>
                    <a:pt x="3380" y="132"/>
                  </a:lnTo>
                  <a:lnTo>
                    <a:pt x="3444" y="144"/>
                  </a:lnTo>
                  <a:lnTo>
                    <a:pt x="3488" y="152"/>
                  </a:lnTo>
                  <a:lnTo>
                    <a:pt x="3444" y="156"/>
                  </a:lnTo>
                  <a:lnTo>
                    <a:pt x="3396" y="144"/>
                  </a:lnTo>
                  <a:lnTo>
                    <a:pt x="3324" y="132"/>
                  </a:lnTo>
                  <a:lnTo>
                    <a:pt x="3252" y="108"/>
                  </a:lnTo>
                  <a:lnTo>
                    <a:pt x="3228" y="92"/>
                  </a:lnTo>
                  <a:lnTo>
                    <a:pt x="3208" y="72"/>
                  </a:lnTo>
                  <a:lnTo>
                    <a:pt x="3204" y="68"/>
                  </a:lnTo>
                  <a:lnTo>
                    <a:pt x="3204" y="56"/>
                  </a:lnTo>
                  <a:lnTo>
                    <a:pt x="3216" y="36"/>
                  </a:lnTo>
                  <a:lnTo>
                    <a:pt x="3232" y="20"/>
                  </a:lnTo>
                  <a:lnTo>
                    <a:pt x="3264" y="0"/>
                  </a:lnTo>
                  <a:lnTo>
                    <a:pt x="3252" y="0"/>
                  </a:lnTo>
                  <a:lnTo>
                    <a:pt x="3228" y="20"/>
                  </a:lnTo>
                  <a:lnTo>
                    <a:pt x="3208" y="36"/>
                  </a:lnTo>
                  <a:lnTo>
                    <a:pt x="3196" y="48"/>
                  </a:lnTo>
                  <a:lnTo>
                    <a:pt x="3196" y="68"/>
                  </a:lnTo>
                  <a:lnTo>
                    <a:pt x="3204" y="80"/>
                  </a:lnTo>
                  <a:lnTo>
                    <a:pt x="3220" y="92"/>
                  </a:lnTo>
                  <a:lnTo>
                    <a:pt x="3240" y="108"/>
                  </a:lnTo>
                  <a:lnTo>
                    <a:pt x="3304" y="132"/>
                  </a:lnTo>
                  <a:lnTo>
                    <a:pt x="3372" y="144"/>
                  </a:lnTo>
                  <a:lnTo>
                    <a:pt x="3428" y="156"/>
                  </a:lnTo>
                  <a:lnTo>
                    <a:pt x="3384" y="156"/>
                  </a:lnTo>
                  <a:lnTo>
                    <a:pt x="3356" y="156"/>
                  </a:lnTo>
                  <a:lnTo>
                    <a:pt x="3280" y="140"/>
                  </a:lnTo>
                  <a:lnTo>
                    <a:pt x="3196" y="116"/>
                  </a:lnTo>
                  <a:lnTo>
                    <a:pt x="3168" y="104"/>
                  </a:lnTo>
                  <a:lnTo>
                    <a:pt x="3144" y="84"/>
                  </a:lnTo>
                  <a:lnTo>
                    <a:pt x="3136" y="68"/>
                  </a:lnTo>
                  <a:lnTo>
                    <a:pt x="3132" y="56"/>
                  </a:lnTo>
                  <a:lnTo>
                    <a:pt x="3144" y="36"/>
                  </a:lnTo>
                  <a:lnTo>
                    <a:pt x="3156" y="20"/>
                  </a:lnTo>
                  <a:lnTo>
                    <a:pt x="3180" y="0"/>
                  </a:lnTo>
                  <a:lnTo>
                    <a:pt x="3168" y="0"/>
                  </a:lnTo>
                  <a:lnTo>
                    <a:pt x="3148" y="20"/>
                  </a:lnTo>
                  <a:lnTo>
                    <a:pt x="3136" y="36"/>
                  </a:lnTo>
                  <a:lnTo>
                    <a:pt x="3132" y="56"/>
                  </a:lnTo>
                  <a:lnTo>
                    <a:pt x="3132" y="72"/>
                  </a:lnTo>
                  <a:lnTo>
                    <a:pt x="3136" y="84"/>
                  </a:lnTo>
                  <a:lnTo>
                    <a:pt x="3156" y="104"/>
                  </a:lnTo>
                  <a:lnTo>
                    <a:pt x="3180" y="116"/>
                  </a:lnTo>
                  <a:lnTo>
                    <a:pt x="3244" y="140"/>
                  </a:lnTo>
                  <a:lnTo>
                    <a:pt x="3312" y="152"/>
                  </a:lnTo>
                  <a:lnTo>
                    <a:pt x="3360" y="164"/>
                  </a:lnTo>
                  <a:lnTo>
                    <a:pt x="3304" y="164"/>
                  </a:lnTo>
                  <a:lnTo>
                    <a:pt x="3256" y="156"/>
                  </a:lnTo>
                  <a:lnTo>
                    <a:pt x="3148" y="140"/>
                  </a:lnTo>
                  <a:lnTo>
                    <a:pt x="3088" y="120"/>
                  </a:lnTo>
                  <a:lnTo>
                    <a:pt x="3032" y="108"/>
                  </a:lnTo>
                  <a:lnTo>
                    <a:pt x="2992" y="84"/>
                  </a:lnTo>
                  <a:lnTo>
                    <a:pt x="2960" y="68"/>
                  </a:lnTo>
                  <a:lnTo>
                    <a:pt x="2956" y="56"/>
                  </a:lnTo>
                  <a:lnTo>
                    <a:pt x="2956" y="44"/>
                  </a:lnTo>
                  <a:lnTo>
                    <a:pt x="2960" y="32"/>
                  </a:lnTo>
                  <a:lnTo>
                    <a:pt x="2980" y="20"/>
                  </a:lnTo>
                  <a:lnTo>
                    <a:pt x="2996" y="0"/>
                  </a:lnTo>
                  <a:lnTo>
                    <a:pt x="2984" y="0"/>
                  </a:lnTo>
                  <a:lnTo>
                    <a:pt x="2960" y="32"/>
                  </a:lnTo>
                  <a:lnTo>
                    <a:pt x="2948" y="44"/>
                  </a:lnTo>
                  <a:lnTo>
                    <a:pt x="2948" y="56"/>
                  </a:lnTo>
                  <a:lnTo>
                    <a:pt x="2956" y="68"/>
                  </a:lnTo>
                  <a:lnTo>
                    <a:pt x="2980" y="84"/>
                  </a:lnTo>
                  <a:lnTo>
                    <a:pt x="3016" y="104"/>
                  </a:lnTo>
                  <a:lnTo>
                    <a:pt x="3108" y="132"/>
                  </a:lnTo>
                  <a:lnTo>
                    <a:pt x="3208" y="152"/>
                  </a:lnTo>
                  <a:lnTo>
                    <a:pt x="3280" y="164"/>
                  </a:lnTo>
                  <a:lnTo>
                    <a:pt x="3268" y="164"/>
                  </a:lnTo>
                  <a:lnTo>
                    <a:pt x="3244" y="164"/>
                  </a:lnTo>
                  <a:lnTo>
                    <a:pt x="3240" y="164"/>
                  </a:lnTo>
                  <a:lnTo>
                    <a:pt x="3124" y="144"/>
                  </a:lnTo>
                  <a:lnTo>
                    <a:pt x="3052" y="128"/>
                  </a:lnTo>
                  <a:lnTo>
                    <a:pt x="3004" y="116"/>
                  </a:lnTo>
                  <a:lnTo>
                    <a:pt x="2956" y="96"/>
                  </a:lnTo>
                  <a:lnTo>
                    <a:pt x="2924" y="72"/>
                  </a:lnTo>
                  <a:lnTo>
                    <a:pt x="2912" y="60"/>
                  </a:lnTo>
                  <a:lnTo>
                    <a:pt x="2912" y="48"/>
                  </a:lnTo>
                  <a:lnTo>
                    <a:pt x="2912" y="36"/>
                  </a:lnTo>
                  <a:lnTo>
                    <a:pt x="2924" y="24"/>
                  </a:lnTo>
                  <a:lnTo>
                    <a:pt x="2948" y="0"/>
                  </a:lnTo>
                  <a:lnTo>
                    <a:pt x="2936" y="0"/>
                  </a:lnTo>
                  <a:lnTo>
                    <a:pt x="2920" y="24"/>
                  </a:lnTo>
                  <a:lnTo>
                    <a:pt x="2908" y="36"/>
                  </a:lnTo>
                  <a:lnTo>
                    <a:pt x="2908" y="48"/>
                  </a:lnTo>
                  <a:lnTo>
                    <a:pt x="2912" y="68"/>
                  </a:lnTo>
                  <a:lnTo>
                    <a:pt x="2920" y="80"/>
                  </a:lnTo>
                  <a:lnTo>
                    <a:pt x="2956" y="104"/>
                  </a:lnTo>
                  <a:lnTo>
                    <a:pt x="2980" y="108"/>
                  </a:lnTo>
                  <a:lnTo>
                    <a:pt x="3052" y="132"/>
                  </a:lnTo>
                  <a:lnTo>
                    <a:pt x="2936" y="108"/>
                  </a:lnTo>
                  <a:lnTo>
                    <a:pt x="2896" y="92"/>
                  </a:lnTo>
                  <a:lnTo>
                    <a:pt x="2872" y="72"/>
                  </a:lnTo>
                  <a:lnTo>
                    <a:pt x="2860" y="56"/>
                  </a:lnTo>
                  <a:lnTo>
                    <a:pt x="2852" y="44"/>
                  </a:lnTo>
                  <a:lnTo>
                    <a:pt x="2852" y="24"/>
                  </a:lnTo>
                  <a:lnTo>
                    <a:pt x="2860" y="0"/>
                  </a:lnTo>
                  <a:lnTo>
                    <a:pt x="2852" y="0"/>
                  </a:lnTo>
                  <a:lnTo>
                    <a:pt x="2848" y="24"/>
                  </a:lnTo>
                  <a:lnTo>
                    <a:pt x="2848" y="44"/>
                  </a:lnTo>
                  <a:lnTo>
                    <a:pt x="2852" y="60"/>
                  </a:lnTo>
                  <a:lnTo>
                    <a:pt x="2864" y="72"/>
                  </a:lnTo>
                  <a:lnTo>
                    <a:pt x="2884" y="84"/>
                  </a:lnTo>
                  <a:lnTo>
                    <a:pt x="2908" y="96"/>
                  </a:lnTo>
                  <a:lnTo>
                    <a:pt x="2968" y="120"/>
                  </a:lnTo>
                  <a:lnTo>
                    <a:pt x="3044" y="140"/>
                  </a:lnTo>
                  <a:lnTo>
                    <a:pt x="3124" y="152"/>
                  </a:lnTo>
                  <a:lnTo>
                    <a:pt x="3228" y="164"/>
                  </a:lnTo>
                  <a:lnTo>
                    <a:pt x="3216" y="168"/>
                  </a:lnTo>
                  <a:lnTo>
                    <a:pt x="3132" y="156"/>
                  </a:lnTo>
                  <a:lnTo>
                    <a:pt x="2996" y="132"/>
                  </a:lnTo>
                  <a:lnTo>
                    <a:pt x="2932" y="116"/>
                  </a:lnTo>
                  <a:lnTo>
                    <a:pt x="2872" y="96"/>
                  </a:lnTo>
                  <a:lnTo>
                    <a:pt x="2824" y="72"/>
                  </a:lnTo>
                  <a:lnTo>
                    <a:pt x="2808" y="60"/>
                  </a:lnTo>
                  <a:lnTo>
                    <a:pt x="2796" y="44"/>
                  </a:lnTo>
                  <a:lnTo>
                    <a:pt x="2796" y="36"/>
                  </a:lnTo>
                  <a:lnTo>
                    <a:pt x="2804" y="12"/>
                  </a:lnTo>
                  <a:lnTo>
                    <a:pt x="2808" y="0"/>
                  </a:lnTo>
                  <a:lnTo>
                    <a:pt x="2804" y="0"/>
                  </a:lnTo>
                  <a:lnTo>
                    <a:pt x="2796" y="12"/>
                  </a:lnTo>
                  <a:lnTo>
                    <a:pt x="2792" y="36"/>
                  </a:lnTo>
                  <a:lnTo>
                    <a:pt x="2796" y="48"/>
                  </a:lnTo>
                  <a:lnTo>
                    <a:pt x="2804" y="60"/>
                  </a:lnTo>
                  <a:lnTo>
                    <a:pt x="2816" y="72"/>
                  </a:lnTo>
                  <a:lnTo>
                    <a:pt x="2860" y="96"/>
                  </a:lnTo>
                  <a:lnTo>
                    <a:pt x="2912" y="116"/>
                  </a:lnTo>
                  <a:lnTo>
                    <a:pt x="2972" y="132"/>
                  </a:lnTo>
                  <a:lnTo>
                    <a:pt x="3096" y="156"/>
                  </a:lnTo>
                  <a:lnTo>
                    <a:pt x="3192" y="168"/>
                  </a:lnTo>
                  <a:lnTo>
                    <a:pt x="3120" y="180"/>
                  </a:lnTo>
                  <a:lnTo>
                    <a:pt x="3020" y="164"/>
                  </a:lnTo>
                  <a:lnTo>
                    <a:pt x="2936" y="140"/>
                  </a:lnTo>
                  <a:lnTo>
                    <a:pt x="2848" y="116"/>
                  </a:lnTo>
                  <a:lnTo>
                    <a:pt x="2804" y="96"/>
                  </a:lnTo>
                  <a:lnTo>
                    <a:pt x="2772" y="80"/>
                  </a:lnTo>
                  <a:lnTo>
                    <a:pt x="2756" y="60"/>
                  </a:lnTo>
                  <a:lnTo>
                    <a:pt x="2744" y="44"/>
                  </a:lnTo>
                  <a:lnTo>
                    <a:pt x="2736" y="20"/>
                  </a:lnTo>
                  <a:lnTo>
                    <a:pt x="2744" y="12"/>
                  </a:lnTo>
                  <a:lnTo>
                    <a:pt x="2744" y="0"/>
                  </a:lnTo>
                  <a:lnTo>
                    <a:pt x="2736" y="8"/>
                  </a:lnTo>
                  <a:lnTo>
                    <a:pt x="2736" y="20"/>
                  </a:lnTo>
                  <a:lnTo>
                    <a:pt x="2736" y="44"/>
                  </a:lnTo>
                  <a:lnTo>
                    <a:pt x="2748" y="60"/>
                  </a:lnTo>
                  <a:lnTo>
                    <a:pt x="2768" y="80"/>
                  </a:lnTo>
                  <a:lnTo>
                    <a:pt x="2796" y="96"/>
                  </a:lnTo>
                  <a:lnTo>
                    <a:pt x="2840" y="120"/>
                  </a:lnTo>
                  <a:lnTo>
                    <a:pt x="2924" y="144"/>
                  </a:lnTo>
                  <a:lnTo>
                    <a:pt x="3008" y="164"/>
                  </a:lnTo>
                  <a:lnTo>
                    <a:pt x="3100" y="180"/>
                  </a:lnTo>
                  <a:lnTo>
                    <a:pt x="3056" y="188"/>
                  </a:lnTo>
                  <a:lnTo>
                    <a:pt x="2992" y="176"/>
                  </a:lnTo>
                  <a:lnTo>
                    <a:pt x="2956" y="168"/>
                  </a:lnTo>
                  <a:lnTo>
                    <a:pt x="2920" y="164"/>
                  </a:lnTo>
                  <a:lnTo>
                    <a:pt x="2828" y="140"/>
                  </a:lnTo>
                  <a:lnTo>
                    <a:pt x="2732" y="96"/>
                  </a:lnTo>
                  <a:lnTo>
                    <a:pt x="2688" y="72"/>
                  </a:lnTo>
                  <a:lnTo>
                    <a:pt x="2664" y="48"/>
                  </a:lnTo>
                  <a:lnTo>
                    <a:pt x="2660" y="36"/>
                  </a:lnTo>
                  <a:lnTo>
                    <a:pt x="2660" y="24"/>
                  </a:lnTo>
                  <a:lnTo>
                    <a:pt x="2660" y="12"/>
                  </a:lnTo>
                  <a:lnTo>
                    <a:pt x="2660" y="0"/>
                  </a:lnTo>
                  <a:lnTo>
                    <a:pt x="2652" y="12"/>
                  </a:lnTo>
                  <a:lnTo>
                    <a:pt x="2652" y="24"/>
                  </a:lnTo>
                  <a:lnTo>
                    <a:pt x="2652" y="36"/>
                  </a:lnTo>
                  <a:lnTo>
                    <a:pt x="2664" y="48"/>
                  </a:lnTo>
                  <a:lnTo>
                    <a:pt x="2688" y="80"/>
                  </a:lnTo>
                  <a:lnTo>
                    <a:pt x="2724" y="104"/>
                  </a:lnTo>
                  <a:lnTo>
                    <a:pt x="2824" y="140"/>
                  </a:lnTo>
                  <a:lnTo>
                    <a:pt x="2912" y="164"/>
                  </a:lnTo>
                  <a:lnTo>
                    <a:pt x="2956" y="176"/>
                  </a:lnTo>
                  <a:lnTo>
                    <a:pt x="2992" y="180"/>
                  </a:lnTo>
                  <a:lnTo>
                    <a:pt x="2852" y="168"/>
                  </a:lnTo>
                  <a:lnTo>
                    <a:pt x="2848" y="168"/>
                  </a:lnTo>
                  <a:lnTo>
                    <a:pt x="2836" y="164"/>
                  </a:lnTo>
                  <a:lnTo>
                    <a:pt x="2772" y="144"/>
                  </a:lnTo>
                  <a:lnTo>
                    <a:pt x="2720" y="128"/>
                  </a:lnTo>
                  <a:lnTo>
                    <a:pt x="2648" y="84"/>
                  </a:lnTo>
                  <a:lnTo>
                    <a:pt x="2592" y="56"/>
                  </a:lnTo>
                  <a:lnTo>
                    <a:pt x="2576" y="36"/>
                  </a:lnTo>
                  <a:lnTo>
                    <a:pt x="2564" y="20"/>
                  </a:lnTo>
                  <a:lnTo>
                    <a:pt x="2564" y="0"/>
                  </a:lnTo>
                  <a:lnTo>
                    <a:pt x="2564" y="24"/>
                  </a:lnTo>
                  <a:lnTo>
                    <a:pt x="2576" y="44"/>
                  </a:lnTo>
                  <a:lnTo>
                    <a:pt x="2588" y="56"/>
                  </a:lnTo>
                  <a:lnTo>
                    <a:pt x="2628" y="84"/>
                  </a:lnTo>
                  <a:lnTo>
                    <a:pt x="2696" y="120"/>
                  </a:lnTo>
                  <a:lnTo>
                    <a:pt x="2796" y="156"/>
                  </a:lnTo>
                  <a:lnTo>
                    <a:pt x="2724" y="140"/>
                  </a:lnTo>
                  <a:lnTo>
                    <a:pt x="2648" y="116"/>
                  </a:lnTo>
                  <a:lnTo>
                    <a:pt x="2568" y="80"/>
                  </a:lnTo>
                  <a:lnTo>
                    <a:pt x="2532" y="60"/>
                  </a:lnTo>
                  <a:lnTo>
                    <a:pt x="2508" y="36"/>
                  </a:lnTo>
                  <a:lnTo>
                    <a:pt x="2500" y="24"/>
                  </a:lnTo>
                  <a:lnTo>
                    <a:pt x="2496" y="0"/>
                  </a:lnTo>
                  <a:lnTo>
                    <a:pt x="2488" y="0"/>
                  </a:lnTo>
                  <a:lnTo>
                    <a:pt x="2496" y="24"/>
                  </a:lnTo>
                  <a:lnTo>
                    <a:pt x="2500" y="36"/>
                  </a:lnTo>
                  <a:lnTo>
                    <a:pt x="2524" y="60"/>
                  </a:lnTo>
                  <a:lnTo>
                    <a:pt x="2556" y="80"/>
                  </a:lnTo>
                  <a:lnTo>
                    <a:pt x="2624" y="116"/>
                  </a:lnTo>
                  <a:lnTo>
                    <a:pt x="2696" y="140"/>
                  </a:lnTo>
                  <a:lnTo>
                    <a:pt x="2760" y="156"/>
                  </a:lnTo>
                  <a:lnTo>
                    <a:pt x="2664" y="132"/>
                  </a:lnTo>
                  <a:lnTo>
                    <a:pt x="2624" y="128"/>
                  </a:lnTo>
                  <a:lnTo>
                    <a:pt x="2532" y="92"/>
                  </a:lnTo>
                  <a:lnTo>
                    <a:pt x="2472" y="60"/>
                  </a:lnTo>
                  <a:lnTo>
                    <a:pt x="2436" y="36"/>
                  </a:lnTo>
                  <a:lnTo>
                    <a:pt x="2424" y="24"/>
                  </a:lnTo>
                  <a:lnTo>
                    <a:pt x="2412" y="0"/>
                  </a:lnTo>
                  <a:lnTo>
                    <a:pt x="2404" y="0"/>
                  </a:lnTo>
                  <a:lnTo>
                    <a:pt x="2416" y="32"/>
                  </a:lnTo>
                  <a:lnTo>
                    <a:pt x="2428" y="36"/>
                  </a:lnTo>
                  <a:lnTo>
                    <a:pt x="2472" y="68"/>
                  </a:lnTo>
                  <a:lnTo>
                    <a:pt x="2532" y="96"/>
                  </a:lnTo>
                  <a:lnTo>
                    <a:pt x="2624" y="128"/>
                  </a:lnTo>
                  <a:lnTo>
                    <a:pt x="2652" y="140"/>
                  </a:lnTo>
                  <a:lnTo>
                    <a:pt x="2732" y="156"/>
                  </a:lnTo>
                  <a:lnTo>
                    <a:pt x="2700" y="152"/>
                  </a:lnTo>
                  <a:lnTo>
                    <a:pt x="2648" y="152"/>
                  </a:lnTo>
                  <a:lnTo>
                    <a:pt x="2592" y="156"/>
                  </a:lnTo>
                  <a:lnTo>
                    <a:pt x="2556" y="168"/>
                  </a:lnTo>
                  <a:lnTo>
                    <a:pt x="2532" y="176"/>
                  </a:lnTo>
                  <a:lnTo>
                    <a:pt x="2512" y="188"/>
                  </a:lnTo>
                  <a:lnTo>
                    <a:pt x="2508" y="200"/>
                  </a:lnTo>
                  <a:lnTo>
                    <a:pt x="2500" y="212"/>
                  </a:lnTo>
                  <a:lnTo>
                    <a:pt x="2500" y="228"/>
                  </a:lnTo>
                  <a:lnTo>
                    <a:pt x="2508" y="236"/>
                  </a:lnTo>
                  <a:lnTo>
                    <a:pt x="2532" y="252"/>
                  </a:lnTo>
                  <a:lnTo>
                    <a:pt x="2564" y="264"/>
                  </a:lnTo>
                  <a:lnTo>
                    <a:pt x="2636" y="284"/>
                  </a:lnTo>
                  <a:lnTo>
                    <a:pt x="2600" y="284"/>
                  </a:lnTo>
                  <a:lnTo>
                    <a:pt x="2600" y="292"/>
                  </a:lnTo>
                  <a:lnTo>
                    <a:pt x="2548" y="276"/>
                  </a:lnTo>
                  <a:lnTo>
                    <a:pt x="2496" y="272"/>
                  </a:lnTo>
                  <a:lnTo>
                    <a:pt x="2520" y="276"/>
                  </a:lnTo>
                  <a:lnTo>
                    <a:pt x="2520" y="272"/>
                  </a:lnTo>
                  <a:lnTo>
                    <a:pt x="2476" y="260"/>
                  </a:lnTo>
                  <a:lnTo>
                    <a:pt x="2448" y="240"/>
                  </a:lnTo>
                  <a:lnTo>
                    <a:pt x="2428" y="228"/>
                  </a:lnTo>
                  <a:lnTo>
                    <a:pt x="2424" y="216"/>
                  </a:lnTo>
                  <a:lnTo>
                    <a:pt x="2428" y="204"/>
                  </a:lnTo>
                  <a:lnTo>
                    <a:pt x="2436" y="192"/>
                  </a:lnTo>
                  <a:lnTo>
                    <a:pt x="2460" y="176"/>
                  </a:lnTo>
                  <a:lnTo>
                    <a:pt x="2508" y="156"/>
                  </a:lnTo>
                  <a:lnTo>
                    <a:pt x="2536" y="144"/>
                  </a:lnTo>
                  <a:lnTo>
                    <a:pt x="2580" y="144"/>
                  </a:lnTo>
                  <a:lnTo>
                    <a:pt x="2592" y="144"/>
                  </a:lnTo>
                  <a:lnTo>
                    <a:pt x="2564" y="140"/>
                  </a:lnTo>
                  <a:lnTo>
                    <a:pt x="2500" y="132"/>
                  </a:lnTo>
                  <a:lnTo>
                    <a:pt x="2472" y="128"/>
                  </a:lnTo>
                  <a:lnTo>
                    <a:pt x="2424" y="120"/>
                  </a:lnTo>
                  <a:lnTo>
                    <a:pt x="2364" y="104"/>
                  </a:lnTo>
                  <a:lnTo>
                    <a:pt x="2316" y="84"/>
                  </a:lnTo>
                  <a:lnTo>
                    <a:pt x="2276" y="68"/>
                  </a:lnTo>
                  <a:lnTo>
                    <a:pt x="2252" y="56"/>
                  </a:lnTo>
                  <a:lnTo>
                    <a:pt x="2228" y="24"/>
                  </a:lnTo>
                  <a:lnTo>
                    <a:pt x="2224" y="20"/>
                  </a:lnTo>
                  <a:lnTo>
                    <a:pt x="2216" y="0"/>
                  </a:lnTo>
                  <a:lnTo>
                    <a:pt x="2216" y="20"/>
                  </a:lnTo>
                  <a:lnTo>
                    <a:pt x="2224" y="24"/>
                  </a:lnTo>
                  <a:lnTo>
                    <a:pt x="2240" y="48"/>
                  </a:lnTo>
                  <a:lnTo>
                    <a:pt x="2288" y="80"/>
                  </a:lnTo>
                  <a:lnTo>
                    <a:pt x="2364" y="108"/>
                  </a:lnTo>
                  <a:lnTo>
                    <a:pt x="2296" y="96"/>
                  </a:lnTo>
                  <a:lnTo>
                    <a:pt x="2272" y="92"/>
                  </a:lnTo>
                  <a:lnTo>
                    <a:pt x="2224" y="72"/>
                  </a:lnTo>
                  <a:lnTo>
                    <a:pt x="2200" y="60"/>
                  </a:lnTo>
                  <a:lnTo>
                    <a:pt x="2176" y="44"/>
                  </a:lnTo>
                  <a:lnTo>
                    <a:pt x="2156" y="24"/>
                  </a:lnTo>
                  <a:lnTo>
                    <a:pt x="2152" y="0"/>
                  </a:lnTo>
                  <a:lnTo>
                    <a:pt x="2144" y="0"/>
                  </a:lnTo>
                  <a:lnTo>
                    <a:pt x="2152" y="20"/>
                  </a:lnTo>
                  <a:lnTo>
                    <a:pt x="2164" y="36"/>
                  </a:lnTo>
                  <a:lnTo>
                    <a:pt x="2192" y="60"/>
                  </a:lnTo>
                  <a:lnTo>
                    <a:pt x="2228" y="80"/>
                  </a:lnTo>
                  <a:lnTo>
                    <a:pt x="2264" y="92"/>
                  </a:lnTo>
                  <a:lnTo>
                    <a:pt x="2204" y="84"/>
                  </a:lnTo>
                  <a:lnTo>
                    <a:pt x="2168" y="84"/>
                  </a:lnTo>
                  <a:lnTo>
                    <a:pt x="2132" y="92"/>
                  </a:lnTo>
                  <a:lnTo>
                    <a:pt x="2084" y="92"/>
                  </a:lnTo>
                  <a:lnTo>
                    <a:pt x="2048" y="84"/>
                  </a:lnTo>
                  <a:lnTo>
                    <a:pt x="2004" y="72"/>
                  </a:lnTo>
                  <a:lnTo>
                    <a:pt x="1964" y="60"/>
                  </a:lnTo>
                  <a:lnTo>
                    <a:pt x="1916" y="48"/>
                  </a:lnTo>
                  <a:lnTo>
                    <a:pt x="1884" y="32"/>
                  </a:lnTo>
                  <a:lnTo>
                    <a:pt x="1868" y="12"/>
                  </a:lnTo>
                  <a:lnTo>
                    <a:pt x="1860" y="0"/>
                  </a:lnTo>
                  <a:lnTo>
                    <a:pt x="1856" y="0"/>
                  </a:lnTo>
                  <a:lnTo>
                    <a:pt x="1860" y="12"/>
                  </a:lnTo>
                  <a:lnTo>
                    <a:pt x="1868" y="24"/>
                  </a:lnTo>
                  <a:lnTo>
                    <a:pt x="1884" y="36"/>
                  </a:lnTo>
                  <a:lnTo>
                    <a:pt x="1916" y="56"/>
                  </a:lnTo>
                  <a:lnTo>
                    <a:pt x="1964" y="68"/>
                  </a:lnTo>
                  <a:lnTo>
                    <a:pt x="2000" y="80"/>
                  </a:lnTo>
                  <a:lnTo>
                    <a:pt x="2068" y="92"/>
                  </a:lnTo>
                  <a:lnTo>
                    <a:pt x="2036" y="96"/>
                  </a:lnTo>
                  <a:lnTo>
                    <a:pt x="2000" y="92"/>
                  </a:lnTo>
                  <a:lnTo>
                    <a:pt x="1928" y="80"/>
                  </a:lnTo>
                  <a:lnTo>
                    <a:pt x="1848" y="56"/>
                  </a:lnTo>
                  <a:lnTo>
                    <a:pt x="1820" y="36"/>
                  </a:lnTo>
                  <a:lnTo>
                    <a:pt x="1800" y="20"/>
                  </a:lnTo>
                  <a:lnTo>
                    <a:pt x="1796" y="0"/>
                  </a:lnTo>
                  <a:lnTo>
                    <a:pt x="1788" y="0"/>
                  </a:lnTo>
                  <a:lnTo>
                    <a:pt x="1796" y="20"/>
                  </a:lnTo>
                  <a:lnTo>
                    <a:pt x="1812" y="36"/>
                  </a:lnTo>
                  <a:lnTo>
                    <a:pt x="1836" y="56"/>
                  </a:lnTo>
                  <a:lnTo>
                    <a:pt x="1904" y="72"/>
                  </a:lnTo>
                  <a:lnTo>
                    <a:pt x="1968" y="92"/>
                  </a:lnTo>
                  <a:lnTo>
                    <a:pt x="2024" y="96"/>
                  </a:lnTo>
                  <a:lnTo>
                    <a:pt x="1988" y="108"/>
                  </a:lnTo>
                  <a:lnTo>
                    <a:pt x="1896" y="92"/>
                  </a:lnTo>
                  <a:lnTo>
                    <a:pt x="1824" y="68"/>
                  </a:lnTo>
                  <a:lnTo>
                    <a:pt x="1764" y="44"/>
                  </a:lnTo>
                  <a:lnTo>
                    <a:pt x="1740" y="24"/>
                  </a:lnTo>
                  <a:lnTo>
                    <a:pt x="1728" y="0"/>
                  </a:lnTo>
                  <a:lnTo>
                    <a:pt x="1732" y="24"/>
                  </a:lnTo>
                  <a:lnTo>
                    <a:pt x="1756" y="48"/>
                  </a:lnTo>
                  <a:lnTo>
                    <a:pt x="1820" y="72"/>
                  </a:lnTo>
                  <a:lnTo>
                    <a:pt x="1892" y="96"/>
                  </a:lnTo>
                  <a:lnTo>
                    <a:pt x="1980" y="116"/>
                  </a:lnTo>
                  <a:lnTo>
                    <a:pt x="1964" y="120"/>
                  </a:lnTo>
                  <a:lnTo>
                    <a:pt x="1916" y="108"/>
                  </a:lnTo>
                  <a:lnTo>
                    <a:pt x="1820" y="84"/>
                  </a:lnTo>
                  <a:lnTo>
                    <a:pt x="1720" y="56"/>
                  </a:lnTo>
                  <a:lnTo>
                    <a:pt x="1684" y="36"/>
                  </a:lnTo>
                  <a:lnTo>
                    <a:pt x="1660" y="12"/>
                  </a:lnTo>
                  <a:lnTo>
                    <a:pt x="1656" y="0"/>
                  </a:lnTo>
                  <a:lnTo>
                    <a:pt x="1648" y="0"/>
                  </a:lnTo>
                  <a:lnTo>
                    <a:pt x="1656" y="20"/>
                  </a:lnTo>
                  <a:lnTo>
                    <a:pt x="1680" y="36"/>
                  </a:lnTo>
                  <a:lnTo>
                    <a:pt x="1716" y="56"/>
                  </a:lnTo>
                  <a:lnTo>
                    <a:pt x="1808" y="92"/>
                  </a:lnTo>
                  <a:lnTo>
                    <a:pt x="1896" y="116"/>
                  </a:lnTo>
                  <a:lnTo>
                    <a:pt x="1956" y="128"/>
                  </a:lnTo>
                  <a:lnTo>
                    <a:pt x="1952" y="132"/>
                  </a:lnTo>
                  <a:lnTo>
                    <a:pt x="1880" y="132"/>
                  </a:lnTo>
                  <a:lnTo>
                    <a:pt x="1820" y="128"/>
                  </a:lnTo>
                  <a:lnTo>
                    <a:pt x="1752" y="120"/>
                  </a:lnTo>
                  <a:lnTo>
                    <a:pt x="1636" y="92"/>
                  </a:lnTo>
                  <a:lnTo>
                    <a:pt x="1560" y="68"/>
                  </a:lnTo>
                  <a:lnTo>
                    <a:pt x="1528" y="56"/>
                  </a:lnTo>
                  <a:lnTo>
                    <a:pt x="1480" y="32"/>
                  </a:lnTo>
                  <a:lnTo>
                    <a:pt x="1468" y="12"/>
                  </a:lnTo>
                  <a:lnTo>
                    <a:pt x="1460" y="0"/>
                  </a:lnTo>
                  <a:lnTo>
                    <a:pt x="1456" y="0"/>
                  </a:lnTo>
                  <a:lnTo>
                    <a:pt x="1460" y="20"/>
                  </a:lnTo>
                  <a:lnTo>
                    <a:pt x="1472" y="32"/>
                  </a:lnTo>
                  <a:lnTo>
                    <a:pt x="1520" y="60"/>
                  </a:lnTo>
                  <a:lnTo>
                    <a:pt x="1612" y="92"/>
                  </a:lnTo>
                  <a:lnTo>
                    <a:pt x="1696" y="116"/>
                  </a:lnTo>
                  <a:lnTo>
                    <a:pt x="1808" y="132"/>
                  </a:lnTo>
                  <a:lnTo>
                    <a:pt x="1744" y="140"/>
                  </a:lnTo>
                  <a:lnTo>
                    <a:pt x="1720" y="132"/>
                  </a:lnTo>
                  <a:lnTo>
                    <a:pt x="1668" y="128"/>
                  </a:lnTo>
                  <a:lnTo>
                    <a:pt x="1552" y="96"/>
                  </a:lnTo>
                  <a:lnTo>
                    <a:pt x="1492" y="80"/>
                  </a:lnTo>
                  <a:lnTo>
                    <a:pt x="1436" y="56"/>
                  </a:lnTo>
                  <a:lnTo>
                    <a:pt x="1396" y="32"/>
                  </a:lnTo>
                  <a:lnTo>
                    <a:pt x="1384" y="20"/>
                  </a:lnTo>
                  <a:lnTo>
                    <a:pt x="1376" y="0"/>
                  </a:lnTo>
                  <a:lnTo>
                    <a:pt x="1372" y="0"/>
                  </a:lnTo>
                  <a:lnTo>
                    <a:pt x="1376" y="20"/>
                  </a:lnTo>
                  <a:lnTo>
                    <a:pt x="1388" y="32"/>
                  </a:lnTo>
                  <a:lnTo>
                    <a:pt x="1420" y="56"/>
                  </a:lnTo>
                  <a:lnTo>
                    <a:pt x="1468" y="80"/>
                  </a:lnTo>
                  <a:lnTo>
                    <a:pt x="1520" y="96"/>
                  </a:lnTo>
                  <a:lnTo>
                    <a:pt x="1632" y="120"/>
                  </a:lnTo>
                  <a:lnTo>
                    <a:pt x="1708" y="132"/>
                  </a:lnTo>
                  <a:lnTo>
                    <a:pt x="1648" y="140"/>
                  </a:lnTo>
                  <a:lnTo>
                    <a:pt x="1612" y="132"/>
                  </a:lnTo>
                  <a:lnTo>
                    <a:pt x="1564" y="128"/>
                  </a:lnTo>
                  <a:lnTo>
                    <a:pt x="1520" y="120"/>
                  </a:lnTo>
                  <a:lnTo>
                    <a:pt x="1444" y="92"/>
                  </a:lnTo>
                  <a:lnTo>
                    <a:pt x="1396" y="68"/>
                  </a:lnTo>
                  <a:lnTo>
                    <a:pt x="1372" y="56"/>
                  </a:lnTo>
                  <a:lnTo>
                    <a:pt x="1336" y="32"/>
                  </a:lnTo>
                  <a:lnTo>
                    <a:pt x="1324" y="20"/>
                  </a:lnTo>
                  <a:lnTo>
                    <a:pt x="1316" y="0"/>
                  </a:lnTo>
                  <a:lnTo>
                    <a:pt x="1312" y="0"/>
                  </a:lnTo>
                  <a:lnTo>
                    <a:pt x="1316" y="20"/>
                  </a:lnTo>
                  <a:lnTo>
                    <a:pt x="1328" y="32"/>
                  </a:lnTo>
                  <a:lnTo>
                    <a:pt x="1372" y="60"/>
                  </a:lnTo>
                  <a:lnTo>
                    <a:pt x="1388" y="72"/>
                  </a:lnTo>
                  <a:lnTo>
                    <a:pt x="1444" y="96"/>
                  </a:lnTo>
                  <a:lnTo>
                    <a:pt x="1520" y="120"/>
                  </a:lnTo>
                  <a:lnTo>
                    <a:pt x="1564" y="132"/>
                  </a:lnTo>
                  <a:lnTo>
                    <a:pt x="1612" y="140"/>
                  </a:lnTo>
                  <a:lnTo>
                    <a:pt x="1620" y="140"/>
                  </a:lnTo>
                  <a:lnTo>
                    <a:pt x="1588" y="144"/>
                  </a:lnTo>
                  <a:lnTo>
                    <a:pt x="1540" y="132"/>
                  </a:lnTo>
                  <a:lnTo>
                    <a:pt x="1436" y="108"/>
                  </a:lnTo>
                  <a:lnTo>
                    <a:pt x="1376" y="84"/>
                  </a:lnTo>
                  <a:lnTo>
                    <a:pt x="1324" y="68"/>
                  </a:lnTo>
                  <a:lnTo>
                    <a:pt x="1280" y="44"/>
                  </a:lnTo>
                  <a:lnTo>
                    <a:pt x="1256" y="12"/>
                  </a:lnTo>
                  <a:lnTo>
                    <a:pt x="1248" y="0"/>
                  </a:lnTo>
                  <a:lnTo>
                    <a:pt x="1248" y="20"/>
                  </a:lnTo>
                  <a:lnTo>
                    <a:pt x="1272" y="44"/>
                  </a:lnTo>
                  <a:lnTo>
                    <a:pt x="1312" y="68"/>
                  </a:lnTo>
                  <a:lnTo>
                    <a:pt x="1360" y="84"/>
                  </a:lnTo>
                  <a:lnTo>
                    <a:pt x="1408" y="104"/>
                  </a:lnTo>
                  <a:lnTo>
                    <a:pt x="1508" y="132"/>
                  </a:lnTo>
                  <a:lnTo>
                    <a:pt x="1576" y="144"/>
                  </a:lnTo>
                  <a:lnTo>
                    <a:pt x="1560" y="144"/>
                  </a:lnTo>
                  <a:lnTo>
                    <a:pt x="1560" y="152"/>
                  </a:lnTo>
                  <a:lnTo>
                    <a:pt x="1548" y="152"/>
                  </a:lnTo>
                  <a:lnTo>
                    <a:pt x="1548" y="144"/>
                  </a:lnTo>
                  <a:lnTo>
                    <a:pt x="1480" y="140"/>
                  </a:lnTo>
                  <a:lnTo>
                    <a:pt x="1400" y="120"/>
                  </a:lnTo>
                  <a:lnTo>
                    <a:pt x="1336" y="104"/>
                  </a:lnTo>
                  <a:lnTo>
                    <a:pt x="1280" y="80"/>
                  </a:lnTo>
                  <a:lnTo>
                    <a:pt x="1244" y="60"/>
                  </a:lnTo>
                  <a:lnTo>
                    <a:pt x="1220" y="44"/>
                  </a:lnTo>
                  <a:lnTo>
                    <a:pt x="1200" y="24"/>
                  </a:lnTo>
                  <a:lnTo>
                    <a:pt x="1184" y="0"/>
                  </a:lnTo>
                  <a:lnTo>
                    <a:pt x="1176" y="0"/>
                  </a:lnTo>
                  <a:lnTo>
                    <a:pt x="1188" y="24"/>
                  </a:lnTo>
                  <a:lnTo>
                    <a:pt x="1208" y="44"/>
                  </a:lnTo>
                  <a:lnTo>
                    <a:pt x="1236" y="60"/>
                  </a:lnTo>
                  <a:lnTo>
                    <a:pt x="1272" y="84"/>
                  </a:lnTo>
                  <a:lnTo>
                    <a:pt x="1328" y="104"/>
                  </a:lnTo>
                  <a:lnTo>
                    <a:pt x="1396" y="128"/>
                  </a:lnTo>
                  <a:lnTo>
                    <a:pt x="1480" y="144"/>
                  </a:lnTo>
                  <a:lnTo>
                    <a:pt x="1540" y="152"/>
                  </a:lnTo>
                  <a:lnTo>
                    <a:pt x="1536" y="152"/>
                  </a:lnTo>
                  <a:lnTo>
                    <a:pt x="1492" y="144"/>
                  </a:lnTo>
                  <a:lnTo>
                    <a:pt x="1448" y="144"/>
                  </a:lnTo>
                  <a:lnTo>
                    <a:pt x="1396" y="140"/>
                  </a:lnTo>
                  <a:lnTo>
                    <a:pt x="1372" y="132"/>
                  </a:lnTo>
                  <a:lnTo>
                    <a:pt x="1268" y="108"/>
                  </a:lnTo>
                  <a:lnTo>
                    <a:pt x="1196" y="84"/>
                  </a:lnTo>
                  <a:lnTo>
                    <a:pt x="1152" y="56"/>
                  </a:lnTo>
                  <a:lnTo>
                    <a:pt x="1128" y="32"/>
                  </a:lnTo>
                  <a:lnTo>
                    <a:pt x="1112" y="0"/>
                  </a:lnTo>
                  <a:lnTo>
                    <a:pt x="1124" y="32"/>
                  </a:lnTo>
                  <a:lnTo>
                    <a:pt x="1148" y="60"/>
                  </a:lnTo>
                  <a:lnTo>
                    <a:pt x="1196" y="92"/>
                  </a:lnTo>
                  <a:lnTo>
                    <a:pt x="1268" y="116"/>
                  </a:lnTo>
                  <a:lnTo>
                    <a:pt x="1364" y="140"/>
                  </a:lnTo>
                  <a:lnTo>
                    <a:pt x="1424" y="144"/>
                  </a:lnTo>
                  <a:lnTo>
                    <a:pt x="1360" y="156"/>
                  </a:lnTo>
                  <a:lnTo>
                    <a:pt x="1324" y="168"/>
                  </a:lnTo>
                  <a:lnTo>
                    <a:pt x="1288" y="164"/>
                  </a:lnTo>
                  <a:lnTo>
                    <a:pt x="1224" y="156"/>
                  </a:lnTo>
                  <a:lnTo>
                    <a:pt x="1184" y="152"/>
                  </a:lnTo>
                  <a:lnTo>
                    <a:pt x="1148" y="140"/>
                  </a:lnTo>
                  <a:lnTo>
                    <a:pt x="1044" y="116"/>
                  </a:lnTo>
                  <a:lnTo>
                    <a:pt x="984" y="84"/>
                  </a:lnTo>
                  <a:lnTo>
                    <a:pt x="948" y="60"/>
                  </a:lnTo>
                  <a:lnTo>
                    <a:pt x="928" y="36"/>
                  </a:lnTo>
                  <a:lnTo>
                    <a:pt x="928" y="20"/>
                  </a:lnTo>
                  <a:lnTo>
                    <a:pt x="936" y="0"/>
                  </a:lnTo>
                  <a:lnTo>
                    <a:pt x="928" y="0"/>
                  </a:lnTo>
                  <a:lnTo>
                    <a:pt x="924" y="20"/>
                  </a:lnTo>
                  <a:lnTo>
                    <a:pt x="928" y="36"/>
                  </a:lnTo>
                  <a:lnTo>
                    <a:pt x="936" y="56"/>
                  </a:lnTo>
                  <a:lnTo>
                    <a:pt x="948" y="68"/>
                  </a:lnTo>
                  <a:lnTo>
                    <a:pt x="988" y="96"/>
                  </a:lnTo>
                  <a:lnTo>
                    <a:pt x="1056" y="120"/>
                  </a:lnTo>
                  <a:lnTo>
                    <a:pt x="1148" y="144"/>
                  </a:lnTo>
                  <a:lnTo>
                    <a:pt x="1176" y="156"/>
                  </a:lnTo>
                  <a:lnTo>
                    <a:pt x="1256" y="168"/>
                  </a:lnTo>
                  <a:lnTo>
                    <a:pt x="1220" y="168"/>
                  </a:lnTo>
                  <a:lnTo>
                    <a:pt x="1044" y="140"/>
                  </a:lnTo>
                  <a:lnTo>
                    <a:pt x="976" y="120"/>
                  </a:lnTo>
                  <a:lnTo>
                    <a:pt x="928" y="104"/>
                  </a:lnTo>
                  <a:lnTo>
                    <a:pt x="892" y="84"/>
                  </a:lnTo>
                  <a:lnTo>
                    <a:pt x="876" y="68"/>
                  </a:lnTo>
                  <a:lnTo>
                    <a:pt x="852" y="36"/>
                  </a:lnTo>
                  <a:lnTo>
                    <a:pt x="844" y="24"/>
                  </a:lnTo>
                  <a:lnTo>
                    <a:pt x="852" y="0"/>
                  </a:lnTo>
                  <a:lnTo>
                    <a:pt x="844" y="0"/>
                  </a:lnTo>
                  <a:lnTo>
                    <a:pt x="844" y="24"/>
                  </a:lnTo>
                  <a:lnTo>
                    <a:pt x="844" y="36"/>
                  </a:lnTo>
                  <a:lnTo>
                    <a:pt x="856" y="48"/>
                  </a:lnTo>
                  <a:lnTo>
                    <a:pt x="868" y="68"/>
                  </a:lnTo>
                  <a:lnTo>
                    <a:pt x="892" y="84"/>
                  </a:lnTo>
                  <a:lnTo>
                    <a:pt x="924" y="108"/>
                  </a:lnTo>
                  <a:lnTo>
                    <a:pt x="976" y="128"/>
                  </a:lnTo>
                  <a:lnTo>
                    <a:pt x="1044" y="144"/>
                  </a:lnTo>
                  <a:lnTo>
                    <a:pt x="1212" y="176"/>
                  </a:lnTo>
                  <a:lnTo>
                    <a:pt x="1148" y="192"/>
                  </a:lnTo>
                  <a:lnTo>
                    <a:pt x="1116" y="200"/>
                  </a:lnTo>
                  <a:lnTo>
                    <a:pt x="1112" y="200"/>
                  </a:lnTo>
                  <a:lnTo>
                    <a:pt x="1112" y="204"/>
                  </a:lnTo>
                  <a:lnTo>
                    <a:pt x="1044" y="204"/>
                  </a:lnTo>
                  <a:lnTo>
                    <a:pt x="984" y="212"/>
                  </a:lnTo>
                  <a:lnTo>
                    <a:pt x="904" y="228"/>
                  </a:lnTo>
                  <a:lnTo>
                    <a:pt x="916" y="204"/>
                  </a:lnTo>
                  <a:lnTo>
                    <a:pt x="916" y="180"/>
                  </a:lnTo>
                  <a:lnTo>
                    <a:pt x="904" y="164"/>
                  </a:lnTo>
                  <a:lnTo>
                    <a:pt x="892" y="152"/>
                  </a:lnTo>
                  <a:lnTo>
                    <a:pt x="880" y="144"/>
                  </a:lnTo>
                  <a:lnTo>
                    <a:pt x="868" y="140"/>
                  </a:lnTo>
                  <a:lnTo>
                    <a:pt x="832" y="132"/>
                  </a:lnTo>
                  <a:lnTo>
                    <a:pt x="760" y="108"/>
                  </a:lnTo>
                  <a:lnTo>
                    <a:pt x="716" y="92"/>
                  </a:lnTo>
                  <a:lnTo>
                    <a:pt x="688" y="72"/>
                  </a:lnTo>
                  <a:lnTo>
                    <a:pt x="664" y="48"/>
                  </a:lnTo>
                  <a:lnTo>
                    <a:pt x="652" y="24"/>
                  </a:lnTo>
                  <a:lnTo>
                    <a:pt x="664" y="0"/>
                  </a:lnTo>
                  <a:lnTo>
                    <a:pt x="656" y="0"/>
                  </a:lnTo>
                  <a:lnTo>
                    <a:pt x="652" y="24"/>
                  </a:lnTo>
                  <a:lnTo>
                    <a:pt x="652" y="44"/>
                  </a:lnTo>
                  <a:lnTo>
                    <a:pt x="664" y="60"/>
                  </a:lnTo>
                  <a:lnTo>
                    <a:pt x="704" y="92"/>
                  </a:lnTo>
                  <a:lnTo>
                    <a:pt x="760" y="116"/>
                  </a:lnTo>
                  <a:lnTo>
                    <a:pt x="816" y="128"/>
                  </a:lnTo>
                  <a:lnTo>
                    <a:pt x="748" y="128"/>
                  </a:lnTo>
                  <a:lnTo>
                    <a:pt x="692" y="116"/>
                  </a:lnTo>
                  <a:lnTo>
                    <a:pt x="652" y="96"/>
                  </a:lnTo>
                  <a:lnTo>
                    <a:pt x="620" y="84"/>
                  </a:lnTo>
                  <a:lnTo>
                    <a:pt x="596" y="68"/>
                  </a:lnTo>
                  <a:lnTo>
                    <a:pt x="580" y="44"/>
                  </a:lnTo>
                  <a:lnTo>
                    <a:pt x="580" y="36"/>
                  </a:lnTo>
                  <a:lnTo>
                    <a:pt x="584" y="20"/>
                  </a:lnTo>
                  <a:lnTo>
                    <a:pt x="604" y="0"/>
                  </a:lnTo>
                  <a:lnTo>
                    <a:pt x="596" y="0"/>
                  </a:lnTo>
                  <a:lnTo>
                    <a:pt x="584" y="20"/>
                  </a:lnTo>
                  <a:lnTo>
                    <a:pt x="572" y="36"/>
                  </a:lnTo>
                  <a:lnTo>
                    <a:pt x="572" y="48"/>
                  </a:lnTo>
                  <a:lnTo>
                    <a:pt x="592" y="72"/>
                  </a:lnTo>
                  <a:lnTo>
                    <a:pt x="616" y="84"/>
                  </a:lnTo>
                  <a:lnTo>
                    <a:pt x="640" y="104"/>
                  </a:lnTo>
                  <a:lnTo>
                    <a:pt x="680" y="116"/>
                  </a:lnTo>
                  <a:lnTo>
                    <a:pt x="736" y="128"/>
                  </a:lnTo>
                  <a:lnTo>
                    <a:pt x="704" y="128"/>
                  </a:lnTo>
                  <a:lnTo>
                    <a:pt x="640" y="128"/>
                  </a:lnTo>
                  <a:lnTo>
                    <a:pt x="592" y="116"/>
                  </a:lnTo>
                  <a:lnTo>
                    <a:pt x="568" y="96"/>
                  </a:lnTo>
                  <a:lnTo>
                    <a:pt x="560" y="92"/>
                  </a:lnTo>
                  <a:lnTo>
                    <a:pt x="560" y="84"/>
                  </a:lnTo>
                  <a:lnTo>
                    <a:pt x="544" y="72"/>
                  </a:lnTo>
                  <a:lnTo>
                    <a:pt x="532" y="56"/>
                  </a:lnTo>
                  <a:lnTo>
                    <a:pt x="524" y="32"/>
                  </a:lnTo>
                  <a:lnTo>
                    <a:pt x="532" y="20"/>
                  </a:lnTo>
                  <a:lnTo>
                    <a:pt x="544" y="0"/>
                  </a:lnTo>
                  <a:lnTo>
                    <a:pt x="512" y="0"/>
                  </a:lnTo>
                  <a:lnTo>
                    <a:pt x="532" y="8"/>
                  </a:lnTo>
                  <a:lnTo>
                    <a:pt x="524" y="20"/>
                  </a:lnTo>
                  <a:lnTo>
                    <a:pt x="520" y="32"/>
                  </a:lnTo>
                  <a:lnTo>
                    <a:pt x="520" y="36"/>
                  </a:lnTo>
                  <a:lnTo>
                    <a:pt x="520" y="44"/>
                  </a:lnTo>
                  <a:lnTo>
                    <a:pt x="456" y="44"/>
                  </a:lnTo>
                  <a:lnTo>
                    <a:pt x="452" y="36"/>
                  </a:lnTo>
                  <a:lnTo>
                    <a:pt x="452" y="44"/>
                  </a:lnTo>
                  <a:lnTo>
                    <a:pt x="356" y="44"/>
                  </a:lnTo>
                  <a:lnTo>
                    <a:pt x="232" y="36"/>
                  </a:lnTo>
                  <a:lnTo>
                    <a:pt x="112" y="24"/>
                  </a:lnTo>
                  <a:lnTo>
                    <a:pt x="64" y="12"/>
                  </a:lnTo>
                  <a:lnTo>
                    <a:pt x="16" y="0"/>
                  </a:lnTo>
                  <a:lnTo>
                    <a:pt x="0" y="0"/>
                  </a:lnTo>
                  <a:lnTo>
                    <a:pt x="12" y="8"/>
                  </a:lnTo>
                  <a:lnTo>
                    <a:pt x="108" y="32"/>
                  </a:lnTo>
                  <a:lnTo>
                    <a:pt x="220" y="44"/>
                  </a:lnTo>
                  <a:lnTo>
                    <a:pt x="344" y="48"/>
                  </a:lnTo>
                  <a:lnTo>
                    <a:pt x="440" y="48"/>
                  </a:lnTo>
                  <a:lnTo>
                    <a:pt x="416" y="60"/>
                  </a:lnTo>
                  <a:lnTo>
                    <a:pt x="368" y="80"/>
                  </a:lnTo>
                  <a:lnTo>
                    <a:pt x="324" y="84"/>
                  </a:lnTo>
                  <a:lnTo>
                    <a:pt x="272" y="84"/>
                  </a:lnTo>
                  <a:lnTo>
                    <a:pt x="196" y="80"/>
                  </a:lnTo>
                  <a:lnTo>
                    <a:pt x="112" y="68"/>
                  </a:lnTo>
                  <a:lnTo>
                    <a:pt x="0" y="20"/>
                  </a:lnTo>
                  <a:lnTo>
                    <a:pt x="0" y="32"/>
                  </a:lnTo>
                  <a:lnTo>
                    <a:pt x="76" y="60"/>
                  </a:lnTo>
                  <a:lnTo>
                    <a:pt x="112" y="72"/>
                  </a:lnTo>
                  <a:lnTo>
                    <a:pt x="204" y="84"/>
                  </a:lnTo>
                  <a:lnTo>
                    <a:pt x="276" y="92"/>
                  </a:lnTo>
                  <a:lnTo>
                    <a:pt x="336" y="84"/>
                  </a:lnTo>
                  <a:lnTo>
                    <a:pt x="380" y="80"/>
                  </a:lnTo>
                  <a:lnTo>
                    <a:pt x="408" y="72"/>
                  </a:lnTo>
                  <a:lnTo>
                    <a:pt x="428" y="60"/>
                  </a:lnTo>
                  <a:lnTo>
                    <a:pt x="444" y="48"/>
                  </a:lnTo>
                  <a:lnTo>
                    <a:pt x="456" y="48"/>
                  </a:lnTo>
                  <a:lnTo>
                    <a:pt x="476" y="60"/>
                  </a:lnTo>
                  <a:lnTo>
                    <a:pt x="508" y="72"/>
                  </a:lnTo>
                  <a:lnTo>
                    <a:pt x="556" y="92"/>
                  </a:lnTo>
                  <a:lnTo>
                    <a:pt x="568" y="104"/>
                  </a:lnTo>
                  <a:lnTo>
                    <a:pt x="592" y="116"/>
                  </a:lnTo>
                  <a:lnTo>
                    <a:pt x="632" y="128"/>
                  </a:lnTo>
                  <a:lnTo>
                    <a:pt x="704" y="132"/>
                  </a:lnTo>
                  <a:lnTo>
                    <a:pt x="768" y="132"/>
                  </a:lnTo>
                  <a:lnTo>
                    <a:pt x="820" y="132"/>
                  </a:lnTo>
                  <a:lnTo>
                    <a:pt x="880" y="144"/>
                  </a:lnTo>
                  <a:lnTo>
                    <a:pt x="892" y="156"/>
                  </a:lnTo>
                  <a:lnTo>
                    <a:pt x="904" y="168"/>
                  </a:lnTo>
                  <a:lnTo>
                    <a:pt x="912" y="180"/>
                  </a:lnTo>
                  <a:lnTo>
                    <a:pt x="912" y="204"/>
                  </a:lnTo>
                  <a:lnTo>
                    <a:pt x="900" y="236"/>
                  </a:lnTo>
                  <a:lnTo>
                    <a:pt x="892" y="252"/>
                  </a:lnTo>
                  <a:lnTo>
                    <a:pt x="888" y="276"/>
                  </a:lnTo>
                  <a:lnTo>
                    <a:pt x="888" y="308"/>
                  </a:lnTo>
                  <a:lnTo>
                    <a:pt x="892" y="332"/>
                  </a:lnTo>
                  <a:lnTo>
                    <a:pt x="900" y="356"/>
                  </a:lnTo>
                  <a:lnTo>
                    <a:pt x="924" y="376"/>
                  </a:lnTo>
                  <a:lnTo>
                    <a:pt x="952" y="400"/>
                  </a:lnTo>
                  <a:lnTo>
                    <a:pt x="1020" y="428"/>
                  </a:lnTo>
                  <a:lnTo>
                    <a:pt x="1028" y="428"/>
                  </a:lnTo>
                  <a:lnTo>
                    <a:pt x="1124" y="460"/>
                  </a:lnTo>
                  <a:lnTo>
                    <a:pt x="1196" y="464"/>
                  </a:lnTo>
                  <a:lnTo>
                    <a:pt x="1280" y="464"/>
                  </a:lnTo>
                  <a:lnTo>
                    <a:pt x="1328" y="452"/>
                  </a:lnTo>
                  <a:lnTo>
                    <a:pt x="1372" y="448"/>
                  </a:lnTo>
                  <a:lnTo>
                    <a:pt x="1412" y="428"/>
                  </a:lnTo>
                  <a:lnTo>
                    <a:pt x="1456" y="436"/>
                  </a:lnTo>
                  <a:lnTo>
                    <a:pt x="1540" y="436"/>
                  </a:lnTo>
                  <a:lnTo>
                    <a:pt x="1552" y="436"/>
                  </a:lnTo>
                  <a:lnTo>
                    <a:pt x="1560" y="436"/>
                  </a:lnTo>
                  <a:lnTo>
                    <a:pt x="1608" y="428"/>
                  </a:lnTo>
                  <a:lnTo>
                    <a:pt x="1608" y="436"/>
                  </a:lnTo>
                  <a:lnTo>
                    <a:pt x="1632" y="428"/>
                  </a:lnTo>
                  <a:lnTo>
                    <a:pt x="1728" y="416"/>
                  </a:lnTo>
                  <a:lnTo>
                    <a:pt x="1836" y="400"/>
                  </a:lnTo>
                  <a:lnTo>
                    <a:pt x="1908" y="400"/>
                  </a:lnTo>
                  <a:lnTo>
                    <a:pt x="1988" y="400"/>
                  </a:lnTo>
                  <a:lnTo>
                    <a:pt x="2024" y="412"/>
                  </a:lnTo>
                  <a:lnTo>
                    <a:pt x="2072" y="424"/>
                  </a:lnTo>
                  <a:lnTo>
                    <a:pt x="2108" y="436"/>
                  </a:lnTo>
                  <a:lnTo>
                    <a:pt x="2152" y="452"/>
                  </a:lnTo>
                  <a:lnTo>
                    <a:pt x="2156" y="452"/>
                  </a:lnTo>
                  <a:lnTo>
                    <a:pt x="2176" y="464"/>
                  </a:lnTo>
                  <a:lnTo>
                    <a:pt x="2180" y="484"/>
                  </a:lnTo>
                  <a:lnTo>
                    <a:pt x="2176" y="500"/>
                  </a:lnTo>
                  <a:lnTo>
                    <a:pt x="2156" y="512"/>
                  </a:lnTo>
                  <a:lnTo>
                    <a:pt x="2132" y="532"/>
                  </a:lnTo>
                  <a:lnTo>
                    <a:pt x="2120" y="548"/>
                  </a:lnTo>
                  <a:lnTo>
                    <a:pt x="2116" y="576"/>
                  </a:lnTo>
                  <a:lnTo>
                    <a:pt x="2128" y="600"/>
                  </a:lnTo>
                  <a:lnTo>
                    <a:pt x="2152" y="616"/>
                  </a:lnTo>
                  <a:lnTo>
                    <a:pt x="2168" y="628"/>
                  </a:lnTo>
                  <a:lnTo>
                    <a:pt x="2224" y="652"/>
                  </a:lnTo>
                  <a:lnTo>
                    <a:pt x="2316" y="676"/>
                  </a:lnTo>
                  <a:lnTo>
                    <a:pt x="2436" y="700"/>
                  </a:lnTo>
                  <a:lnTo>
                    <a:pt x="2440" y="700"/>
                  </a:lnTo>
                  <a:lnTo>
                    <a:pt x="2476" y="700"/>
                  </a:lnTo>
                  <a:lnTo>
                    <a:pt x="2476" y="700"/>
                  </a:lnTo>
                  <a:lnTo>
                    <a:pt x="2476" y="700"/>
                  </a:lnTo>
                  <a:lnTo>
                    <a:pt x="2496" y="700"/>
                  </a:lnTo>
                  <a:lnTo>
                    <a:pt x="2564" y="700"/>
                  </a:lnTo>
                  <a:lnTo>
                    <a:pt x="2600" y="708"/>
                  </a:lnTo>
                  <a:lnTo>
                    <a:pt x="2628" y="712"/>
                  </a:lnTo>
                  <a:lnTo>
                    <a:pt x="2636" y="720"/>
                  </a:lnTo>
                  <a:lnTo>
                    <a:pt x="2660" y="724"/>
                  </a:lnTo>
                  <a:lnTo>
                    <a:pt x="2700" y="756"/>
                  </a:lnTo>
                  <a:lnTo>
                    <a:pt x="2724" y="772"/>
                  </a:lnTo>
                  <a:lnTo>
                    <a:pt x="2748" y="804"/>
                  </a:lnTo>
                  <a:lnTo>
                    <a:pt x="2760" y="832"/>
                  </a:lnTo>
                  <a:lnTo>
                    <a:pt x="2768" y="876"/>
                  </a:lnTo>
                  <a:lnTo>
                    <a:pt x="2768" y="896"/>
                  </a:lnTo>
                  <a:lnTo>
                    <a:pt x="2768" y="908"/>
                  </a:lnTo>
                  <a:lnTo>
                    <a:pt x="2756" y="936"/>
                  </a:lnTo>
                  <a:lnTo>
                    <a:pt x="2736" y="960"/>
                  </a:lnTo>
                  <a:lnTo>
                    <a:pt x="2724" y="972"/>
                  </a:lnTo>
                  <a:lnTo>
                    <a:pt x="2700" y="980"/>
                  </a:lnTo>
                  <a:lnTo>
                    <a:pt x="2684" y="984"/>
                  </a:lnTo>
                  <a:lnTo>
                    <a:pt x="2628" y="1008"/>
                  </a:lnTo>
                  <a:lnTo>
                    <a:pt x="2604" y="1020"/>
                  </a:lnTo>
                  <a:lnTo>
                    <a:pt x="2580" y="1044"/>
                  </a:lnTo>
                  <a:lnTo>
                    <a:pt x="2564" y="1068"/>
                  </a:lnTo>
                  <a:lnTo>
                    <a:pt x="2548" y="1092"/>
                  </a:lnTo>
                  <a:lnTo>
                    <a:pt x="2564" y="1124"/>
                  </a:lnTo>
                  <a:lnTo>
                    <a:pt x="2580" y="1148"/>
                  </a:lnTo>
                  <a:lnTo>
                    <a:pt x="2600" y="1172"/>
                  </a:lnTo>
                  <a:lnTo>
                    <a:pt x="2604" y="1180"/>
                  </a:lnTo>
                  <a:lnTo>
                    <a:pt x="2660" y="1220"/>
                  </a:lnTo>
                  <a:lnTo>
                    <a:pt x="2688" y="1240"/>
                  </a:lnTo>
                  <a:lnTo>
                    <a:pt x="2724" y="1256"/>
                  </a:lnTo>
                  <a:lnTo>
                    <a:pt x="2756" y="1268"/>
                  </a:lnTo>
                  <a:lnTo>
                    <a:pt x="2824" y="1288"/>
                  </a:lnTo>
                  <a:lnTo>
                    <a:pt x="2900" y="1304"/>
                  </a:lnTo>
                  <a:lnTo>
                    <a:pt x="3088" y="1340"/>
                  </a:lnTo>
                  <a:lnTo>
                    <a:pt x="3268" y="1364"/>
                  </a:lnTo>
                  <a:lnTo>
                    <a:pt x="3360" y="1376"/>
                  </a:lnTo>
                  <a:lnTo>
                    <a:pt x="3452" y="1376"/>
                  </a:lnTo>
                  <a:lnTo>
                    <a:pt x="3576" y="1384"/>
                  </a:lnTo>
                  <a:lnTo>
                    <a:pt x="3576" y="1376"/>
                  </a:lnTo>
                  <a:lnTo>
                    <a:pt x="3452" y="1372"/>
                  </a:lnTo>
                  <a:lnTo>
                    <a:pt x="3292" y="1364"/>
                  </a:lnTo>
                  <a:lnTo>
                    <a:pt x="3136" y="1348"/>
                  </a:lnTo>
                  <a:lnTo>
                    <a:pt x="3288" y="1352"/>
                  </a:lnTo>
                  <a:lnTo>
                    <a:pt x="3372" y="1352"/>
                  </a:lnTo>
                  <a:lnTo>
                    <a:pt x="3452" y="1348"/>
                  </a:lnTo>
                  <a:lnTo>
                    <a:pt x="3452" y="1340"/>
                  </a:lnTo>
                  <a:lnTo>
                    <a:pt x="3348" y="1348"/>
                  </a:lnTo>
                  <a:lnTo>
                    <a:pt x="3240" y="1348"/>
                  </a:lnTo>
                  <a:lnTo>
                    <a:pt x="3088" y="1336"/>
                  </a:lnTo>
                  <a:lnTo>
                    <a:pt x="3016" y="1324"/>
                  </a:lnTo>
                  <a:lnTo>
                    <a:pt x="2920" y="1292"/>
                  </a:lnTo>
                  <a:lnTo>
                    <a:pt x="2852" y="1264"/>
                  </a:lnTo>
                  <a:lnTo>
                    <a:pt x="2804" y="1240"/>
                  </a:lnTo>
                  <a:lnTo>
                    <a:pt x="2772" y="1208"/>
                  </a:lnTo>
                  <a:lnTo>
                    <a:pt x="2756" y="1184"/>
                  </a:lnTo>
                  <a:lnTo>
                    <a:pt x="2744" y="1168"/>
                  </a:lnTo>
                  <a:lnTo>
                    <a:pt x="2744" y="1156"/>
                  </a:lnTo>
                  <a:lnTo>
                    <a:pt x="2748" y="1136"/>
                  </a:lnTo>
                  <a:lnTo>
                    <a:pt x="2756" y="1120"/>
                  </a:lnTo>
                  <a:lnTo>
                    <a:pt x="2792" y="1088"/>
                  </a:lnTo>
                  <a:lnTo>
                    <a:pt x="2840" y="1056"/>
                  </a:lnTo>
                  <a:lnTo>
                    <a:pt x="2900" y="1040"/>
                  </a:lnTo>
                  <a:lnTo>
                    <a:pt x="3008" y="1016"/>
                  </a:lnTo>
                  <a:lnTo>
                    <a:pt x="3056" y="1004"/>
                  </a:lnTo>
                  <a:lnTo>
                    <a:pt x="3100" y="992"/>
                  </a:lnTo>
                  <a:lnTo>
                    <a:pt x="3136" y="972"/>
                  </a:lnTo>
                  <a:lnTo>
                    <a:pt x="3160" y="956"/>
                  </a:lnTo>
                  <a:lnTo>
                    <a:pt x="3172" y="932"/>
                  </a:lnTo>
                  <a:lnTo>
                    <a:pt x="3180" y="912"/>
                  </a:lnTo>
                  <a:lnTo>
                    <a:pt x="3180" y="900"/>
                  </a:lnTo>
                  <a:lnTo>
                    <a:pt x="3180" y="888"/>
                  </a:lnTo>
                  <a:lnTo>
                    <a:pt x="3156" y="864"/>
                  </a:lnTo>
                  <a:lnTo>
                    <a:pt x="3124" y="848"/>
                  </a:lnTo>
                  <a:lnTo>
                    <a:pt x="3088" y="828"/>
                  </a:lnTo>
                  <a:lnTo>
                    <a:pt x="3052" y="820"/>
                  </a:lnTo>
                  <a:lnTo>
                    <a:pt x="2984" y="816"/>
                  </a:lnTo>
                  <a:lnTo>
                    <a:pt x="2956" y="816"/>
                  </a:lnTo>
                  <a:lnTo>
                    <a:pt x="2872" y="808"/>
                  </a:lnTo>
                  <a:lnTo>
                    <a:pt x="2760" y="816"/>
                  </a:lnTo>
                  <a:lnTo>
                    <a:pt x="2756" y="808"/>
                  </a:lnTo>
                  <a:lnTo>
                    <a:pt x="2912" y="808"/>
                  </a:lnTo>
                  <a:lnTo>
                    <a:pt x="3020" y="816"/>
                  </a:lnTo>
                  <a:lnTo>
                    <a:pt x="3076" y="820"/>
                  </a:lnTo>
                  <a:lnTo>
                    <a:pt x="3120" y="832"/>
                  </a:lnTo>
                  <a:lnTo>
                    <a:pt x="3168" y="852"/>
                  </a:lnTo>
                  <a:lnTo>
                    <a:pt x="3196" y="876"/>
                  </a:lnTo>
                  <a:lnTo>
                    <a:pt x="3216" y="888"/>
                  </a:lnTo>
                  <a:lnTo>
                    <a:pt x="3220" y="908"/>
                  </a:lnTo>
                  <a:lnTo>
                    <a:pt x="3220" y="932"/>
                  </a:lnTo>
                  <a:lnTo>
                    <a:pt x="3204" y="956"/>
                  </a:lnTo>
                  <a:lnTo>
                    <a:pt x="3196" y="968"/>
                  </a:lnTo>
                  <a:lnTo>
                    <a:pt x="3172" y="980"/>
                  </a:lnTo>
                  <a:lnTo>
                    <a:pt x="3120" y="1004"/>
                  </a:lnTo>
                  <a:lnTo>
                    <a:pt x="3020" y="1028"/>
                  </a:lnTo>
                  <a:lnTo>
                    <a:pt x="2992" y="1032"/>
                  </a:lnTo>
                  <a:lnTo>
                    <a:pt x="2920" y="1052"/>
                  </a:lnTo>
                  <a:lnTo>
                    <a:pt x="2884" y="1064"/>
                  </a:lnTo>
                  <a:lnTo>
                    <a:pt x="2848" y="1080"/>
                  </a:lnTo>
                  <a:lnTo>
                    <a:pt x="2824" y="1104"/>
                  </a:lnTo>
                  <a:lnTo>
                    <a:pt x="2796" y="1136"/>
                  </a:lnTo>
                  <a:lnTo>
                    <a:pt x="2796" y="1156"/>
                  </a:lnTo>
                  <a:lnTo>
                    <a:pt x="2796" y="1168"/>
                  </a:lnTo>
                  <a:lnTo>
                    <a:pt x="2808" y="1192"/>
                  </a:lnTo>
                  <a:lnTo>
                    <a:pt x="2828" y="1216"/>
                  </a:lnTo>
                  <a:lnTo>
                    <a:pt x="2864" y="1244"/>
                  </a:lnTo>
                  <a:lnTo>
                    <a:pt x="2924" y="1276"/>
                  </a:lnTo>
                  <a:lnTo>
                    <a:pt x="3016" y="1292"/>
                  </a:lnTo>
                  <a:lnTo>
                    <a:pt x="3148" y="1316"/>
                  </a:lnTo>
                  <a:lnTo>
                    <a:pt x="3264" y="1336"/>
                  </a:lnTo>
                  <a:lnTo>
                    <a:pt x="3368" y="1340"/>
                  </a:lnTo>
                  <a:lnTo>
                    <a:pt x="3368" y="1336"/>
                  </a:lnTo>
                  <a:lnTo>
                    <a:pt x="3268" y="1324"/>
                  </a:lnTo>
                  <a:lnTo>
                    <a:pt x="3156" y="1300"/>
                  </a:lnTo>
                  <a:lnTo>
                    <a:pt x="3020" y="1276"/>
                  </a:lnTo>
                  <a:lnTo>
                    <a:pt x="2960" y="1256"/>
                  </a:lnTo>
                  <a:lnTo>
                    <a:pt x="2912" y="1232"/>
                  </a:lnTo>
                  <a:lnTo>
                    <a:pt x="2884" y="1216"/>
                  </a:lnTo>
                  <a:lnTo>
                    <a:pt x="2864" y="1184"/>
                  </a:lnTo>
                  <a:lnTo>
                    <a:pt x="2864" y="1168"/>
                  </a:lnTo>
                  <a:lnTo>
                    <a:pt x="2876" y="1148"/>
                  </a:lnTo>
                  <a:lnTo>
                    <a:pt x="2888" y="1132"/>
                  </a:lnTo>
                  <a:lnTo>
                    <a:pt x="2924" y="1104"/>
                  </a:lnTo>
                  <a:lnTo>
                    <a:pt x="2968" y="1080"/>
                  </a:lnTo>
                  <a:lnTo>
                    <a:pt x="3016" y="1064"/>
                  </a:lnTo>
                  <a:lnTo>
                    <a:pt x="3064" y="1052"/>
                  </a:lnTo>
                  <a:lnTo>
                    <a:pt x="3144" y="1040"/>
                  </a:lnTo>
                  <a:lnTo>
                    <a:pt x="3180" y="1032"/>
                  </a:lnTo>
                  <a:lnTo>
                    <a:pt x="3216" y="1028"/>
                  </a:lnTo>
                  <a:lnTo>
                    <a:pt x="3216" y="1032"/>
                  </a:lnTo>
                  <a:lnTo>
                    <a:pt x="3268" y="1028"/>
                  </a:lnTo>
                  <a:lnTo>
                    <a:pt x="3292" y="1020"/>
                  </a:lnTo>
                  <a:lnTo>
                    <a:pt x="3344" y="1004"/>
                  </a:lnTo>
                  <a:lnTo>
                    <a:pt x="3380" y="984"/>
                  </a:lnTo>
                  <a:lnTo>
                    <a:pt x="3396" y="960"/>
                  </a:lnTo>
                  <a:lnTo>
                    <a:pt x="3408" y="948"/>
                  </a:lnTo>
                  <a:lnTo>
                    <a:pt x="3416" y="924"/>
                  </a:lnTo>
                  <a:lnTo>
                    <a:pt x="3408" y="920"/>
                  </a:lnTo>
                  <a:lnTo>
                    <a:pt x="3396" y="888"/>
                  </a:lnTo>
                  <a:lnTo>
                    <a:pt x="3372" y="872"/>
                  </a:lnTo>
                  <a:lnTo>
                    <a:pt x="3336" y="852"/>
                  </a:lnTo>
                  <a:lnTo>
                    <a:pt x="3300" y="840"/>
                  </a:lnTo>
                  <a:lnTo>
                    <a:pt x="3232" y="828"/>
                  </a:lnTo>
                  <a:lnTo>
                    <a:pt x="3196" y="828"/>
                  </a:lnTo>
                  <a:lnTo>
                    <a:pt x="3124" y="808"/>
                  </a:lnTo>
                  <a:lnTo>
                    <a:pt x="3088" y="808"/>
                  </a:lnTo>
                  <a:lnTo>
                    <a:pt x="2920" y="796"/>
                  </a:lnTo>
                  <a:lnTo>
                    <a:pt x="2796" y="772"/>
                  </a:lnTo>
                  <a:lnTo>
                    <a:pt x="2732" y="756"/>
                  </a:lnTo>
                  <a:lnTo>
                    <a:pt x="2708" y="748"/>
                  </a:lnTo>
                  <a:lnTo>
                    <a:pt x="2672" y="724"/>
                  </a:lnTo>
                  <a:lnTo>
                    <a:pt x="2640" y="712"/>
                  </a:lnTo>
                  <a:lnTo>
                    <a:pt x="2648" y="712"/>
                  </a:lnTo>
                  <a:lnTo>
                    <a:pt x="2636" y="708"/>
                  </a:lnTo>
                  <a:lnTo>
                    <a:pt x="2600" y="696"/>
                  </a:lnTo>
                  <a:lnTo>
                    <a:pt x="2568" y="672"/>
                  </a:lnTo>
                  <a:lnTo>
                    <a:pt x="2556" y="652"/>
                  </a:lnTo>
                  <a:lnTo>
                    <a:pt x="2544" y="628"/>
                  </a:lnTo>
                  <a:lnTo>
                    <a:pt x="2548" y="600"/>
                  </a:lnTo>
                  <a:lnTo>
                    <a:pt x="2564" y="580"/>
                  </a:lnTo>
                  <a:lnTo>
                    <a:pt x="2580" y="564"/>
                  </a:lnTo>
                  <a:lnTo>
                    <a:pt x="2624" y="532"/>
                  </a:lnTo>
                  <a:lnTo>
                    <a:pt x="2672" y="512"/>
                  </a:lnTo>
                  <a:lnTo>
                    <a:pt x="2732" y="496"/>
                  </a:lnTo>
                  <a:lnTo>
                    <a:pt x="2852" y="464"/>
                  </a:lnTo>
                  <a:lnTo>
                    <a:pt x="2884" y="452"/>
                  </a:lnTo>
                  <a:lnTo>
                    <a:pt x="2912" y="436"/>
                  </a:lnTo>
                  <a:lnTo>
                    <a:pt x="2932" y="416"/>
                  </a:lnTo>
                  <a:lnTo>
                    <a:pt x="2936" y="400"/>
                  </a:lnTo>
                  <a:lnTo>
                    <a:pt x="2936" y="388"/>
                  </a:lnTo>
                  <a:lnTo>
                    <a:pt x="2932" y="376"/>
                  </a:lnTo>
                  <a:lnTo>
                    <a:pt x="2920" y="356"/>
                  </a:lnTo>
                  <a:lnTo>
                    <a:pt x="2936" y="356"/>
                  </a:lnTo>
                  <a:lnTo>
                    <a:pt x="2972" y="368"/>
                  </a:lnTo>
                  <a:lnTo>
                    <a:pt x="2996" y="380"/>
                  </a:lnTo>
                  <a:lnTo>
                    <a:pt x="3004" y="388"/>
                  </a:lnTo>
                  <a:lnTo>
                    <a:pt x="3008" y="400"/>
                  </a:lnTo>
                  <a:lnTo>
                    <a:pt x="3004" y="412"/>
                  </a:lnTo>
                  <a:lnTo>
                    <a:pt x="2992" y="424"/>
                  </a:lnTo>
                  <a:lnTo>
                    <a:pt x="2956" y="448"/>
                  </a:lnTo>
                  <a:lnTo>
                    <a:pt x="2920" y="460"/>
                  </a:lnTo>
                  <a:lnTo>
                    <a:pt x="2884" y="472"/>
                  </a:lnTo>
                  <a:lnTo>
                    <a:pt x="2852" y="476"/>
                  </a:lnTo>
                  <a:lnTo>
                    <a:pt x="2808" y="484"/>
                  </a:lnTo>
                  <a:lnTo>
                    <a:pt x="2724" y="500"/>
                  </a:lnTo>
                  <a:lnTo>
                    <a:pt x="2688" y="520"/>
                  </a:lnTo>
                  <a:lnTo>
                    <a:pt x="2648" y="544"/>
                  </a:lnTo>
                  <a:lnTo>
                    <a:pt x="2616" y="576"/>
                  </a:lnTo>
                  <a:lnTo>
                    <a:pt x="2604" y="592"/>
                  </a:lnTo>
                  <a:lnTo>
                    <a:pt x="2600" y="612"/>
                  </a:lnTo>
                  <a:lnTo>
                    <a:pt x="2600" y="628"/>
                  </a:lnTo>
                  <a:lnTo>
                    <a:pt x="2604" y="648"/>
                  </a:lnTo>
                  <a:lnTo>
                    <a:pt x="2624" y="672"/>
                  </a:lnTo>
                  <a:lnTo>
                    <a:pt x="2652" y="700"/>
                  </a:lnTo>
                  <a:lnTo>
                    <a:pt x="2700" y="732"/>
                  </a:lnTo>
                  <a:lnTo>
                    <a:pt x="2780" y="760"/>
                  </a:lnTo>
                  <a:lnTo>
                    <a:pt x="2896" y="780"/>
                  </a:lnTo>
                  <a:lnTo>
                    <a:pt x="3040" y="784"/>
                  </a:lnTo>
                  <a:lnTo>
                    <a:pt x="3160" y="796"/>
                  </a:lnTo>
                  <a:lnTo>
                    <a:pt x="3252" y="808"/>
                  </a:lnTo>
                  <a:lnTo>
                    <a:pt x="3292" y="816"/>
                  </a:lnTo>
                  <a:lnTo>
                    <a:pt x="3396" y="832"/>
                  </a:lnTo>
                  <a:lnTo>
                    <a:pt x="3444" y="852"/>
                  </a:lnTo>
                  <a:lnTo>
                    <a:pt x="3488" y="876"/>
                  </a:lnTo>
                  <a:lnTo>
                    <a:pt x="3524" y="908"/>
                  </a:lnTo>
                  <a:lnTo>
                    <a:pt x="3528" y="920"/>
                  </a:lnTo>
                  <a:lnTo>
                    <a:pt x="3528" y="936"/>
                  </a:lnTo>
                  <a:lnTo>
                    <a:pt x="3528" y="948"/>
                  </a:lnTo>
                  <a:lnTo>
                    <a:pt x="3504" y="972"/>
                  </a:lnTo>
                  <a:lnTo>
                    <a:pt x="3488" y="992"/>
                  </a:lnTo>
                  <a:lnTo>
                    <a:pt x="3464" y="1004"/>
                  </a:lnTo>
                  <a:lnTo>
                    <a:pt x="3428" y="1008"/>
                  </a:lnTo>
                  <a:lnTo>
                    <a:pt x="3380" y="1016"/>
                  </a:lnTo>
                  <a:lnTo>
                    <a:pt x="3240" y="1040"/>
                  </a:lnTo>
                  <a:lnTo>
                    <a:pt x="3124" y="1052"/>
                  </a:lnTo>
                  <a:lnTo>
                    <a:pt x="3044" y="1068"/>
                  </a:lnTo>
                  <a:lnTo>
                    <a:pt x="3004" y="1088"/>
                  </a:lnTo>
                  <a:lnTo>
                    <a:pt x="2992" y="1092"/>
                  </a:lnTo>
                  <a:lnTo>
                    <a:pt x="2960" y="1112"/>
                  </a:lnTo>
                  <a:lnTo>
                    <a:pt x="2936" y="1124"/>
                  </a:lnTo>
                  <a:lnTo>
                    <a:pt x="2924" y="1144"/>
                  </a:lnTo>
                  <a:lnTo>
                    <a:pt x="2920" y="1168"/>
                  </a:lnTo>
                  <a:lnTo>
                    <a:pt x="2924" y="1184"/>
                  </a:lnTo>
                  <a:lnTo>
                    <a:pt x="2936" y="1204"/>
                  </a:lnTo>
                  <a:lnTo>
                    <a:pt x="2960" y="1220"/>
                  </a:lnTo>
                  <a:lnTo>
                    <a:pt x="3028" y="1256"/>
                  </a:lnTo>
                  <a:lnTo>
                    <a:pt x="3120" y="1288"/>
                  </a:lnTo>
                  <a:lnTo>
                    <a:pt x="3216" y="1304"/>
                  </a:lnTo>
                  <a:lnTo>
                    <a:pt x="3312" y="1324"/>
                  </a:lnTo>
                  <a:lnTo>
                    <a:pt x="3480" y="1348"/>
                  </a:lnTo>
                  <a:lnTo>
                    <a:pt x="3552" y="1352"/>
                  </a:lnTo>
                  <a:lnTo>
                    <a:pt x="3576" y="1352"/>
                  </a:lnTo>
                  <a:lnTo>
                    <a:pt x="3576" y="1348"/>
                  </a:lnTo>
                  <a:lnTo>
                    <a:pt x="3552" y="1348"/>
                  </a:lnTo>
                  <a:lnTo>
                    <a:pt x="3480" y="1340"/>
                  </a:lnTo>
                  <a:lnTo>
                    <a:pt x="3312" y="1316"/>
                  </a:lnTo>
                  <a:lnTo>
                    <a:pt x="3216" y="1304"/>
                  </a:lnTo>
                  <a:lnTo>
                    <a:pt x="3120" y="1280"/>
                  </a:lnTo>
                  <a:lnTo>
                    <a:pt x="3032" y="1252"/>
                  </a:lnTo>
                  <a:lnTo>
                    <a:pt x="2968" y="1220"/>
                  </a:lnTo>
                  <a:lnTo>
                    <a:pt x="2944" y="1204"/>
                  </a:lnTo>
                  <a:lnTo>
                    <a:pt x="2932" y="1180"/>
                  </a:lnTo>
                  <a:lnTo>
                    <a:pt x="2924" y="1168"/>
                  </a:lnTo>
                  <a:lnTo>
                    <a:pt x="2932" y="1148"/>
                  </a:lnTo>
                  <a:lnTo>
                    <a:pt x="2944" y="1132"/>
                  </a:lnTo>
                  <a:lnTo>
                    <a:pt x="2960" y="1112"/>
                  </a:lnTo>
                  <a:lnTo>
                    <a:pt x="2992" y="1100"/>
                  </a:lnTo>
                  <a:lnTo>
                    <a:pt x="3004" y="1092"/>
                  </a:lnTo>
                  <a:lnTo>
                    <a:pt x="3052" y="1076"/>
                  </a:lnTo>
                  <a:lnTo>
                    <a:pt x="3124" y="1056"/>
                  </a:lnTo>
                  <a:lnTo>
                    <a:pt x="3240" y="1044"/>
                  </a:lnTo>
                  <a:lnTo>
                    <a:pt x="3380" y="1020"/>
                  </a:lnTo>
                  <a:lnTo>
                    <a:pt x="3428" y="1016"/>
                  </a:lnTo>
                  <a:lnTo>
                    <a:pt x="3464" y="1008"/>
                  </a:lnTo>
                  <a:lnTo>
                    <a:pt x="3492" y="992"/>
                  </a:lnTo>
                  <a:lnTo>
                    <a:pt x="3512" y="980"/>
                  </a:lnTo>
                  <a:lnTo>
                    <a:pt x="3528" y="948"/>
                  </a:lnTo>
                  <a:lnTo>
                    <a:pt x="3536" y="936"/>
                  </a:lnTo>
                  <a:lnTo>
                    <a:pt x="3536" y="920"/>
                  </a:lnTo>
                  <a:lnTo>
                    <a:pt x="3524" y="896"/>
                  </a:lnTo>
                  <a:lnTo>
                    <a:pt x="3504" y="884"/>
                  </a:lnTo>
                  <a:lnTo>
                    <a:pt x="3480" y="864"/>
                  </a:lnTo>
                  <a:lnTo>
                    <a:pt x="3420" y="840"/>
                  </a:lnTo>
                  <a:lnTo>
                    <a:pt x="3360" y="820"/>
                  </a:lnTo>
                  <a:lnTo>
                    <a:pt x="3408" y="828"/>
                  </a:lnTo>
                  <a:lnTo>
                    <a:pt x="3476" y="832"/>
                  </a:lnTo>
                  <a:lnTo>
                    <a:pt x="3536" y="860"/>
                  </a:lnTo>
                  <a:lnTo>
                    <a:pt x="3560" y="876"/>
                  </a:lnTo>
                  <a:lnTo>
                    <a:pt x="3576" y="896"/>
                  </a:lnTo>
                  <a:lnTo>
                    <a:pt x="3576" y="888"/>
                  </a:lnTo>
                  <a:lnTo>
                    <a:pt x="3560" y="872"/>
                  </a:lnTo>
                  <a:lnTo>
                    <a:pt x="3536" y="852"/>
                  </a:lnTo>
                  <a:lnTo>
                    <a:pt x="3576" y="860"/>
                  </a:lnTo>
                  <a:lnTo>
                    <a:pt x="3576" y="852"/>
                  </a:lnTo>
                  <a:lnTo>
                    <a:pt x="3524" y="848"/>
                  </a:lnTo>
                  <a:lnTo>
                    <a:pt x="3464" y="828"/>
                  </a:lnTo>
                  <a:lnTo>
                    <a:pt x="3408" y="820"/>
                  </a:lnTo>
                  <a:lnTo>
                    <a:pt x="3336" y="816"/>
                  </a:lnTo>
                  <a:lnTo>
                    <a:pt x="3252" y="804"/>
                  </a:lnTo>
                  <a:lnTo>
                    <a:pt x="3172" y="792"/>
                  </a:lnTo>
                  <a:lnTo>
                    <a:pt x="3076" y="784"/>
                  </a:lnTo>
                  <a:lnTo>
                    <a:pt x="3028" y="772"/>
                  </a:lnTo>
                  <a:lnTo>
                    <a:pt x="2936" y="736"/>
                  </a:lnTo>
                  <a:lnTo>
                    <a:pt x="2888" y="708"/>
                  </a:lnTo>
                  <a:lnTo>
                    <a:pt x="2848" y="688"/>
                  </a:lnTo>
                  <a:lnTo>
                    <a:pt x="2816" y="652"/>
                  </a:lnTo>
                  <a:lnTo>
                    <a:pt x="2808" y="640"/>
                  </a:lnTo>
                  <a:lnTo>
                    <a:pt x="2808" y="624"/>
                  </a:lnTo>
                  <a:lnTo>
                    <a:pt x="2808" y="604"/>
                  </a:lnTo>
                  <a:lnTo>
                    <a:pt x="2824" y="580"/>
                  </a:lnTo>
                  <a:lnTo>
                    <a:pt x="2840" y="564"/>
                  </a:lnTo>
                  <a:lnTo>
                    <a:pt x="2864" y="532"/>
                  </a:lnTo>
                  <a:lnTo>
                    <a:pt x="2908" y="508"/>
                  </a:lnTo>
                  <a:lnTo>
                    <a:pt x="2960" y="488"/>
                  </a:lnTo>
                  <a:lnTo>
                    <a:pt x="3028" y="472"/>
                  </a:lnTo>
                  <a:lnTo>
                    <a:pt x="3132" y="460"/>
                  </a:lnTo>
                  <a:lnTo>
                    <a:pt x="3056" y="472"/>
                  </a:lnTo>
                  <a:lnTo>
                    <a:pt x="3004" y="488"/>
                  </a:lnTo>
                  <a:lnTo>
                    <a:pt x="2956" y="508"/>
                  </a:lnTo>
                  <a:lnTo>
                    <a:pt x="2924" y="532"/>
                  </a:lnTo>
                  <a:lnTo>
                    <a:pt x="2884" y="568"/>
                  </a:lnTo>
                  <a:lnTo>
                    <a:pt x="2872" y="580"/>
                  </a:lnTo>
                  <a:lnTo>
                    <a:pt x="2860" y="612"/>
                  </a:lnTo>
                  <a:lnTo>
                    <a:pt x="2864" y="640"/>
                  </a:lnTo>
                  <a:lnTo>
                    <a:pt x="2884" y="664"/>
                  </a:lnTo>
                  <a:lnTo>
                    <a:pt x="2908" y="688"/>
                  </a:lnTo>
                  <a:lnTo>
                    <a:pt x="2968" y="720"/>
                  </a:lnTo>
                  <a:lnTo>
                    <a:pt x="3020" y="736"/>
                  </a:lnTo>
                  <a:lnTo>
                    <a:pt x="3052" y="744"/>
                  </a:lnTo>
                  <a:lnTo>
                    <a:pt x="3160" y="772"/>
                  </a:lnTo>
                  <a:lnTo>
                    <a:pt x="3264" y="796"/>
                  </a:lnTo>
                  <a:lnTo>
                    <a:pt x="3348" y="808"/>
                  </a:lnTo>
                  <a:lnTo>
                    <a:pt x="3420" y="816"/>
                  </a:lnTo>
                  <a:lnTo>
                    <a:pt x="3524" y="816"/>
                  </a:lnTo>
                  <a:lnTo>
                    <a:pt x="3560" y="808"/>
                  </a:lnTo>
                  <a:lnTo>
                    <a:pt x="3576" y="820"/>
                  </a:lnTo>
                  <a:lnTo>
                    <a:pt x="3576" y="816"/>
                  </a:lnTo>
                  <a:lnTo>
                    <a:pt x="3560" y="804"/>
                  </a:lnTo>
                  <a:lnTo>
                    <a:pt x="3536" y="780"/>
                  </a:lnTo>
                  <a:lnTo>
                    <a:pt x="3536" y="760"/>
                  </a:lnTo>
                  <a:lnTo>
                    <a:pt x="3548" y="748"/>
                  </a:lnTo>
                  <a:lnTo>
                    <a:pt x="3572" y="736"/>
                  </a:lnTo>
                  <a:lnTo>
                    <a:pt x="3576" y="736"/>
                  </a:lnTo>
                  <a:lnTo>
                    <a:pt x="3576" y="732"/>
                  </a:lnTo>
                  <a:lnTo>
                    <a:pt x="3572" y="732"/>
                  </a:lnTo>
                  <a:lnTo>
                    <a:pt x="3476" y="712"/>
                  </a:lnTo>
                  <a:lnTo>
                    <a:pt x="3408" y="696"/>
                  </a:lnTo>
                  <a:lnTo>
                    <a:pt x="3368" y="672"/>
                  </a:lnTo>
                  <a:lnTo>
                    <a:pt x="3348" y="648"/>
                  </a:lnTo>
                  <a:lnTo>
                    <a:pt x="3344" y="616"/>
                  </a:lnTo>
                  <a:lnTo>
                    <a:pt x="3344" y="612"/>
                  </a:lnTo>
                  <a:lnTo>
                    <a:pt x="3356" y="588"/>
                  </a:lnTo>
                  <a:lnTo>
                    <a:pt x="3380" y="568"/>
                  </a:lnTo>
                  <a:lnTo>
                    <a:pt x="3408" y="548"/>
                  </a:lnTo>
                  <a:lnTo>
                    <a:pt x="3440" y="532"/>
                  </a:lnTo>
                  <a:lnTo>
                    <a:pt x="3512" y="512"/>
                  </a:lnTo>
                  <a:lnTo>
                    <a:pt x="3576" y="500"/>
                  </a:lnTo>
                  <a:lnTo>
                    <a:pt x="3576" y="496"/>
                  </a:lnTo>
                  <a:lnTo>
                    <a:pt x="3504" y="508"/>
                  </a:lnTo>
                  <a:lnTo>
                    <a:pt x="3432" y="532"/>
                  </a:lnTo>
                  <a:lnTo>
                    <a:pt x="3404" y="544"/>
                  </a:lnTo>
                  <a:lnTo>
                    <a:pt x="3372" y="564"/>
                  </a:lnTo>
                  <a:lnTo>
                    <a:pt x="3356" y="580"/>
                  </a:lnTo>
                  <a:lnTo>
                    <a:pt x="3336" y="604"/>
                  </a:lnTo>
                  <a:lnTo>
                    <a:pt x="3336" y="616"/>
                  </a:lnTo>
                  <a:lnTo>
                    <a:pt x="3336" y="628"/>
                  </a:lnTo>
                  <a:lnTo>
                    <a:pt x="3344" y="648"/>
                  </a:lnTo>
                  <a:lnTo>
                    <a:pt x="3360" y="672"/>
                  </a:lnTo>
                  <a:lnTo>
                    <a:pt x="3404" y="696"/>
                  </a:lnTo>
                  <a:lnTo>
                    <a:pt x="3464" y="712"/>
                  </a:lnTo>
                  <a:lnTo>
                    <a:pt x="3560" y="736"/>
                  </a:lnTo>
                  <a:lnTo>
                    <a:pt x="3540" y="744"/>
                  </a:lnTo>
                  <a:lnTo>
                    <a:pt x="3528" y="756"/>
                  </a:lnTo>
                  <a:lnTo>
                    <a:pt x="3528" y="768"/>
                  </a:lnTo>
                  <a:lnTo>
                    <a:pt x="3464" y="760"/>
                  </a:lnTo>
                  <a:lnTo>
                    <a:pt x="3312" y="744"/>
                  </a:lnTo>
                  <a:lnTo>
                    <a:pt x="3232" y="724"/>
                  </a:lnTo>
                  <a:lnTo>
                    <a:pt x="3168" y="700"/>
                  </a:lnTo>
                  <a:lnTo>
                    <a:pt x="3136" y="688"/>
                  </a:lnTo>
                  <a:lnTo>
                    <a:pt x="3112" y="672"/>
                  </a:lnTo>
                  <a:lnTo>
                    <a:pt x="3100" y="652"/>
                  </a:lnTo>
                  <a:lnTo>
                    <a:pt x="3088" y="636"/>
                  </a:lnTo>
                  <a:lnTo>
                    <a:pt x="3088" y="624"/>
                  </a:lnTo>
                  <a:lnTo>
                    <a:pt x="3096" y="604"/>
                  </a:lnTo>
                  <a:lnTo>
                    <a:pt x="3108" y="588"/>
                  </a:lnTo>
                  <a:lnTo>
                    <a:pt x="3144" y="548"/>
                  </a:lnTo>
                  <a:lnTo>
                    <a:pt x="3172" y="532"/>
                  </a:lnTo>
                  <a:lnTo>
                    <a:pt x="3216" y="520"/>
                  </a:lnTo>
                  <a:lnTo>
                    <a:pt x="3264" y="500"/>
                  </a:lnTo>
                  <a:lnTo>
                    <a:pt x="3324" y="488"/>
                  </a:lnTo>
                  <a:lnTo>
                    <a:pt x="3396" y="476"/>
                  </a:lnTo>
                  <a:lnTo>
                    <a:pt x="3480" y="464"/>
                  </a:lnTo>
                  <a:lnTo>
                    <a:pt x="3576" y="460"/>
                  </a:lnTo>
                  <a:lnTo>
                    <a:pt x="3576" y="452"/>
                  </a:lnTo>
                  <a:lnTo>
                    <a:pt x="3480" y="464"/>
                  </a:lnTo>
                  <a:lnTo>
                    <a:pt x="3396" y="472"/>
                  </a:lnTo>
                  <a:lnTo>
                    <a:pt x="3324" y="484"/>
                  </a:lnTo>
                  <a:lnTo>
                    <a:pt x="3256" y="496"/>
                  </a:lnTo>
                  <a:lnTo>
                    <a:pt x="3208" y="512"/>
                  </a:lnTo>
                  <a:lnTo>
                    <a:pt x="3172" y="532"/>
                  </a:lnTo>
                  <a:lnTo>
                    <a:pt x="3144" y="548"/>
                  </a:lnTo>
                  <a:lnTo>
                    <a:pt x="3120" y="568"/>
                  </a:lnTo>
                  <a:lnTo>
                    <a:pt x="3100" y="588"/>
                  </a:lnTo>
                  <a:lnTo>
                    <a:pt x="3088" y="604"/>
                  </a:lnTo>
                  <a:lnTo>
                    <a:pt x="3088" y="624"/>
                  </a:lnTo>
                  <a:lnTo>
                    <a:pt x="3088" y="636"/>
                  </a:lnTo>
                  <a:lnTo>
                    <a:pt x="3088" y="652"/>
                  </a:lnTo>
                  <a:lnTo>
                    <a:pt x="3100" y="664"/>
                  </a:lnTo>
                  <a:lnTo>
                    <a:pt x="3136" y="696"/>
                  </a:lnTo>
                  <a:lnTo>
                    <a:pt x="3184" y="712"/>
                  </a:lnTo>
                  <a:lnTo>
                    <a:pt x="3244" y="732"/>
                  </a:lnTo>
                  <a:lnTo>
                    <a:pt x="3380" y="756"/>
                  </a:lnTo>
                  <a:lnTo>
                    <a:pt x="3480" y="768"/>
                  </a:lnTo>
                  <a:lnTo>
                    <a:pt x="3372" y="760"/>
                  </a:lnTo>
                  <a:lnTo>
                    <a:pt x="3304" y="748"/>
                  </a:lnTo>
                  <a:lnTo>
                    <a:pt x="3240" y="736"/>
                  </a:lnTo>
                  <a:lnTo>
                    <a:pt x="3180" y="720"/>
                  </a:lnTo>
                  <a:lnTo>
                    <a:pt x="3120" y="700"/>
                  </a:lnTo>
                  <a:lnTo>
                    <a:pt x="3076" y="664"/>
                  </a:lnTo>
                  <a:lnTo>
                    <a:pt x="3056" y="648"/>
                  </a:lnTo>
                  <a:lnTo>
                    <a:pt x="3044" y="624"/>
                  </a:lnTo>
                  <a:lnTo>
                    <a:pt x="3044" y="612"/>
                  </a:lnTo>
                  <a:lnTo>
                    <a:pt x="3052" y="592"/>
                  </a:lnTo>
                  <a:lnTo>
                    <a:pt x="3056" y="576"/>
                  </a:lnTo>
                  <a:lnTo>
                    <a:pt x="3084" y="556"/>
                  </a:lnTo>
                  <a:lnTo>
                    <a:pt x="3120" y="524"/>
                  </a:lnTo>
                  <a:lnTo>
                    <a:pt x="3180" y="508"/>
                  </a:lnTo>
                  <a:lnTo>
                    <a:pt x="3264" y="488"/>
                  </a:lnTo>
                  <a:lnTo>
                    <a:pt x="3380" y="472"/>
                  </a:lnTo>
                  <a:lnTo>
                    <a:pt x="3576" y="440"/>
                  </a:lnTo>
                  <a:lnTo>
                    <a:pt x="3576" y="436"/>
                  </a:lnTo>
                  <a:lnTo>
                    <a:pt x="3380" y="464"/>
                  </a:lnTo>
                  <a:lnTo>
                    <a:pt x="3264" y="484"/>
                  </a:lnTo>
                  <a:lnTo>
                    <a:pt x="3172" y="500"/>
                  </a:lnTo>
                  <a:lnTo>
                    <a:pt x="3112" y="524"/>
                  </a:lnTo>
                  <a:lnTo>
                    <a:pt x="3076" y="548"/>
                  </a:lnTo>
                  <a:lnTo>
                    <a:pt x="3052" y="576"/>
                  </a:lnTo>
                  <a:lnTo>
                    <a:pt x="3044" y="592"/>
                  </a:lnTo>
                  <a:lnTo>
                    <a:pt x="3044" y="612"/>
                  </a:lnTo>
                  <a:lnTo>
                    <a:pt x="3044" y="628"/>
                  </a:lnTo>
                  <a:lnTo>
                    <a:pt x="3056" y="652"/>
                  </a:lnTo>
                  <a:lnTo>
                    <a:pt x="3084" y="676"/>
                  </a:lnTo>
                  <a:lnTo>
                    <a:pt x="3108" y="696"/>
                  </a:lnTo>
                  <a:lnTo>
                    <a:pt x="3144" y="708"/>
                  </a:lnTo>
                  <a:lnTo>
                    <a:pt x="3216" y="736"/>
                  </a:lnTo>
                  <a:lnTo>
                    <a:pt x="3300" y="756"/>
                  </a:lnTo>
                  <a:lnTo>
                    <a:pt x="3380" y="768"/>
                  </a:lnTo>
                  <a:lnTo>
                    <a:pt x="3452" y="772"/>
                  </a:lnTo>
                  <a:lnTo>
                    <a:pt x="3528" y="772"/>
                  </a:lnTo>
                  <a:lnTo>
                    <a:pt x="3540" y="784"/>
                  </a:lnTo>
                  <a:lnTo>
                    <a:pt x="3444" y="784"/>
                  </a:lnTo>
                  <a:lnTo>
                    <a:pt x="3276" y="768"/>
                  </a:lnTo>
                  <a:lnTo>
                    <a:pt x="3184" y="748"/>
                  </a:lnTo>
                  <a:lnTo>
                    <a:pt x="3100" y="732"/>
                  </a:lnTo>
                  <a:lnTo>
                    <a:pt x="3028" y="700"/>
                  </a:lnTo>
                  <a:lnTo>
                    <a:pt x="2996" y="696"/>
                  </a:lnTo>
                  <a:lnTo>
                    <a:pt x="2980" y="676"/>
                  </a:lnTo>
                  <a:lnTo>
                    <a:pt x="2960" y="652"/>
                  </a:lnTo>
                  <a:lnTo>
                    <a:pt x="2948" y="628"/>
                  </a:lnTo>
                  <a:lnTo>
                    <a:pt x="2944" y="600"/>
                  </a:lnTo>
                  <a:lnTo>
                    <a:pt x="2956" y="580"/>
                  </a:lnTo>
                  <a:lnTo>
                    <a:pt x="2968" y="564"/>
                  </a:lnTo>
                  <a:lnTo>
                    <a:pt x="2992" y="544"/>
                  </a:lnTo>
                  <a:lnTo>
                    <a:pt x="3028" y="532"/>
                  </a:lnTo>
                  <a:lnTo>
                    <a:pt x="3044" y="520"/>
                  </a:lnTo>
                  <a:lnTo>
                    <a:pt x="3100" y="500"/>
                  </a:lnTo>
                  <a:lnTo>
                    <a:pt x="3184" y="476"/>
                  </a:lnTo>
                  <a:lnTo>
                    <a:pt x="3304" y="452"/>
                  </a:lnTo>
                  <a:lnTo>
                    <a:pt x="3324" y="452"/>
                  </a:lnTo>
                  <a:lnTo>
                    <a:pt x="3420" y="440"/>
                  </a:lnTo>
                  <a:lnTo>
                    <a:pt x="3500" y="428"/>
                  </a:lnTo>
                  <a:lnTo>
                    <a:pt x="3576" y="416"/>
                  </a:lnTo>
                  <a:lnTo>
                    <a:pt x="3576" y="412"/>
                  </a:lnTo>
                  <a:lnTo>
                    <a:pt x="3468" y="428"/>
                  </a:lnTo>
                  <a:lnTo>
                    <a:pt x="3368" y="440"/>
                  </a:lnTo>
                  <a:lnTo>
                    <a:pt x="3416" y="428"/>
                  </a:lnTo>
                  <a:lnTo>
                    <a:pt x="3432" y="416"/>
                  </a:lnTo>
                  <a:lnTo>
                    <a:pt x="3452" y="400"/>
                  </a:lnTo>
                  <a:lnTo>
                    <a:pt x="3444" y="400"/>
                  </a:lnTo>
                  <a:lnTo>
                    <a:pt x="3576" y="392"/>
                  </a:lnTo>
                  <a:lnTo>
                    <a:pt x="3576" y="388"/>
                  </a:lnTo>
                  <a:lnTo>
                    <a:pt x="3432" y="392"/>
                  </a:lnTo>
                  <a:lnTo>
                    <a:pt x="3304" y="392"/>
                  </a:lnTo>
                  <a:lnTo>
                    <a:pt x="3108" y="380"/>
                  </a:lnTo>
                  <a:lnTo>
                    <a:pt x="3100" y="376"/>
                  </a:lnTo>
                  <a:lnTo>
                    <a:pt x="3100" y="380"/>
                  </a:lnTo>
                  <a:lnTo>
                    <a:pt x="2980" y="364"/>
                  </a:lnTo>
                  <a:lnTo>
                    <a:pt x="2936" y="356"/>
                  </a:lnTo>
                  <a:lnTo>
                    <a:pt x="2912" y="352"/>
                  </a:lnTo>
                  <a:lnTo>
                    <a:pt x="2864" y="328"/>
                  </a:lnTo>
                  <a:lnTo>
                    <a:pt x="2848" y="316"/>
                  </a:lnTo>
                  <a:lnTo>
                    <a:pt x="2840" y="296"/>
                  </a:lnTo>
                  <a:lnTo>
                    <a:pt x="2836" y="292"/>
                  </a:lnTo>
                  <a:lnTo>
                    <a:pt x="2840" y="284"/>
                  </a:lnTo>
                  <a:lnTo>
                    <a:pt x="2848" y="264"/>
                  </a:lnTo>
                  <a:lnTo>
                    <a:pt x="2872" y="248"/>
                  </a:lnTo>
                  <a:lnTo>
                    <a:pt x="2924" y="228"/>
                  </a:lnTo>
                  <a:lnTo>
                    <a:pt x="2992" y="204"/>
                  </a:lnTo>
                  <a:lnTo>
                    <a:pt x="3084" y="188"/>
                  </a:lnTo>
                  <a:lnTo>
                    <a:pt x="3216" y="168"/>
                  </a:lnTo>
                  <a:lnTo>
                    <a:pt x="3220" y="168"/>
                  </a:lnTo>
                  <a:lnTo>
                    <a:pt x="3268" y="168"/>
                  </a:lnTo>
                  <a:lnTo>
                    <a:pt x="3324" y="168"/>
                  </a:lnTo>
                  <a:lnTo>
                    <a:pt x="3444" y="156"/>
                  </a:lnTo>
                  <a:lnTo>
                    <a:pt x="3456" y="164"/>
                  </a:lnTo>
                  <a:lnTo>
                    <a:pt x="3456" y="156"/>
                  </a:lnTo>
                  <a:lnTo>
                    <a:pt x="3540" y="144"/>
                  </a:lnTo>
                  <a:lnTo>
                    <a:pt x="3576" y="140"/>
                  </a:lnTo>
                  <a:lnTo>
                    <a:pt x="3576" y="132"/>
                  </a:lnTo>
                  <a:lnTo>
                    <a:pt x="3540" y="140"/>
                  </a:lnTo>
                  <a:lnTo>
                    <a:pt x="3456" y="128"/>
                  </a:lnTo>
                  <a:lnTo>
                    <a:pt x="3396" y="108"/>
                  </a:lnTo>
                  <a:lnTo>
                    <a:pt x="3380" y="96"/>
                  </a:lnTo>
                  <a:lnTo>
                    <a:pt x="3360"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2632" y="48"/>
              <a:ext cx="84" cy="36"/>
            </a:xfrm>
            <a:custGeom>
              <a:avLst/>
              <a:gdLst/>
              <a:ahLst/>
              <a:cxnLst>
                <a:cxn ang="0">
                  <a:pos x="0" y="0"/>
                </a:cxn>
                <a:cxn ang="0">
                  <a:pos x="56" y="0"/>
                </a:cxn>
                <a:cxn ang="0">
                  <a:pos x="68" y="20"/>
                </a:cxn>
                <a:cxn ang="0">
                  <a:pos x="84" y="36"/>
                </a:cxn>
                <a:cxn ang="0">
                  <a:pos x="36" y="20"/>
                </a:cxn>
                <a:cxn ang="0">
                  <a:pos x="0" y="0"/>
                </a:cxn>
              </a:cxnLst>
              <a:rect l="0" t="0" r="0" b="0"/>
              <a:pathLst>
                <a:path w="84" h="36">
                  <a:moveTo>
                    <a:pt x="0" y="0"/>
                  </a:moveTo>
                  <a:lnTo>
                    <a:pt x="56" y="0"/>
                  </a:lnTo>
                  <a:lnTo>
                    <a:pt x="68" y="20"/>
                  </a:lnTo>
                  <a:lnTo>
                    <a:pt x="84" y="36"/>
                  </a:lnTo>
                  <a:lnTo>
                    <a:pt x="36" y="2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4904" y="884"/>
              <a:ext cx="104" cy="84"/>
            </a:xfrm>
            <a:custGeom>
              <a:avLst/>
              <a:gdLst/>
              <a:ahLst/>
              <a:cxnLst>
                <a:cxn ang="0">
                  <a:pos x="36" y="12"/>
                </a:cxn>
                <a:cxn ang="0">
                  <a:pos x="36" y="0"/>
                </a:cxn>
                <a:cxn ang="0">
                  <a:pos x="68" y="4"/>
                </a:cxn>
                <a:cxn ang="0">
                  <a:pos x="92" y="16"/>
                </a:cxn>
                <a:cxn ang="0">
                  <a:pos x="104" y="28"/>
                </a:cxn>
                <a:cxn ang="0">
                  <a:pos x="104" y="40"/>
                </a:cxn>
                <a:cxn ang="0">
                  <a:pos x="100" y="60"/>
                </a:cxn>
                <a:cxn ang="0">
                  <a:pos x="100" y="64"/>
                </a:cxn>
                <a:cxn ang="0">
                  <a:pos x="80" y="72"/>
                </a:cxn>
                <a:cxn ang="0">
                  <a:pos x="56" y="84"/>
                </a:cxn>
                <a:cxn ang="0">
                  <a:pos x="0" y="84"/>
                </a:cxn>
                <a:cxn ang="0">
                  <a:pos x="20" y="64"/>
                </a:cxn>
                <a:cxn ang="0">
                  <a:pos x="32" y="40"/>
                </a:cxn>
                <a:cxn ang="0">
                  <a:pos x="36" y="12"/>
                </a:cxn>
              </a:cxnLst>
              <a:rect l="0" t="0" r="0" b="0"/>
              <a:pathLst>
                <a:path w="104" h="84">
                  <a:moveTo>
                    <a:pt x="36" y="12"/>
                  </a:moveTo>
                  <a:lnTo>
                    <a:pt x="36" y="0"/>
                  </a:lnTo>
                  <a:lnTo>
                    <a:pt x="68" y="4"/>
                  </a:lnTo>
                  <a:lnTo>
                    <a:pt x="92" y="16"/>
                  </a:lnTo>
                  <a:lnTo>
                    <a:pt x="104" y="28"/>
                  </a:lnTo>
                  <a:lnTo>
                    <a:pt x="104" y="40"/>
                  </a:lnTo>
                  <a:lnTo>
                    <a:pt x="100" y="60"/>
                  </a:lnTo>
                  <a:lnTo>
                    <a:pt x="100" y="64"/>
                  </a:lnTo>
                  <a:lnTo>
                    <a:pt x="80" y="72"/>
                  </a:lnTo>
                  <a:lnTo>
                    <a:pt x="56" y="84"/>
                  </a:lnTo>
                  <a:lnTo>
                    <a:pt x="0" y="84"/>
                  </a:lnTo>
                  <a:lnTo>
                    <a:pt x="20" y="64"/>
                  </a:lnTo>
                  <a:lnTo>
                    <a:pt x="32" y="40"/>
                  </a:lnTo>
                  <a:lnTo>
                    <a:pt x="36" y="1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4828" y="864"/>
              <a:ext cx="248" cy="132"/>
            </a:xfrm>
            <a:custGeom>
              <a:avLst/>
              <a:gdLst/>
              <a:ahLst/>
              <a:cxnLst>
                <a:cxn ang="0">
                  <a:pos x="48" y="116"/>
                </a:cxn>
                <a:cxn ang="0">
                  <a:pos x="72" y="108"/>
                </a:cxn>
                <a:cxn ang="0">
                  <a:pos x="124" y="104"/>
                </a:cxn>
                <a:cxn ang="0">
                  <a:pos x="164" y="96"/>
                </a:cxn>
                <a:cxn ang="0">
                  <a:pos x="176" y="84"/>
                </a:cxn>
                <a:cxn ang="0">
                  <a:pos x="180" y="80"/>
                </a:cxn>
                <a:cxn ang="0">
                  <a:pos x="188" y="60"/>
                </a:cxn>
                <a:cxn ang="0">
                  <a:pos x="188" y="48"/>
                </a:cxn>
                <a:cxn ang="0">
                  <a:pos x="168" y="32"/>
                </a:cxn>
                <a:cxn ang="0">
                  <a:pos x="148" y="20"/>
                </a:cxn>
                <a:cxn ang="0">
                  <a:pos x="112" y="12"/>
                </a:cxn>
                <a:cxn ang="0">
                  <a:pos x="112" y="0"/>
                </a:cxn>
                <a:cxn ang="0">
                  <a:pos x="168" y="0"/>
                </a:cxn>
                <a:cxn ang="0">
                  <a:pos x="204" y="12"/>
                </a:cxn>
                <a:cxn ang="0">
                  <a:pos x="236" y="24"/>
                </a:cxn>
                <a:cxn ang="0">
                  <a:pos x="248" y="44"/>
                </a:cxn>
                <a:cxn ang="0">
                  <a:pos x="248" y="60"/>
                </a:cxn>
                <a:cxn ang="0">
                  <a:pos x="240" y="72"/>
                </a:cxn>
                <a:cxn ang="0">
                  <a:pos x="236" y="84"/>
                </a:cxn>
                <a:cxn ang="0">
                  <a:pos x="224" y="96"/>
                </a:cxn>
                <a:cxn ang="0">
                  <a:pos x="200" y="108"/>
                </a:cxn>
                <a:cxn ang="0">
                  <a:pos x="164" y="120"/>
                </a:cxn>
                <a:cxn ang="0">
                  <a:pos x="112" y="128"/>
                </a:cxn>
                <a:cxn ang="0">
                  <a:pos x="52" y="132"/>
                </a:cxn>
                <a:cxn ang="0">
                  <a:pos x="0" y="132"/>
                </a:cxn>
                <a:cxn ang="0">
                  <a:pos x="48" y="116"/>
                </a:cxn>
              </a:cxnLst>
              <a:rect l="0" t="0" r="0" b="0"/>
              <a:pathLst>
                <a:path w="248" h="132">
                  <a:moveTo>
                    <a:pt x="48" y="116"/>
                  </a:moveTo>
                  <a:lnTo>
                    <a:pt x="72" y="108"/>
                  </a:lnTo>
                  <a:lnTo>
                    <a:pt x="124" y="104"/>
                  </a:lnTo>
                  <a:lnTo>
                    <a:pt x="164" y="96"/>
                  </a:lnTo>
                  <a:lnTo>
                    <a:pt x="176" y="84"/>
                  </a:lnTo>
                  <a:lnTo>
                    <a:pt x="180" y="80"/>
                  </a:lnTo>
                  <a:lnTo>
                    <a:pt x="188" y="60"/>
                  </a:lnTo>
                  <a:lnTo>
                    <a:pt x="188" y="48"/>
                  </a:lnTo>
                  <a:lnTo>
                    <a:pt x="168" y="32"/>
                  </a:lnTo>
                  <a:lnTo>
                    <a:pt x="148" y="20"/>
                  </a:lnTo>
                  <a:lnTo>
                    <a:pt x="112" y="12"/>
                  </a:lnTo>
                  <a:lnTo>
                    <a:pt x="112" y="0"/>
                  </a:lnTo>
                  <a:lnTo>
                    <a:pt x="168" y="0"/>
                  </a:lnTo>
                  <a:lnTo>
                    <a:pt x="204" y="12"/>
                  </a:lnTo>
                  <a:lnTo>
                    <a:pt x="236" y="24"/>
                  </a:lnTo>
                  <a:lnTo>
                    <a:pt x="248" y="44"/>
                  </a:lnTo>
                  <a:lnTo>
                    <a:pt x="248" y="60"/>
                  </a:lnTo>
                  <a:lnTo>
                    <a:pt x="240" y="72"/>
                  </a:lnTo>
                  <a:lnTo>
                    <a:pt x="236" y="84"/>
                  </a:lnTo>
                  <a:lnTo>
                    <a:pt x="224" y="96"/>
                  </a:lnTo>
                  <a:lnTo>
                    <a:pt x="200" y="108"/>
                  </a:lnTo>
                  <a:lnTo>
                    <a:pt x="164" y="120"/>
                  </a:lnTo>
                  <a:lnTo>
                    <a:pt x="112" y="128"/>
                  </a:lnTo>
                  <a:lnTo>
                    <a:pt x="52" y="132"/>
                  </a:lnTo>
                  <a:lnTo>
                    <a:pt x="0" y="132"/>
                  </a:lnTo>
                  <a:lnTo>
                    <a:pt x="48"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4772" y="1056"/>
              <a:ext cx="128" cy="176"/>
            </a:xfrm>
            <a:custGeom>
              <a:avLst/>
              <a:gdLst/>
              <a:ahLst/>
              <a:cxnLst>
                <a:cxn ang="0">
                  <a:pos x="0" y="116"/>
                </a:cxn>
                <a:cxn ang="0">
                  <a:pos x="0" y="100"/>
                </a:cxn>
                <a:cxn ang="0">
                  <a:pos x="8" y="68"/>
                </a:cxn>
                <a:cxn ang="0">
                  <a:pos x="32" y="44"/>
                </a:cxn>
                <a:cxn ang="0">
                  <a:pos x="56" y="24"/>
                </a:cxn>
                <a:cxn ang="0">
                  <a:pos x="84" y="12"/>
                </a:cxn>
                <a:cxn ang="0">
                  <a:pos x="128" y="0"/>
                </a:cxn>
                <a:cxn ang="0">
                  <a:pos x="84" y="32"/>
                </a:cxn>
                <a:cxn ang="0">
                  <a:pos x="60" y="56"/>
                </a:cxn>
                <a:cxn ang="0">
                  <a:pos x="36" y="88"/>
                </a:cxn>
                <a:cxn ang="0">
                  <a:pos x="36" y="112"/>
                </a:cxn>
                <a:cxn ang="0">
                  <a:pos x="48" y="140"/>
                </a:cxn>
                <a:cxn ang="0">
                  <a:pos x="68" y="160"/>
                </a:cxn>
                <a:cxn ang="0">
                  <a:pos x="84" y="176"/>
                </a:cxn>
                <a:cxn ang="0">
                  <a:pos x="36" y="148"/>
                </a:cxn>
                <a:cxn ang="0">
                  <a:pos x="0" y="116"/>
                </a:cxn>
              </a:cxnLst>
              <a:rect l="0" t="0" r="0" b="0"/>
              <a:pathLst>
                <a:path w="128" h="176">
                  <a:moveTo>
                    <a:pt x="0" y="116"/>
                  </a:moveTo>
                  <a:lnTo>
                    <a:pt x="0" y="100"/>
                  </a:lnTo>
                  <a:lnTo>
                    <a:pt x="8" y="68"/>
                  </a:lnTo>
                  <a:lnTo>
                    <a:pt x="32" y="44"/>
                  </a:lnTo>
                  <a:lnTo>
                    <a:pt x="56" y="24"/>
                  </a:lnTo>
                  <a:lnTo>
                    <a:pt x="84" y="12"/>
                  </a:lnTo>
                  <a:lnTo>
                    <a:pt x="128" y="0"/>
                  </a:lnTo>
                  <a:lnTo>
                    <a:pt x="84" y="32"/>
                  </a:lnTo>
                  <a:lnTo>
                    <a:pt x="60" y="56"/>
                  </a:lnTo>
                  <a:lnTo>
                    <a:pt x="36" y="88"/>
                  </a:lnTo>
                  <a:lnTo>
                    <a:pt x="36" y="112"/>
                  </a:lnTo>
                  <a:lnTo>
                    <a:pt x="48" y="140"/>
                  </a:lnTo>
                  <a:lnTo>
                    <a:pt x="68" y="160"/>
                  </a:lnTo>
                  <a:lnTo>
                    <a:pt x="84" y="176"/>
                  </a:lnTo>
                  <a:lnTo>
                    <a:pt x="36" y="148"/>
                  </a:lnTo>
                  <a:lnTo>
                    <a:pt x="0"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9" name="図形 28"/>
            <p:cNvSpPr>
              <a:spLocks/>
            </p:cNvSpPr>
            <p:nvPr/>
          </p:nvSpPr>
          <p:spPr bwMode="auto">
            <a:xfrm>
              <a:off x="4816" y="820"/>
              <a:ext cx="532" cy="492"/>
            </a:xfrm>
            <a:custGeom>
              <a:avLst/>
              <a:gdLst/>
              <a:ahLst/>
              <a:cxnLst>
                <a:cxn ang="0">
                  <a:pos x="524" y="68"/>
                </a:cxn>
                <a:cxn ang="0">
                  <a:pos x="532" y="80"/>
                </a:cxn>
                <a:cxn ang="0">
                  <a:pos x="524" y="92"/>
                </a:cxn>
                <a:cxn ang="0">
                  <a:pos x="524" y="112"/>
                </a:cxn>
                <a:cxn ang="0">
                  <a:pos x="512" y="128"/>
                </a:cxn>
                <a:cxn ang="0">
                  <a:pos x="488" y="148"/>
                </a:cxn>
                <a:cxn ang="0">
                  <a:pos x="460" y="164"/>
                </a:cxn>
                <a:cxn ang="0">
                  <a:pos x="408" y="184"/>
                </a:cxn>
                <a:cxn ang="0">
                  <a:pos x="356" y="188"/>
                </a:cxn>
                <a:cxn ang="0">
                  <a:pos x="248" y="212"/>
                </a:cxn>
                <a:cxn ang="0">
                  <a:pos x="188" y="236"/>
                </a:cxn>
                <a:cxn ang="0">
                  <a:pos x="136" y="260"/>
                </a:cxn>
                <a:cxn ang="0">
                  <a:pos x="108" y="300"/>
                </a:cxn>
                <a:cxn ang="0">
                  <a:pos x="96" y="316"/>
                </a:cxn>
                <a:cxn ang="0">
                  <a:pos x="88" y="336"/>
                </a:cxn>
                <a:cxn ang="0">
                  <a:pos x="96" y="348"/>
                </a:cxn>
                <a:cxn ang="0">
                  <a:pos x="100" y="364"/>
                </a:cxn>
                <a:cxn ang="0">
                  <a:pos x="112" y="384"/>
                </a:cxn>
                <a:cxn ang="0">
                  <a:pos x="136" y="412"/>
                </a:cxn>
                <a:cxn ang="0">
                  <a:pos x="180" y="436"/>
                </a:cxn>
                <a:cxn ang="0">
                  <a:pos x="236" y="460"/>
                </a:cxn>
                <a:cxn ang="0">
                  <a:pos x="308" y="492"/>
                </a:cxn>
                <a:cxn ang="0">
                  <a:pos x="180" y="460"/>
                </a:cxn>
                <a:cxn ang="0">
                  <a:pos x="84" y="436"/>
                </a:cxn>
                <a:cxn ang="0">
                  <a:pos x="52" y="420"/>
                </a:cxn>
                <a:cxn ang="0">
                  <a:pos x="24" y="396"/>
                </a:cxn>
                <a:cxn ang="0">
                  <a:pos x="4" y="360"/>
                </a:cxn>
                <a:cxn ang="0">
                  <a:pos x="0" y="348"/>
                </a:cxn>
                <a:cxn ang="0">
                  <a:pos x="0" y="328"/>
                </a:cxn>
                <a:cxn ang="0">
                  <a:pos x="4" y="316"/>
                </a:cxn>
                <a:cxn ang="0">
                  <a:pos x="24" y="292"/>
                </a:cxn>
                <a:cxn ang="0">
                  <a:pos x="60" y="256"/>
                </a:cxn>
                <a:cxn ang="0">
                  <a:pos x="88" y="244"/>
                </a:cxn>
                <a:cxn ang="0">
                  <a:pos x="132" y="224"/>
                </a:cxn>
                <a:cxn ang="0">
                  <a:pos x="228" y="200"/>
                </a:cxn>
                <a:cxn ang="0">
                  <a:pos x="308" y="188"/>
                </a:cxn>
                <a:cxn ang="0">
                  <a:pos x="372" y="176"/>
                </a:cxn>
                <a:cxn ang="0">
                  <a:pos x="420" y="164"/>
                </a:cxn>
                <a:cxn ang="0">
                  <a:pos x="460" y="148"/>
                </a:cxn>
                <a:cxn ang="0">
                  <a:pos x="472" y="136"/>
                </a:cxn>
                <a:cxn ang="0">
                  <a:pos x="484" y="116"/>
                </a:cxn>
                <a:cxn ang="0">
                  <a:pos x="484" y="92"/>
                </a:cxn>
                <a:cxn ang="0">
                  <a:pos x="472" y="64"/>
                </a:cxn>
                <a:cxn ang="0">
                  <a:pos x="464" y="52"/>
                </a:cxn>
                <a:cxn ang="0">
                  <a:pos x="440" y="32"/>
                </a:cxn>
                <a:cxn ang="0">
                  <a:pos x="396" y="12"/>
                </a:cxn>
                <a:cxn ang="0">
                  <a:pos x="332" y="0"/>
                </a:cxn>
                <a:cxn ang="0">
                  <a:pos x="380" y="0"/>
                </a:cxn>
                <a:cxn ang="0">
                  <a:pos x="436" y="12"/>
                </a:cxn>
                <a:cxn ang="0">
                  <a:pos x="488" y="32"/>
                </a:cxn>
                <a:cxn ang="0">
                  <a:pos x="512" y="52"/>
                </a:cxn>
                <a:cxn ang="0">
                  <a:pos x="524" y="68"/>
                </a:cxn>
              </a:cxnLst>
              <a:rect l="0" t="0" r="0" b="0"/>
              <a:pathLst>
                <a:path w="532" h="492">
                  <a:moveTo>
                    <a:pt x="524" y="68"/>
                  </a:moveTo>
                  <a:lnTo>
                    <a:pt x="532" y="80"/>
                  </a:lnTo>
                  <a:lnTo>
                    <a:pt x="524" y="92"/>
                  </a:lnTo>
                  <a:lnTo>
                    <a:pt x="524" y="112"/>
                  </a:lnTo>
                  <a:lnTo>
                    <a:pt x="512" y="128"/>
                  </a:lnTo>
                  <a:lnTo>
                    <a:pt x="488" y="148"/>
                  </a:lnTo>
                  <a:lnTo>
                    <a:pt x="460" y="164"/>
                  </a:lnTo>
                  <a:lnTo>
                    <a:pt x="408" y="184"/>
                  </a:lnTo>
                  <a:lnTo>
                    <a:pt x="356" y="188"/>
                  </a:lnTo>
                  <a:lnTo>
                    <a:pt x="248" y="212"/>
                  </a:lnTo>
                  <a:lnTo>
                    <a:pt x="188" y="236"/>
                  </a:lnTo>
                  <a:lnTo>
                    <a:pt x="136" y="260"/>
                  </a:lnTo>
                  <a:lnTo>
                    <a:pt x="108" y="300"/>
                  </a:lnTo>
                  <a:lnTo>
                    <a:pt x="96" y="316"/>
                  </a:lnTo>
                  <a:lnTo>
                    <a:pt x="88" y="336"/>
                  </a:lnTo>
                  <a:lnTo>
                    <a:pt x="96" y="348"/>
                  </a:lnTo>
                  <a:lnTo>
                    <a:pt x="100" y="364"/>
                  </a:lnTo>
                  <a:lnTo>
                    <a:pt x="112" y="384"/>
                  </a:lnTo>
                  <a:lnTo>
                    <a:pt x="136" y="412"/>
                  </a:lnTo>
                  <a:lnTo>
                    <a:pt x="180" y="436"/>
                  </a:lnTo>
                  <a:lnTo>
                    <a:pt x="236" y="460"/>
                  </a:lnTo>
                  <a:lnTo>
                    <a:pt x="308" y="492"/>
                  </a:lnTo>
                  <a:lnTo>
                    <a:pt x="180" y="460"/>
                  </a:lnTo>
                  <a:lnTo>
                    <a:pt x="84" y="436"/>
                  </a:lnTo>
                  <a:lnTo>
                    <a:pt x="52" y="420"/>
                  </a:lnTo>
                  <a:lnTo>
                    <a:pt x="24" y="396"/>
                  </a:lnTo>
                  <a:lnTo>
                    <a:pt x="4" y="360"/>
                  </a:lnTo>
                  <a:lnTo>
                    <a:pt x="0" y="348"/>
                  </a:lnTo>
                  <a:lnTo>
                    <a:pt x="0" y="328"/>
                  </a:lnTo>
                  <a:lnTo>
                    <a:pt x="4" y="316"/>
                  </a:lnTo>
                  <a:lnTo>
                    <a:pt x="24" y="292"/>
                  </a:lnTo>
                  <a:lnTo>
                    <a:pt x="60" y="256"/>
                  </a:lnTo>
                  <a:lnTo>
                    <a:pt x="88" y="244"/>
                  </a:lnTo>
                  <a:lnTo>
                    <a:pt x="132" y="224"/>
                  </a:lnTo>
                  <a:lnTo>
                    <a:pt x="228" y="200"/>
                  </a:lnTo>
                  <a:lnTo>
                    <a:pt x="308" y="188"/>
                  </a:lnTo>
                  <a:lnTo>
                    <a:pt x="372" y="176"/>
                  </a:lnTo>
                  <a:lnTo>
                    <a:pt x="420" y="164"/>
                  </a:lnTo>
                  <a:lnTo>
                    <a:pt x="460" y="148"/>
                  </a:lnTo>
                  <a:lnTo>
                    <a:pt x="472" y="136"/>
                  </a:lnTo>
                  <a:lnTo>
                    <a:pt x="484" y="116"/>
                  </a:lnTo>
                  <a:lnTo>
                    <a:pt x="484" y="92"/>
                  </a:lnTo>
                  <a:lnTo>
                    <a:pt x="472" y="64"/>
                  </a:lnTo>
                  <a:lnTo>
                    <a:pt x="464" y="52"/>
                  </a:lnTo>
                  <a:lnTo>
                    <a:pt x="440" y="32"/>
                  </a:lnTo>
                  <a:lnTo>
                    <a:pt x="396" y="12"/>
                  </a:lnTo>
                  <a:lnTo>
                    <a:pt x="332" y="0"/>
                  </a:lnTo>
                  <a:lnTo>
                    <a:pt x="380" y="0"/>
                  </a:lnTo>
                  <a:lnTo>
                    <a:pt x="436" y="12"/>
                  </a:lnTo>
                  <a:lnTo>
                    <a:pt x="488" y="32"/>
                  </a:lnTo>
                  <a:lnTo>
                    <a:pt x="512" y="52"/>
                  </a:lnTo>
                  <a:lnTo>
                    <a:pt x="524"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4724" y="816"/>
              <a:ext cx="576" cy="352"/>
            </a:xfrm>
            <a:custGeom>
              <a:avLst/>
              <a:gdLst/>
              <a:ahLst/>
              <a:cxnLst>
                <a:cxn ang="0">
                  <a:pos x="576" y="96"/>
                </a:cxn>
                <a:cxn ang="0">
                  <a:pos x="564" y="140"/>
                </a:cxn>
                <a:cxn ang="0">
                  <a:pos x="512" y="168"/>
                </a:cxn>
                <a:cxn ang="0">
                  <a:pos x="400" y="188"/>
                </a:cxn>
                <a:cxn ang="0">
                  <a:pos x="224" y="228"/>
                </a:cxn>
                <a:cxn ang="0">
                  <a:pos x="192" y="236"/>
                </a:cxn>
                <a:cxn ang="0">
                  <a:pos x="108" y="260"/>
                </a:cxn>
                <a:cxn ang="0">
                  <a:pos x="56" y="308"/>
                </a:cxn>
                <a:cxn ang="0">
                  <a:pos x="44" y="352"/>
                </a:cxn>
                <a:cxn ang="0">
                  <a:pos x="20" y="284"/>
                </a:cxn>
                <a:cxn ang="0">
                  <a:pos x="56" y="248"/>
                </a:cxn>
                <a:cxn ang="0">
                  <a:pos x="132" y="216"/>
                </a:cxn>
                <a:cxn ang="0">
                  <a:pos x="356" y="176"/>
                </a:cxn>
                <a:cxn ang="0">
                  <a:pos x="460" y="152"/>
                </a:cxn>
                <a:cxn ang="0">
                  <a:pos x="496" y="120"/>
                </a:cxn>
                <a:cxn ang="0">
                  <a:pos x="500" y="92"/>
                </a:cxn>
                <a:cxn ang="0">
                  <a:pos x="484" y="60"/>
                </a:cxn>
                <a:cxn ang="0">
                  <a:pos x="400" y="24"/>
                </a:cxn>
                <a:cxn ang="0">
                  <a:pos x="260" y="16"/>
                </a:cxn>
                <a:cxn ang="0">
                  <a:pos x="212" y="32"/>
                </a:cxn>
                <a:cxn ang="0">
                  <a:pos x="344" y="24"/>
                </a:cxn>
                <a:cxn ang="0">
                  <a:pos x="440" y="44"/>
                </a:cxn>
                <a:cxn ang="0">
                  <a:pos x="488" y="80"/>
                </a:cxn>
                <a:cxn ang="0">
                  <a:pos x="500" y="104"/>
                </a:cxn>
                <a:cxn ang="0">
                  <a:pos x="484" y="132"/>
                </a:cxn>
                <a:cxn ang="0">
                  <a:pos x="416" y="164"/>
                </a:cxn>
                <a:cxn ang="0">
                  <a:pos x="228" y="188"/>
                </a:cxn>
                <a:cxn ang="0">
                  <a:pos x="92" y="224"/>
                </a:cxn>
                <a:cxn ang="0">
                  <a:pos x="32" y="252"/>
                </a:cxn>
                <a:cxn ang="0">
                  <a:pos x="8" y="304"/>
                </a:cxn>
                <a:cxn ang="0">
                  <a:pos x="12" y="248"/>
                </a:cxn>
                <a:cxn ang="0">
                  <a:pos x="60" y="204"/>
                </a:cxn>
                <a:cxn ang="0">
                  <a:pos x="156" y="188"/>
                </a:cxn>
                <a:cxn ang="0">
                  <a:pos x="272" y="176"/>
                </a:cxn>
                <a:cxn ang="0">
                  <a:pos x="328" y="144"/>
                </a:cxn>
                <a:cxn ang="0">
                  <a:pos x="352" y="120"/>
                </a:cxn>
                <a:cxn ang="0">
                  <a:pos x="352" y="84"/>
                </a:cxn>
                <a:cxn ang="0">
                  <a:pos x="308" y="56"/>
                </a:cxn>
                <a:cxn ang="0">
                  <a:pos x="216" y="44"/>
                </a:cxn>
                <a:cxn ang="0">
                  <a:pos x="304" y="0"/>
                </a:cxn>
                <a:cxn ang="0">
                  <a:pos x="440" y="12"/>
                </a:cxn>
                <a:cxn ang="0">
                  <a:pos x="520" y="36"/>
                </a:cxn>
                <a:cxn ang="0">
                  <a:pos x="556" y="68"/>
                </a:cxn>
              </a:cxnLst>
              <a:rect l="0" t="0" r="0" b="0"/>
              <a:pathLst>
                <a:path w="576" h="352">
                  <a:moveTo>
                    <a:pt x="556" y="68"/>
                  </a:moveTo>
                  <a:lnTo>
                    <a:pt x="576" y="96"/>
                  </a:lnTo>
                  <a:lnTo>
                    <a:pt x="568" y="120"/>
                  </a:lnTo>
                  <a:lnTo>
                    <a:pt x="564" y="140"/>
                  </a:lnTo>
                  <a:lnTo>
                    <a:pt x="544" y="152"/>
                  </a:lnTo>
                  <a:lnTo>
                    <a:pt x="512" y="168"/>
                  </a:lnTo>
                  <a:lnTo>
                    <a:pt x="464" y="180"/>
                  </a:lnTo>
                  <a:lnTo>
                    <a:pt x="400" y="188"/>
                  </a:lnTo>
                  <a:lnTo>
                    <a:pt x="320" y="200"/>
                  </a:lnTo>
                  <a:lnTo>
                    <a:pt x="224" y="228"/>
                  </a:lnTo>
                  <a:lnTo>
                    <a:pt x="216" y="228"/>
                  </a:lnTo>
                  <a:lnTo>
                    <a:pt x="192" y="236"/>
                  </a:lnTo>
                  <a:lnTo>
                    <a:pt x="144" y="248"/>
                  </a:lnTo>
                  <a:lnTo>
                    <a:pt x="108" y="260"/>
                  </a:lnTo>
                  <a:lnTo>
                    <a:pt x="72" y="284"/>
                  </a:lnTo>
                  <a:lnTo>
                    <a:pt x="56" y="308"/>
                  </a:lnTo>
                  <a:lnTo>
                    <a:pt x="44" y="332"/>
                  </a:lnTo>
                  <a:lnTo>
                    <a:pt x="44" y="352"/>
                  </a:lnTo>
                  <a:lnTo>
                    <a:pt x="12" y="308"/>
                  </a:lnTo>
                  <a:lnTo>
                    <a:pt x="20" y="284"/>
                  </a:lnTo>
                  <a:lnTo>
                    <a:pt x="32" y="260"/>
                  </a:lnTo>
                  <a:lnTo>
                    <a:pt x="56" y="248"/>
                  </a:lnTo>
                  <a:lnTo>
                    <a:pt x="92" y="228"/>
                  </a:lnTo>
                  <a:lnTo>
                    <a:pt x="132" y="216"/>
                  </a:lnTo>
                  <a:lnTo>
                    <a:pt x="236" y="192"/>
                  </a:lnTo>
                  <a:lnTo>
                    <a:pt x="356" y="176"/>
                  </a:lnTo>
                  <a:lnTo>
                    <a:pt x="416" y="168"/>
                  </a:lnTo>
                  <a:lnTo>
                    <a:pt x="460" y="152"/>
                  </a:lnTo>
                  <a:lnTo>
                    <a:pt x="484" y="140"/>
                  </a:lnTo>
                  <a:lnTo>
                    <a:pt x="496" y="120"/>
                  </a:lnTo>
                  <a:lnTo>
                    <a:pt x="508" y="104"/>
                  </a:lnTo>
                  <a:lnTo>
                    <a:pt x="500" y="92"/>
                  </a:lnTo>
                  <a:lnTo>
                    <a:pt x="496" y="72"/>
                  </a:lnTo>
                  <a:lnTo>
                    <a:pt x="484" y="60"/>
                  </a:lnTo>
                  <a:lnTo>
                    <a:pt x="448" y="36"/>
                  </a:lnTo>
                  <a:lnTo>
                    <a:pt x="400" y="24"/>
                  </a:lnTo>
                  <a:lnTo>
                    <a:pt x="352" y="16"/>
                  </a:lnTo>
                  <a:lnTo>
                    <a:pt x="260" y="16"/>
                  </a:lnTo>
                  <a:lnTo>
                    <a:pt x="212" y="24"/>
                  </a:lnTo>
                  <a:lnTo>
                    <a:pt x="212" y="32"/>
                  </a:lnTo>
                  <a:lnTo>
                    <a:pt x="252" y="24"/>
                  </a:lnTo>
                  <a:lnTo>
                    <a:pt x="344" y="24"/>
                  </a:lnTo>
                  <a:lnTo>
                    <a:pt x="392" y="32"/>
                  </a:lnTo>
                  <a:lnTo>
                    <a:pt x="440" y="44"/>
                  </a:lnTo>
                  <a:lnTo>
                    <a:pt x="476" y="60"/>
                  </a:lnTo>
                  <a:lnTo>
                    <a:pt x="488" y="80"/>
                  </a:lnTo>
                  <a:lnTo>
                    <a:pt x="500" y="92"/>
                  </a:lnTo>
                  <a:lnTo>
                    <a:pt x="500" y="104"/>
                  </a:lnTo>
                  <a:lnTo>
                    <a:pt x="496" y="120"/>
                  </a:lnTo>
                  <a:lnTo>
                    <a:pt x="484" y="132"/>
                  </a:lnTo>
                  <a:lnTo>
                    <a:pt x="452" y="152"/>
                  </a:lnTo>
                  <a:lnTo>
                    <a:pt x="416" y="164"/>
                  </a:lnTo>
                  <a:lnTo>
                    <a:pt x="356" y="176"/>
                  </a:lnTo>
                  <a:lnTo>
                    <a:pt x="228" y="188"/>
                  </a:lnTo>
                  <a:lnTo>
                    <a:pt x="132" y="212"/>
                  </a:lnTo>
                  <a:lnTo>
                    <a:pt x="92" y="224"/>
                  </a:lnTo>
                  <a:lnTo>
                    <a:pt x="56" y="240"/>
                  </a:lnTo>
                  <a:lnTo>
                    <a:pt x="32" y="252"/>
                  </a:lnTo>
                  <a:lnTo>
                    <a:pt x="20" y="272"/>
                  </a:lnTo>
                  <a:lnTo>
                    <a:pt x="8" y="304"/>
                  </a:lnTo>
                  <a:lnTo>
                    <a:pt x="0" y="276"/>
                  </a:lnTo>
                  <a:lnTo>
                    <a:pt x="12" y="248"/>
                  </a:lnTo>
                  <a:lnTo>
                    <a:pt x="32" y="224"/>
                  </a:lnTo>
                  <a:lnTo>
                    <a:pt x="60" y="204"/>
                  </a:lnTo>
                  <a:lnTo>
                    <a:pt x="96" y="188"/>
                  </a:lnTo>
                  <a:lnTo>
                    <a:pt x="156" y="188"/>
                  </a:lnTo>
                  <a:lnTo>
                    <a:pt x="224" y="180"/>
                  </a:lnTo>
                  <a:lnTo>
                    <a:pt x="272" y="176"/>
                  </a:lnTo>
                  <a:lnTo>
                    <a:pt x="304" y="164"/>
                  </a:lnTo>
                  <a:lnTo>
                    <a:pt x="328" y="144"/>
                  </a:lnTo>
                  <a:lnTo>
                    <a:pt x="344" y="132"/>
                  </a:lnTo>
                  <a:lnTo>
                    <a:pt x="352" y="120"/>
                  </a:lnTo>
                  <a:lnTo>
                    <a:pt x="356" y="108"/>
                  </a:lnTo>
                  <a:lnTo>
                    <a:pt x="352" y="84"/>
                  </a:lnTo>
                  <a:lnTo>
                    <a:pt x="340" y="72"/>
                  </a:lnTo>
                  <a:lnTo>
                    <a:pt x="308" y="56"/>
                  </a:lnTo>
                  <a:lnTo>
                    <a:pt x="272" y="44"/>
                  </a:lnTo>
                  <a:lnTo>
                    <a:pt x="216" y="44"/>
                  </a:lnTo>
                  <a:lnTo>
                    <a:pt x="204" y="4"/>
                  </a:lnTo>
                  <a:lnTo>
                    <a:pt x="304" y="0"/>
                  </a:lnTo>
                  <a:lnTo>
                    <a:pt x="380" y="0"/>
                  </a:lnTo>
                  <a:lnTo>
                    <a:pt x="440" y="12"/>
                  </a:lnTo>
                  <a:lnTo>
                    <a:pt x="488" y="24"/>
                  </a:lnTo>
                  <a:lnTo>
                    <a:pt x="520" y="36"/>
                  </a:lnTo>
                  <a:lnTo>
                    <a:pt x="544" y="56"/>
                  </a:lnTo>
                  <a:lnTo>
                    <a:pt x="556"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5232" y="848"/>
              <a:ext cx="292" cy="196"/>
            </a:xfrm>
            <a:custGeom>
              <a:avLst/>
              <a:gdLst/>
              <a:ahLst/>
              <a:cxnLst>
                <a:cxn ang="0">
                  <a:pos x="116" y="184"/>
                </a:cxn>
                <a:cxn ang="0">
                  <a:pos x="80" y="184"/>
                </a:cxn>
                <a:cxn ang="0">
                  <a:pos x="0" y="196"/>
                </a:cxn>
                <a:cxn ang="0">
                  <a:pos x="12" y="192"/>
                </a:cxn>
                <a:cxn ang="0">
                  <a:pos x="36" y="180"/>
                </a:cxn>
                <a:cxn ang="0">
                  <a:pos x="92" y="172"/>
                </a:cxn>
                <a:cxn ang="0">
                  <a:pos x="156" y="148"/>
                </a:cxn>
                <a:cxn ang="0">
                  <a:pos x="200" y="132"/>
                </a:cxn>
                <a:cxn ang="0">
                  <a:pos x="228" y="108"/>
                </a:cxn>
                <a:cxn ang="0">
                  <a:pos x="240" y="88"/>
                </a:cxn>
                <a:cxn ang="0">
                  <a:pos x="248" y="72"/>
                </a:cxn>
                <a:cxn ang="0">
                  <a:pos x="240" y="60"/>
                </a:cxn>
                <a:cxn ang="0">
                  <a:pos x="236" y="40"/>
                </a:cxn>
                <a:cxn ang="0">
                  <a:pos x="216" y="24"/>
                </a:cxn>
                <a:cxn ang="0">
                  <a:pos x="180" y="0"/>
                </a:cxn>
                <a:cxn ang="0">
                  <a:pos x="216" y="4"/>
                </a:cxn>
                <a:cxn ang="0">
                  <a:pos x="240" y="12"/>
                </a:cxn>
                <a:cxn ang="0">
                  <a:pos x="260" y="28"/>
                </a:cxn>
                <a:cxn ang="0">
                  <a:pos x="280" y="40"/>
                </a:cxn>
                <a:cxn ang="0">
                  <a:pos x="292" y="64"/>
                </a:cxn>
                <a:cxn ang="0">
                  <a:pos x="292" y="76"/>
                </a:cxn>
                <a:cxn ang="0">
                  <a:pos x="292" y="84"/>
                </a:cxn>
                <a:cxn ang="0">
                  <a:pos x="284" y="108"/>
                </a:cxn>
                <a:cxn ang="0">
                  <a:pos x="260" y="132"/>
                </a:cxn>
                <a:cxn ang="0">
                  <a:pos x="228" y="148"/>
                </a:cxn>
                <a:cxn ang="0">
                  <a:pos x="200" y="160"/>
                </a:cxn>
                <a:cxn ang="0">
                  <a:pos x="140" y="180"/>
                </a:cxn>
                <a:cxn ang="0">
                  <a:pos x="116" y="184"/>
                </a:cxn>
              </a:cxnLst>
              <a:rect l="0" t="0" r="0" b="0"/>
              <a:pathLst>
                <a:path w="292" h="196">
                  <a:moveTo>
                    <a:pt x="116" y="184"/>
                  </a:moveTo>
                  <a:lnTo>
                    <a:pt x="80" y="184"/>
                  </a:lnTo>
                  <a:lnTo>
                    <a:pt x="0" y="196"/>
                  </a:lnTo>
                  <a:lnTo>
                    <a:pt x="12" y="192"/>
                  </a:lnTo>
                  <a:lnTo>
                    <a:pt x="36" y="180"/>
                  </a:lnTo>
                  <a:lnTo>
                    <a:pt x="92" y="172"/>
                  </a:lnTo>
                  <a:lnTo>
                    <a:pt x="156" y="148"/>
                  </a:lnTo>
                  <a:lnTo>
                    <a:pt x="200" y="132"/>
                  </a:lnTo>
                  <a:lnTo>
                    <a:pt x="228" y="108"/>
                  </a:lnTo>
                  <a:lnTo>
                    <a:pt x="240" y="88"/>
                  </a:lnTo>
                  <a:lnTo>
                    <a:pt x="248" y="72"/>
                  </a:lnTo>
                  <a:lnTo>
                    <a:pt x="240" y="60"/>
                  </a:lnTo>
                  <a:lnTo>
                    <a:pt x="236" y="40"/>
                  </a:lnTo>
                  <a:lnTo>
                    <a:pt x="216" y="24"/>
                  </a:lnTo>
                  <a:lnTo>
                    <a:pt x="180" y="0"/>
                  </a:lnTo>
                  <a:lnTo>
                    <a:pt x="216" y="4"/>
                  </a:lnTo>
                  <a:lnTo>
                    <a:pt x="240" y="12"/>
                  </a:lnTo>
                  <a:lnTo>
                    <a:pt x="260" y="28"/>
                  </a:lnTo>
                  <a:lnTo>
                    <a:pt x="280" y="40"/>
                  </a:lnTo>
                  <a:lnTo>
                    <a:pt x="292" y="64"/>
                  </a:lnTo>
                  <a:lnTo>
                    <a:pt x="292" y="76"/>
                  </a:lnTo>
                  <a:lnTo>
                    <a:pt x="292" y="84"/>
                  </a:lnTo>
                  <a:lnTo>
                    <a:pt x="284" y="108"/>
                  </a:lnTo>
                  <a:lnTo>
                    <a:pt x="260" y="132"/>
                  </a:lnTo>
                  <a:lnTo>
                    <a:pt x="228" y="148"/>
                  </a:lnTo>
                  <a:lnTo>
                    <a:pt x="200" y="160"/>
                  </a:lnTo>
                  <a:lnTo>
                    <a:pt x="140" y="180"/>
                  </a:lnTo>
                  <a:lnTo>
                    <a:pt x="116" y="1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5384" y="832"/>
              <a:ext cx="192" cy="196"/>
            </a:xfrm>
            <a:custGeom>
              <a:avLst/>
              <a:gdLst/>
              <a:ahLst/>
              <a:cxnLst>
                <a:cxn ang="0">
                  <a:pos x="192" y="88"/>
                </a:cxn>
                <a:cxn ang="0">
                  <a:pos x="192" y="92"/>
                </a:cxn>
                <a:cxn ang="0">
                  <a:pos x="188" y="112"/>
                </a:cxn>
                <a:cxn ang="0">
                  <a:pos x="176" y="128"/>
                </a:cxn>
                <a:cxn ang="0">
                  <a:pos x="156" y="148"/>
                </a:cxn>
                <a:cxn ang="0">
                  <a:pos x="128" y="164"/>
                </a:cxn>
                <a:cxn ang="0">
                  <a:pos x="72" y="184"/>
                </a:cxn>
                <a:cxn ang="0">
                  <a:pos x="52" y="188"/>
                </a:cxn>
                <a:cxn ang="0">
                  <a:pos x="12" y="196"/>
                </a:cxn>
                <a:cxn ang="0">
                  <a:pos x="48" y="184"/>
                </a:cxn>
                <a:cxn ang="0">
                  <a:pos x="88" y="164"/>
                </a:cxn>
                <a:cxn ang="0">
                  <a:pos x="128" y="136"/>
                </a:cxn>
                <a:cxn ang="0">
                  <a:pos x="140" y="116"/>
                </a:cxn>
                <a:cxn ang="0">
                  <a:pos x="144" y="100"/>
                </a:cxn>
                <a:cxn ang="0">
                  <a:pos x="144" y="92"/>
                </a:cxn>
                <a:cxn ang="0">
                  <a:pos x="144" y="80"/>
                </a:cxn>
                <a:cxn ang="0">
                  <a:pos x="128" y="52"/>
                </a:cxn>
                <a:cxn ang="0">
                  <a:pos x="116" y="40"/>
                </a:cxn>
                <a:cxn ang="0">
                  <a:pos x="88" y="28"/>
                </a:cxn>
                <a:cxn ang="0">
                  <a:pos x="60" y="16"/>
                </a:cxn>
                <a:cxn ang="0">
                  <a:pos x="16" y="8"/>
                </a:cxn>
                <a:cxn ang="0">
                  <a:pos x="0" y="0"/>
                </a:cxn>
                <a:cxn ang="0">
                  <a:pos x="48" y="8"/>
                </a:cxn>
                <a:cxn ang="0">
                  <a:pos x="108" y="20"/>
                </a:cxn>
                <a:cxn ang="0">
                  <a:pos x="132" y="32"/>
                </a:cxn>
                <a:cxn ang="0">
                  <a:pos x="164" y="44"/>
                </a:cxn>
                <a:cxn ang="0">
                  <a:pos x="180" y="64"/>
                </a:cxn>
                <a:cxn ang="0">
                  <a:pos x="192" y="88"/>
                </a:cxn>
              </a:cxnLst>
              <a:rect l="0" t="0" r="0" b="0"/>
              <a:pathLst>
                <a:path w="192" h="196">
                  <a:moveTo>
                    <a:pt x="192" y="88"/>
                  </a:moveTo>
                  <a:lnTo>
                    <a:pt x="192" y="92"/>
                  </a:lnTo>
                  <a:lnTo>
                    <a:pt x="188" y="112"/>
                  </a:lnTo>
                  <a:lnTo>
                    <a:pt x="176" y="128"/>
                  </a:lnTo>
                  <a:lnTo>
                    <a:pt x="156" y="148"/>
                  </a:lnTo>
                  <a:lnTo>
                    <a:pt x="128" y="164"/>
                  </a:lnTo>
                  <a:lnTo>
                    <a:pt x="72" y="184"/>
                  </a:lnTo>
                  <a:lnTo>
                    <a:pt x="52" y="188"/>
                  </a:lnTo>
                  <a:lnTo>
                    <a:pt x="12" y="196"/>
                  </a:lnTo>
                  <a:lnTo>
                    <a:pt x="48" y="184"/>
                  </a:lnTo>
                  <a:lnTo>
                    <a:pt x="88" y="164"/>
                  </a:lnTo>
                  <a:lnTo>
                    <a:pt x="128" y="136"/>
                  </a:lnTo>
                  <a:lnTo>
                    <a:pt x="140" y="116"/>
                  </a:lnTo>
                  <a:lnTo>
                    <a:pt x="144" y="100"/>
                  </a:lnTo>
                  <a:lnTo>
                    <a:pt x="144" y="92"/>
                  </a:lnTo>
                  <a:lnTo>
                    <a:pt x="144" y="80"/>
                  </a:lnTo>
                  <a:lnTo>
                    <a:pt x="128" y="52"/>
                  </a:lnTo>
                  <a:lnTo>
                    <a:pt x="116" y="40"/>
                  </a:lnTo>
                  <a:lnTo>
                    <a:pt x="88" y="28"/>
                  </a:lnTo>
                  <a:lnTo>
                    <a:pt x="60" y="16"/>
                  </a:lnTo>
                  <a:lnTo>
                    <a:pt x="16" y="8"/>
                  </a:lnTo>
                  <a:lnTo>
                    <a:pt x="0" y="0"/>
                  </a:lnTo>
                  <a:lnTo>
                    <a:pt x="48" y="8"/>
                  </a:lnTo>
                  <a:lnTo>
                    <a:pt x="108" y="20"/>
                  </a:lnTo>
                  <a:lnTo>
                    <a:pt x="132" y="32"/>
                  </a:lnTo>
                  <a:lnTo>
                    <a:pt x="164" y="44"/>
                  </a:lnTo>
                  <a:lnTo>
                    <a:pt x="180" y="64"/>
                  </a:lnTo>
                  <a:lnTo>
                    <a:pt x="192"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4880" y="756"/>
              <a:ext cx="624" cy="580"/>
            </a:xfrm>
            <a:custGeom>
              <a:avLst/>
              <a:gdLst/>
              <a:ahLst/>
              <a:cxnLst>
                <a:cxn ang="0">
                  <a:pos x="408" y="60"/>
                </a:cxn>
                <a:cxn ang="0">
                  <a:pos x="516" y="84"/>
                </a:cxn>
                <a:cxn ang="0">
                  <a:pos x="576" y="128"/>
                </a:cxn>
                <a:cxn ang="0">
                  <a:pos x="592" y="164"/>
                </a:cxn>
                <a:cxn ang="0">
                  <a:pos x="576" y="200"/>
                </a:cxn>
                <a:cxn ang="0">
                  <a:pos x="504" y="240"/>
                </a:cxn>
                <a:cxn ang="0">
                  <a:pos x="396" y="264"/>
                </a:cxn>
                <a:cxn ang="0">
                  <a:pos x="344" y="288"/>
                </a:cxn>
                <a:cxn ang="0">
                  <a:pos x="248" y="320"/>
                </a:cxn>
                <a:cxn ang="0">
                  <a:pos x="172" y="376"/>
                </a:cxn>
                <a:cxn ang="0">
                  <a:pos x="152" y="404"/>
                </a:cxn>
                <a:cxn ang="0">
                  <a:pos x="152" y="428"/>
                </a:cxn>
                <a:cxn ang="0">
                  <a:pos x="196" y="484"/>
                </a:cxn>
                <a:cxn ang="0">
                  <a:pos x="308" y="520"/>
                </a:cxn>
                <a:cxn ang="0">
                  <a:pos x="624" y="580"/>
                </a:cxn>
                <a:cxn ang="0">
                  <a:pos x="420" y="556"/>
                </a:cxn>
                <a:cxn ang="0">
                  <a:pos x="220" y="512"/>
                </a:cxn>
                <a:cxn ang="0">
                  <a:pos x="124" y="460"/>
                </a:cxn>
                <a:cxn ang="0">
                  <a:pos x="92" y="412"/>
                </a:cxn>
                <a:cxn ang="0">
                  <a:pos x="92" y="380"/>
                </a:cxn>
                <a:cxn ang="0">
                  <a:pos x="140" y="332"/>
                </a:cxn>
                <a:cxn ang="0">
                  <a:pos x="212" y="296"/>
                </a:cxn>
                <a:cxn ang="0">
                  <a:pos x="308" y="276"/>
                </a:cxn>
                <a:cxn ang="0">
                  <a:pos x="460" y="228"/>
                </a:cxn>
                <a:cxn ang="0">
                  <a:pos x="496" y="204"/>
                </a:cxn>
                <a:cxn ang="0">
                  <a:pos x="516" y="152"/>
                </a:cxn>
                <a:cxn ang="0">
                  <a:pos x="492" y="120"/>
                </a:cxn>
                <a:cxn ang="0">
                  <a:pos x="408" y="72"/>
                </a:cxn>
                <a:cxn ang="0">
                  <a:pos x="308" y="52"/>
                </a:cxn>
                <a:cxn ang="0">
                  <a:pos x="44" y="52"/>
                </a:cxn>
                <a:cxn ang="0">
                  <a:pos x="0" y="0"/>
                </a:cxn>
                <a:cxn ang="0">
                  <a:pos x="112" y="28"/>
                </a:cxn>
                <a:cxn ang="0">
                  <a:pos x="376" y="60"/>
                </a:cxn>
              </a:cxnLst>
              <a:rect l="0" t="0" r="0" b="0"/>
              <a:pathLst>
                <a:path w="624" h="580">
                  <a:moveTo>
                    <a:pt x="376" y="60"/>
                  </a:moveTo>
                  <a:lnTo>
                    <a:pt x="408" y="60"/>
                  </a:lnTo>
                  <a:lnTo>
                    <a:pt x="472" y="72"/>
                  </a:lnTo>
                  <a:lnTo>
                    <a:pt x="516" y="84"/>
                  </a:lnTo>
                  <a:lnTo>
                    <a:pt x="544" y="104"/>
                  </a:lnTo>
                  <a:lnTo>
                    <a:pt x="576" y="128"/>
                  </a:lnTo>
                  <a:lnTo>
                    <a:pt x="592" y="156"/>
                  </a:lnTo>
                  <a:lnTo>
                    <a:pt x="592" y="164"/>
                  </a:lnTo>
                  <a:lnTo>
                    <a:pt x="588" y="180"/>
                  </a:lnTo>
                  <a:lnTo>
                    <a:pt x="576" y="200"/>
                  </a:lnTo>
                  <a:lnTo>
                    <a:pt x="552" y="216"/>
                  </a:lnTo>
                  <a:lnTo>
                    <a:pt x="504" y="240"/>
                  </a:lnTo>
                  <a:lnTo>
                    <a:pt x="436" y="260"/>
                  </a:lnTo>
                  <a:lnTo>
                    <a:pt x="396" y="264"/>
                  </a:lnTo>
                  <a:lnTo>
                    <a:pt x="364" y="276"/>
                  </a:lnTo>
                  <a:lnTo>
                    <a:pt x="344" y="288"/>
                  </a:lnTo>
                  <a:lnTo>
                    <a:pt x="296" y="300"/>
                  </a:lnTo>
                  <a:lnTo>
                    <a:pt x="248" y="320"/>
                  </a:lnTo>
                  <a:lnTo>
                    <a:pt x="208" y="344"/>
                  </a:lnTo>
                  <a:lnTo>
                    <a:pt x="172" y="376"/>
                  </a:lnTo>
                  <a:lnTo>
                    <a:pt x="160" y="388"/>
                  </a:lnTo>
                  <a:lnTo>
                    <a:pt x="152" y="404"/>
                  </a:lnTo>
                  <a:lnTo>
                    <a:pt x="148" y="416"/>
                  </a:lnTo>
                  <a:lnTo>
                    <a:pt x="152" y="428"/>
                  </a:lnTo>
                  <a:lnTo>
                    <a:pt x="164" y="460"/>
                  </a:lnTo>
                  <a:lnTo>
                    <a:pt x="196" y="484"/>
                  </a:lnTo>
                  <a:lnTo>
                    <a:pt x="244" y="500"/>
                  </a:lnTo>
                  <a:lnTo>
                    <a:pt x="308" y="520"/>
                  </a:lnTo>
                  <a:lnTo>
                    <a:pt x="424" y="544"/>
                  </a:lnTo>
                  <a:lnTo>
                    <a:pt x="624" y="580"/>
                  </a:lnTo>
                  <a:lnTo>
                    <a:pt x="520" y="572"/>
                  </a:lnTo>
                  <a:lnTo>
                    <a:pt x="420" y="556"/>
                  </a:lnTo>
                  <a:lnTo>
                    <a:pt x="304" y="536"/>
                  </a:lnTo>
                  <a:lnTo>
                    <a:pt x="220" y="512"/>
                  </a:lnTo>
                  <a:lnTo>
                    <a:pt x="160" y="484"/>
                  </a:lnTo>
                  <a:lnTo>
                    <a:pt x="124" y="460"/>
                  </a:lnTo>
                  <a:lnTo>
                    <a:pt x="96" y="428"/>
                  </a:lnTo>
                  <a:lnTo>
                    <a:pt x="92" y="412"/>
                  </a:lnTo>
                  <a:lnTo>
                    <a:pt x="92" y="400"/>
                  </a:lnTo>
                  <a:lnTo>
                    <a:pt x="92" y="380"/>
                  </a:lnTo>
                  <a:lnTo>
                    <a:pt x="112" y="348"/>
                  </a:lnTo>
                  <a:lnTo>
                    <a:pt x="140" y="332"/>
                  </a:lnTo>
                  <a:lnTo>
                    <a:pt x="176" y="312"/>
                  </a:lnTo>
                  <a:lnTo>
                    <a:pt x="212" y="296"/>
                  </a:lnTo>
                  <a:lnTo>
                    <a:pt x="280" y="284"/>
                  </a:lnTo>
                  <a:lnTo>
                    <a:pt x="308" y="276"/>
                  </a:lnTo>
                  <a:lnTo>
                    <a:pt x="408" y="252"/>
                  </a:lnTo>
                  <a:lnTo>
                    <a:pt x="460" y="228"/>
                  </a:lnTo>
                  <a:lnTo>
                    <a:pt x="492" y="212"/>
                  </a:lnTo>
                  <a:lnTo>
                    <a:pt x="496" y="204"/>
                  </a:lnTo>
                  <a:lnTo>
                    <a:pt x="516" y="176"/>
                  </a:lnTo>
                  <a:lnTo>
                    <a:pt x="516" y="152"/>
                  </a:lnTo>
                  <a:lnTo>
                    <a:pt x="504" y="132"/>
                  </a:lnTo>
                  <a:lnTo>
                    <a:pt x="492" y="120"/>
                  </a:lnTo>
                  <a:lnTo>
                    <a:pt x="456" y="96"/>
                  </a:lnTo>
                  <a:lnTo>
                    <a:pt x="408" y="72"/>
                  </a:lnTo>
                  <a:lnTo>
                    <a:pt x="364" y="60"/>
                  </a:lnTo>
                  <a:lnTo>
                    <a:pt x="308" y="52"/>
                  </a:lnTo>
                  <a:lnTo>
                    <a:pt x="196" y="48"/>
                  </a:lnTo>
                  <a:lnTo>
                    <a:pt x="44" y="52"/>
                  </a:lnTo>
                  <a:lnTo>
                    <a:pt x="24" y="24"/>
                  </a:lnTo>
                  <a:lnTo>
                    <a:pt x="0" y="0"/>
                  </a:lnTo>
                  <a:lnTo>
                    <a:pt x="36" y="12"/>
                  </a:lnTo>
                  <a:lnTo>
                    <a:pt x="112" y="28"/>
                  </a:lnTo>
                  <a:lnTo>
                    <a:pt x="224" y="48"/>
                  </a:lnTo>
                  <a:lnTo>
                    <a:pt x="376"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5696" y="768"/>
              <a:ext cx="1" cy="4"/>
            </a:xfrm>
            <a:custGeom>
              <a:avLst/>
              <a:gdLst/>
              <a:ahLst/>
              <a:cxnLst>
                <a:cxn ang="0">
                  <a:pos x="0" y="4"/>
                </a:cxn>
                <a:cxn ang="0">
                  <a:pos x="0" y="0"/>
                </a:cxn>
                <a:cxn ang="0">
                  <a:pos x="0" y="4"/>
                </a:cxn>
              </a:cxnLst>
              <a:rect l="0" t="0" r="0" b="0"/>
              <a:pathLst>
                <a:path h="4">
                  <a:moveTo>
                    <a:pt x="0" y="4"/>
                  </a:moveTo>
                  <a:lnTo>
                    <a:pt x="0" y="0"/>
                  </a:lnTo>
                  <a:lnTo>
                    <a:pt x="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4924" y="472"/>
              <a:ext cx="276" cy="308"/>
            </a:xfrm>
            <a:custGeom>
              <a:avLst/>
              <a:gdLst/>
              <a:ahLst/>
              <a:cxnLst>
                <a:cxn ang="0">
                  <a:pos x="48" y="152"/>
                </a:cxn>
                <a:cxn ang="0">
                  <a:pos x="52" y="176"/>
                </a:cxn>
                <a:cxn ang="0">
                  <a:pos x="68" y="204"/>
                </a:cxn>
                <a:cxn ang="0">
                  <a:pos x="96" y="228"/>
                </a:cxn>
                <a:cxn ang="0">
                  <a:pos x="132" y="240"/>
                </a:cxn>
                <a:cxn ang="0">
                  <a:pos x="204" y="276"/>
                </a:cxn>
                <a:cxn ang="0">
                  <a:pos x="276" y="308"/>
                </a:cxn>
                <a:cxn ang="0">
                  <a:pos x="200" y="284"/>
                </a:cxn>
                <a:cxn ang="0">
                  <a:pos x="104" y="248"/>
                </a:cxn>
                <a:cxn ang="0">
                  <a:pos x="60" y="228"/>
                </a:cxn>
                <a:cxn ang="0">
                  <a:pos x="24" y="204"/>
                </a:cxn>
                <a:cxn ang="0">
                  <a:pos x="0" y="176"/>
                </a:cxn>
                <a:cxn ang="0">
                  <a:pos x="0" y="156"/>
                </a:cxn>
                <a:cxn ang="0">
                  <a:pos x="0" y="140"/>
                </a:cxn>
                <a:cxn ang="0">
                  <a:pos x="4" y="120"/>
                </a:cxn>
                <a:cxn ang="0">
                  <a:pos x="16" y="104"/>
                </a:cxn>
                <a:cxn ang="0">
                  <a:pos x="36" y="76"/>
                </a:cxn>
                <a:cxn ang="0">
                  <a:pos x="68" y="60"/>
                </a:cxn>
                <a:cxn ang="0">
                  <a:pos x="108" y="36"/>
                </a:cxn>
                <a:cxn ang="0">
                  <a:pos x="168" y="16"/>
                </a:cxn>
                <a:cxn ang="0">
                  <a:pos x="240" y="0"/>
                </a:cxn>
                <a:cxn ang="0">
                  <a:pos x="248" y="0"/>
                </a:cxn>
                <a:cxn ang="0">
                  <a:pos x="188" y="16"/>
                </a:cxn>
                <a:cxn ang="0">
                  <a:pos x="140" y="40"/>
                </a:cxn>
                <a:cxn ang="0">
                  <a:pos x="104" y="64"/>
                </a:cxn>
                <a:cxn ang="0">
                  <a:pos x="80" y="92"/>
                </a:cxn>
                <a:cxn ang="0">
                  <a:pos x="60" y="116"/>
                </a:cxn>
                <a:cxn ang="0">
                  <a:pos x="52" y="132"/>
                </a:cxn>
                <a:cxn ang="0">
                  <a:pos x="48" y="152"/>
                </a:cxn>
              </a:cxnLst>
              <a:rect l="0" t="0" r="0" b="0"/>
              <a:pathLst>
                <a:path w="276" h="308">
                  <a:moveTo>
                    <a:pt x="48" y="152"/>
                  </a:moveTo>
                  <a:lnTo>
                    <a:pt x="52" y="176"/>
                  </a:lnTo>
                  <a:lnTo>
                    <a:pt x="68" y="204"/>
                  </a:lnTo>
                  <a:lnTo>
                    <a:pt x="96" y="228"/>
                  </a:lnTo>
                  <a:lnTo>
                    <a:pt x="132" y="240"/>
                  </a:lnTo>
                  <a:lnTo>
                    <a:pt x="204" y="276"/>
                  </a:lnTo>
                  <a:lnTo>
                    <a:pt x="276" y="308"/>
                  </a:lnTo>
                  <a:lnTo>
                    <a:pt x="200" y="284"/>
                  </a:lnTo>
                  <a:lnTo>
                    <a:pt x="104" y="248"/>
                  </a:lnTo>
                  <a:lnTo>
                    <a:pt x="60" y="228"/>
                  </a:lnTo>
                  <a:lnTo>
                    <a:pt x="24" y="204"/>
                  </a:lnTo>
                  <a:lnTo>
                    <a:pt x="0" y="176"/>
                  </a:lnTo>
                  <a:lnTo>
                    <a:pt x="0" y="156"/>
                  </a:lnTo>
                  <a:lnTo>
                    <a:pt x="0" y="140"/>
                  </a:lnTo>
                  <a:lnTo>
                    <a:pt x="4" y="120"/>
                  </a:lnTo>
                  <a:lnTo>
                    <a:pt x="16" y="104"/>
                  </a:lnTo>
                  <a:lnTo>
                    <a:pt x="36" y="76"/>
                  </a:lnTo>
                  <a:lnTo>
                    <a:pt x="68" y="60"/>
                  </a:lnTo>
                  <a:lnTo>
                    <a:pt x="108" y="36"/>
                  </a:lnTo>
                  <a:lnTo>
                    <a:pt x="168" y="16"/>
                  </a:lnTo>
                  <a:lnTo>
                    <a:pt x="240" y="0"/>
                  </a:lnTo>
                  <a:lnTo>
                    <a:pt x="248" y="0"/>
                  </a:lnTo>
                  <a:lnTo>
                    <a:pt x="188" y="16"/>
                  </a:lnTo>
                  <a:lnTo>
                    <a:pt x="140" y="40"/>
                  </a:lnTo>
                  <a:lnTo>
                    <a:pt x="104" y="64"/>
                  </a:lnTo>
                  <a:lnTo>
                    <a:pt x="80" y="92"/>
                  </a:lnTo>
                  <a:lnTo>
                    <a:pt x="60" y="116"/>
                  </a:lnTo>
                  <a:lnTo>
                    <a:pt x="52" y="132"/>
                  </a:lnTo>
                  <a:lnTo>
                    <a:pt x="48"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5032" y="448"/>
              <a:ext cx="696" cy="360"/>
            </a:xfrm>
            <a:custGeom>
              <a:avLst/>
              <a:gdLst/>
              <a:ahLst/>
              <a:cxnLst>
                <a:cxn ang="0">
                  <a:pos x="164" y="76"/>
                </a:cxn>
                <a:cxn ang="0">
                  <a:pos x="128" y="96"/>
                </a:cxn>
                <a:cxn ang="0">
                  <a:pos x="104" y="116"/>
                </a:cxn>
                <a:cxn ang="0">
                  <a:pos x="84" y="132"/>
                </a:cxn>
                <a:cxn ang="0">
                  <a:pos x="80" y="152"/>
                </a:cxn>
                <a:cxn ang="0">
                  <a:pos x="80" y="180"/>
                </a:cxn>
                <a:cxn ang="0">
                  <a:pos x="92" y="204"/>
                </a:cxn>
                <a:cxn ang="0">
                  <a:pos x="116" y="228"/>
                </a:cxn>
                <a:cxn ang="0">
                  <a:pos x="132" y="248"/>
                </a:cxn>
                <a:cxn ang="0">
                  <a:pos x="164" y="260"/>
                </a:cxn>
                <a:cxn ang="0">
                  <a:pos x="236" y="288"/>
                </a:cxn>
                <a:cxn ang="0">
                  <a:pos x="328" y="308"/>
                </a:cxn>
                <a:cxn ang="0">
                  <a:pos x="424" y="324"/>
                </a:cxn>
                <a:cxn ang="0">
                  <a:pos x="592" y="344"/>
                </a:cxn>
                <a:cxn ang="0">
                  <a:pos x="676" y="344"/>
                </a:cxn>
                <a:cxn ang="0">
                  <a:pos x="688" y="356"/>
                </a:cxn>
                <a:cxn ang="0">
                  <a:pos x="696" y="360"/>
                </a:cxn>
                <a:cxn ang="0">
                  <a:pos x="648" y="360"/>
                </a:cxn>
                <a:cxn ang="0">
                  <a:pos x="544" y="360"/>
                </a:cxn>
                <a:cxn ang="0">
                  <a:pos x="472" y="356"/>
                </a:cxn>
                <a:cxn ang="0">
                  <a:pos x="388" y="344"/>
                </a:cxn>
                <a:cxn ang="0">
                  <a:pos x="292" y="320"/>
                </a:cxn>
                <a:cxn ang="0">
                  <a:pos x="188" y="296"/>
                </a:cxn>
                <a:cxn ang="0">
                  <a:pos x="164" y="284"/>
                </a:cxn>
                <a:cxn ang="0">
                  <a:pos x="108" y="264"/>
                </a:cxn>
                <a:cxn ang="0">
                  <a:pos x="44" y="240"/>
                </a:cxn>
                <a:cxn ang="0">
                  <a:pos x="20" y="216"/>
                </a:cxn>
                <a:cxn ang="0">
                  <a:pos x="8" y="192"/>
                </a:cxn>
                <a:cxn ang="0">
                  <a:pos x="0" y="164"/>
                </a:cxn>
                <a:cxn ang="0">
                  <a:pos x="12" y="132"/>
                </a:cxn>
                <a:cxn ang="0">
                  <a:pos x="24" y="120"/>
                </a:cxn>
                <a:cxn ang="0">
                  <a:pos x="68" y="84"/>
                </a:cxn>
                <a:cxn ang="0">
                  <a:pos x="104" y="60"/>
                </a:cxn>
                <a:cxn ang="0">
                  <a:pos x="152" y="40"/>
                </a:cxn>
                <a:cxn ang="0">
                  <a:pos x="220" y="24"/>
                </a:cxn>
                <a:cxn ang="0">
                  <a:pos x="296" y="12"/>
                </a:cxn>
                <a:cxn ang="0">
                  <a:pos x="436" y="0"/>
                </a:cxn>
                <a:cxn ang="0">
                  <a:pos x="316" y="24"/>
                </a:cxn>
                <a:cxn ang="0">
                  <a:pos x="232" y="48"/>
                </a:cxn>
                <a:cxn ang="0">
                  <a:pos x="164" y="76"/>
                </a:cxn>
              </a:cxnLst>
              <a:rect l="0" t="0" r="0" b="0"/>
              <a:pathLst>
                <a:path w="696" h="360">
                  <a:moveTo>
                    <a:pt x="164" y="76"/>
                  </a:moveTo>
                  <a:lnTo>
                    <a:pt x="128" y="96"/>
                  </a:lnTo>
                  <a:lnTo>
                    <a:pt x="104" y="116"/>
                  </a:lnTo>
                  <a:lnTo>
                    <a:pt x="84" y="132"/>
                  </a:lnTo>
                  <a:lnTo>
                    <a:pt x="80" y="152"/>
                  </a:lnTo>
                  <a:lnTo>
                    <a:pt x="80" y="180"/>
                  </a:lnTo>
                  <a:lnTo>
                    <a:pt x="92" y="204"/>
                  </a:lnTo>
                  <a:lnTo>
                    <a:pt x="116" y="228"/>
                  </a:lnTo>
                  <a:lnTo>
                    <a:pt x="132" y="248"/>
                  </a:lnTo>
                  <a:lnTo>
                    <a:pt x="164" y="260"/>
                  </a:lnTo>
                  <a:lnTo>
                    <a:pt x="236" y="288"/>
                  </a:lnTo>
                  <a:lnTo>
                    <a:pt x="328" y="308"/>
                  </a:lnTo>
                  <a:lnTo>
                    <a:pt x="424" y="324"/>
                  </a:lnTo>
                  <a:lnTo>
                    <a:pt x="592" y="344"/>
                  </a:lnTo>
                  <a:lnTo>
                    <a:pt x="676" y="344"/>
                  </a:lnTo>
                  <a:lnTo>
                    <a:pt x="688" y="356"/>
                  </a:lnTo>
                  <a:lnTo>
                    <a:pt x="696" y="360"/>
                  </a:lnTo>
                  <a:lnTo>
                    <a:pt x="648" y="360"/>
                  </a:lnTo>
                  <a:lnTo>
                    <a:pt x="544" y="360"/>
                  </a:lnTo>
                  <a:lnTo>
                    <a:pt x="472" y="356"/>
                  </a:lnTo>
                  <a:lnTo>
                    <a:pt x="388" y="344"/>
                  </a:lnTo>
                  <a:lnTo>
                    <a:pt x="292" y="320"/>
                  </a:lnTo>
                  <a:lnTo>
                    <a:pt x="188" y="296"/>
                  </a:lnTo>
                  <a:lnTo>
                    <a:pt x="164" y="284"/>
                  </a:lnTo>
                  <a:lnTo>
                    <a:pt x="108" y="264"/>
                  </a:lnTo>
                  <a:lnTo>
                    <a:pt x="44" y="240"/>
                  </a:lnTo>
                  <a:lnTo>
                    <a:pt x="20" y="216"/>
                  </a:lnTo>
                  <a:lnTo>
                    <a:pt x="8" y="192"/>
                  </a:lnTo>
                  <a:lnTo>
                    <a:pt x="0" y="164"/>
                  </a:lnTo>
                  <a:lnTo>
                    <a:pt x="12" y="132"/>
                  </a:lnTo>
                  <a:lnTo>
                    <a:pt x="24" y="120"/>
                  </a:lnTo>
                  <a:lnTo>
                    <a:pt x="68" y="84"/>
                  </a:lnTo>
                  <a:lnTo>
                    <a:pt x="104" y="60"/>
                  </a:lnTo>
                  <a:lnTo>
                    <a:pt x="152" y="40"/>
                  </a:lnTo>
                  <a:lnTo>
                    <a:pt x="220" y="24"/>
                  </a:lnTo>
                  <a:lnTo>
                    <a:pt x="296" y="12"/>
                  </a:lnTo>
                  <a:lnTo>
                    <a:pt x="436" y="0"/>
                  </a:lnTo>
                  <a:lnTo>
                    <a:pt x="316" y="24"/>
                  </a:lnTo>
                  <a:lnTo>
                    <a:pt x="232" y="48"/>
                  </a:lnTo>
                  <a:lnTo>
                    <a:pt x="164" y="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4772" y="400"/>
              <a:ext cx="840" cy="384"/>
            </a:xfrm>
            <a:custGeom>
              <a:avLst/>
              <a:gdLst/>
              <a:ahLst/>
              <a:cxnLst>
                <a:cxn ang="0">
                  <a:pos x="840" y="0"/>
                </a:cxn>
                <a:cxn ang="0">
                  <a:pos x="828" y="12"/>
                </a:cxn>
                <a:cxn ang="0">
                  <a:pos x="812" y="24"/>
                </a:cxn>
                <a:cxn ang="0">
                  <a:pos x="764" y="36"/>
                </a:cxn>
                <a:cxn ang="0">
                  <a:pos x="700" y="48"/>
                </a:cxn>
                <a:cxn ang="0">
                  <a:pos x="564" y="52"/>
                </a:cxn>
                <a:cxn ang="0">
                  <a:pos x="464" y="60"/>
                </a:cxn>
                <a:cxn ang="0">
                  <a:pos x="392" y="72"/>
                </a:cxn>
                <a:cxn ang="0">
                  <a:pos x="316" y="84"/>
                </a:cxn>
                <a:cxn ang="0">
                  <a:pos x="260" y="100"/>
                </a:cxn>
                <a:cxn ang="0">
                  <a:pos x="212" y="124"/>
                </a:cxn>
                <a:cxn ang="0">
                  <a:pos x="180" y="148"/>
                </a:cxn>
                <a:cxn ang="0">
                  <a:pos x="164" y="168"/>
                </a:cxn>
                <a:cxn ang="0">
                  <a:pos x="152" y="192"/>
                </a:cxn>
                <a:cxn ang="0">
                  <a:pos x="144" y="212"/>
                </a:cxn>
                <a:cxn ang="0">
                  <a:pos x="144" y="228"/>
                </a:cxn>
                <a:cxn ang="0">
                  <a:pos x="152" y="248"/>
                </a:cxn>
                <a:cxn ang="0">
                  <a:pos x="176" y="276"/>
                </a:cxn>
                <a:cxn ang="0">
                  <a:pos x="212" y="300"/>
                </a:cxn>
                <a:cxn ang="0">
                  <a:pos x="256" y="324"/>
                </a:cxn>
                <a:cxn ang="0">
                  <a:pos x="356" y="360"/>
                </a:cxn>
                <a:cxn ang="0">
                  <a:pos x="436" y="384"/>
                </a:cxn>
                <a:cxn ang="0">
                  <a:pos x="292" y="380"/>
                </a:cxn>
                <a:cxn ang="0">
                  <a:pos x="176" y="356"/>
                </a:cxn>
                <a:cxn ang="0">
                  <a:pos x="96" y="324"/>
                </a:cxn>
                <a:cxn ang="0">
                  <a:pos x="48" y="300"/>
                </a:cxn>
                <a:cxn ang="0">
                  <a:pos x="20" y="272"/>
                </a:cxn>
                <a:cxn ang="0">
                  <a:pos x="8" y="248"/>
                </a:cxn>
                <a:cxn ang="0">
                  <a:pos x="0" y="228"/>
                </a:cxn>
                <a:cxn ang="0">
                  <a:pos x="0" y="212"/>
                </a:cxn>
                <a:cxn ang="0">
                  <a:pos x="8" y="192"/>
                </a:cxn>
                <a:cxn ang="0">
                  <a:pos x="20" y="176"/>
                </a:cxn>
                <a:cxn ang="0">
                  <a:pos x="48" y="144"/>
                </a:cxn>
                <a:cxn ang="0">
                  <a:pos x="84" y="120"/>
                </a:cxn>
                <a:cxn ang="0">
                  <a:pos x="128" y="108"/>
                </a:cxn>
                <a:cxn ang="0">
                  <a:pos x="212" y="84"/>
                </a:cxn>
                <a:cxn ang="0">
                  <a:pos x="256" y="76"/>
                </a:cxn>
                <a:cxn ang="0">
                  <a:pos x="268" y="76"/>
                </a:cxn>
                <a:cxn ang="0">
                  <a:pos x="284" y="72"/>
                </a:cxn>
                <a:cxn ang="0">
                  <a:pos x="292" y="72"/>
                </a:cxn>
                <a:cxn ang="0">
                  <a:pos x="292" y="76"/>
                </a:cxn>
                <a:cxn ang="0">
                  <a:pos x="404" y="64"/>
                </a:cxn>
                <a:cxn ang="0">
                  <a:pos x="424" y="60"/>
                </a:cxn>
                <a:cxn ang="0">
                  <a:pos x="528" y="48"/>
                </a:cxn>
                <a:cxn ang="0">
                  <a:pos x="604" y="36"/>
                </a:cxn>
                <a:cxn ang="0">
                  <a:pos x="652" y="24"/>
                </a:cxn>
                <a:cxn ang="0">
                  <a:pos x="664" y="12"/>
                </a:cxn>
                <a:cxn ang="0">
                  <a:pos x="672" y="4"/>
                </a:cxn>
                <a:cxn ang="0">
                  <a:pos x="664" y="0"/>
                </a:cxn>
                <a:cxn ang="0">
                  <a:pos x="840" y="0"/>
                </a:cxn>
              </a:cxnLst>
              <a:rect l="0" t="0" r="0" b="0"/>
              <a:pathLst>
                <a:path w="840" h="384">
                  <a:moveTo>
                    <a:pt x="840" y="0"/>
                  </a:moveTo>
                  <a:lnTo>
                    <a:pt x="828" y="12"/>
                  </a:lnTo>
                  <a:lnTo>
                    <a:pt x="812" y="24"/>
                  </a:lnTo>
                  <a:lnTo>
                    <a:pt x="764" y="36"/>
                  </a:lnTo>
                  <a:lnTo>
                    <a:pt x="700" y="48"/>
                  </a:lnTo>
                  <a:lnTo>
                    <a:pt x="564" y="52"/>
                  </a:lnTo>
                  <a:lnTo>
                    <a:pt x="464" y="60"/>
                  </a:lnTo>
                  <a:lnTo>
                    <a:pt x="392" y="72"/>
                  </a:lnTo>
                  <a:lnTo>
                    <a:pt x="316" y="84"/>
                  </a:lnTo>
                  <a:lnTo>
                    <a:pt x="260" y="100"/>
                  </a:lnTo>
                  <a:lnTo>
                    <a:pt x="212" y="124"/>
                  </a:lnTo>
                  <a:lnTo>
                    <a:pt x="180" y="148"/>
                  </a:lnTo>
                  <a:lnTo>
                    <a:pt x="164" y="168"/>
                  </a:lnTo>
                  <a:lnTo>
                    <a:pt x="152" y="192"/>
                  </a:lnTo>
                  <a:lnTo>
                    <a:pt x="144" y="212"/>
                  </a:lnTo>
                  <a:lnTo>
                    <a:pt x="144" y="228"/>
                  </a:lnTo>
                  <a:lnTo>
                    <a:pt x="152" y="248"/>
                  </a:lnTo>
                  <a:lnTo>
                    <a:pt x="176" y="276"/>
                  </a:lnTo>
                  <a:lnTo>
                    <a:pt x="212" y="300"/>
                  </a:lnTo>
                  <a:lnTo>
                    <a:pt x="256" y="324"/>
                  </a:lnTo>
                  <a:lnTo>
                    <a:pt x="356" y="360"/>
                  </a:lnTo>
                  <a:lnTo>
                    <a:pt x="436" y="384"/>
                  </a:lnTo>
                  <a:lnTo>
                    <a:pt x="292" y="380"/>
                  </a:lnTo>
                  <a:lnTo>
                    <a:pt x="176" y="356"/>
                  </a:lnTo>
                  <a:lnTo>
                    <a:pt x="96" y="324"/>
                  </a:lnTo>
                  <a:lnTo>
                    <a:pt x="48" y="300"/>
                  </a:lnTo>
                  <a:lnTo>
                    <a:pt x="20" y="272"/>
                  </a:lnTo>
                  <a:lnTo>
                    <a:pt x="8" y="248"/>
                  </a:lnTo>
                  <a:lnTo>
                    <a:pt x="0" y="228"/>
                  </a:lnTo>
                  <a:lnTo>
                    <a:pt x="0" y="212"/>
                  </a:lnTo>
                  <a:lnTo>
                    <a:pt x="8" y="192"/>
                  </a:lnTo>
                  <a:lnTo>
                    <a:pt x="20" y="176"/>
                  </a:lnTo>
                  <a:lnTo>
                    <a:pt x="48" y="144"/>
                  </a:lnTo>
                  <a:lnTo>
                    <a:pt x="84" y="120"/>
                  </a:lnTo>
                  <a:lnTo>
                    <a:pt x="128" y="108"/>
                  </a:lnTo>
                  <a:lnTo>
                    <a:pt x="212" y="84"/>
                  </a:lnTo>
                  <a:lnTo>
                    <a:pt x="256" y="76"/>
                  </a:lnTo>
                  <a:lnTo>
                    <a:pt x="268" y="76"/>
                  </a:lnTo>
                  <a:lnTo>
                    <a:pt x="284" y="72"/>
                  </a:lnTo>
                  <a:lnTo>
                    <a:pt x="292" y="72"/>
                  </a:lnTo>
                  <a:lnTo>
                    <a:pt x="292" y="76"/>
                  </a:lnTo>
                  <a:lnTo>
                    <a:pt x="404" y="64"/>
                  </a:lnTo>
                  <a:lnTo>
                    <a:pt x="424" y="60"/>
                  </a:lnTo>
                  <a:lnTo>
                    <a:pt x="528" y="48"/>
                  </a:lnTo>
                  <a:lnTo>
                    <a:pt x="604" y="36"/>
                  </a:lnTo>
                  <a:lnTo>
                    <a:pt x="652" y="24"/>
                  </a:lnTo>
                  <a:lnTo>
                    <a:pt x="664" y="12"/>
                  </a:lnTo>
                  <a:lnTo>
                    <a:pt x="672" y="4"/>
                  </a:lnTo>
                  <a:lnTo>
                    <a:pt x="664" y="0"/>
                  </a:lnTo>
                  <a:lnTo>
                    <a:pt x="84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5256" y="392"/>
              <a:ext cx="180" cy="56"/>
            </a:xfrm>
            <a:custGeom>
              <a:avLst/>
              <a:gdLst/>
              <a:ahLst/>
              <a:cxnLst>
                <a:cxn ang="0">
                  <a:pos x="176" y="8"/>
                </a:cxn>
                <a:cxn ang="0">
                  <a:pos x="180" y="12"/>
                </a:cxn>
                <a:cxn ang="0">
                  <a:pos x="176" y="20"/>
                </a:cxn>
                <a:cxn ang="0">
                  <a:pos x="152" y="32"/>
                </a:cxn>
                <a:cxn ang="0">
                  <a:pos x="96" y="44"/>
                </a:cxn>
                <a:cxn ang="0">
                  <a:pos x="0" y="56"/>
                </a:cxn>
                <a:cxn ang="0">
                  <a:pos x="68" y="36"/>
                </a:cxn>
                <a:cxn ang="0">
                  <a:pos x="84" y="24"/>
                </a:cxn>
                <a:cxn ang="0">
                  <a:pos x="92" y="12"/>
                </a:cxn>
                <a:cxn ang="0">
                  <a:pos x="92" y="8"/>
                </a:cxn>
                <a:cxn ang="0">
                  <a:pos x="92" y="0"/>
                </a:cxn>
                <a:cxn ang="0">
                  <a:pos x="176" y="8"/>
                </a:cxn>
              </a:cxnLst>
              <a:rect l="0" t="0" r="0" b="0"/>
              <a:pathLst>
                <a:path w="180" h="56">
                  <a:moveTo>
                    <a:pt x="176" y="8"/>
                  </a:moveTo>
                  <a:lnTo>
                    <a:pt x="180" y="12"/>
                  </a:lnTo>
                  <a:lnTo>
                    <a:pt x="176" y="20"/>
                  </a:lnTo>
                  <a:lnTo>
                    <a:pt x="152" y="32"/>
                  </a:lnTo>
                  <a:lnTo>
                    <a:pt x="96" y="44"/>
                  </a:lnTo>
                  <a:lnTo>
                    <a:pt x="0" y="56"/>
                  </a:lnTo>
                  <a:lnTo>
                    <a:pt x="68" y="36"/>
                  </a:lnTo>
                  <a:lnTo>
                    <a:pt x="84" y="24"/>
                  </a:lnTo>
                  <a:lnTo>
                    <a:pt x="92" y="12"/>
                  </a:lnTo>
                  <a:lnTo>
                    <a:pt x="92" y="8"/>
                  </a:lnTo>
                  <a:lnTo>
                    <a:pt x="92" y="0"/>
                  </a:lnTo>
                  <a:lnTo>
                    <a:pt x="17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100" y="388"/>
              <a:ext cx="248" cy="76"/>
            </a:xfrm>
            <a:custGeom>
              <a:avLst/>
              <a:gdLst/>
              <a:ahLst/>
              <a:cxnLst>
                <a:cxn ang="0">
                  <a:pos x="240" y="4"/>
                </a:cxn>
                <a:cxn ang="0">
                  <a:pos x="248" y="16"/>
                </a:cxn>
                <a:cxn ang="0">
                  <a:pos x="236" y="28"/>
                </a:cxn>
                <a:cxn ang="0">
                  <a:pos x="212" y="40"/>
                </a:cxn>
                <a:cxn ang="0">
                  <a:pos x="164" y="60"/>
                </a:cxn>
                <a:cxn ang="0">
                  <a:pos x="76" y="72"/>
                </a:cxn>
                <a:cxn ang="0">
                  <a:pos x="0" y="76"/>
                </a:cxn>
                <a:cxn ang="0">
                  <a:pos x="64" y="72"/>
                </a:cxn>
                <a:cxn ang="0">
                  <a:pos x="112" y="60"/>
                </a:cxn>
                <a:cxn ang="0">
                  <a:pos x="152" y="48"/>
                </a:cxn>
                <a:cxn ang="0">
                  <a:pos x="176" y="36"/>
                </a:cxn>
                <a:cxn ang="0">
                  <a:pos x="188" y="16"/>
                </a:cxn>
                <a:cxn ang="0">
                  <a:pos x="188" y="4"/>
                </a:cxn>
                <a:cxn ang="0">
                  <a:pos x="180" y="0"/>
                </a:cxn>
                <a:cxn ang="0">
                  <a:pos x="240" y="4"/>
                </a:cxn>
              </a:cxnLst>
              <a:rect l="0" t="0" r="0" b="0"/>
              <a:pathLst>
                <a:path w="248" h="76">
                  <a:moveTo>
                    <a:pt x="240" y="4"/>
                  </a:moveTo>
                  <a:lnTo>
                    <a:pt x="248" y="16"/>
                  </a:lnTo>
                  <a:lnTo>
                    <a:pt x="236" y="28"/>
                  </a:lnTo>
                  <a:lnTo>
                    <a:pt x="212" y="40"/>
                  </a:lnTo>
                  <a:lnTo>
                    <a:pt x="164" y="60"/>
                  </a:lnTo>
                  <a:lnTo>
                    <a:pt x="76" y="72"/>
                  </a:lnTo>
                  <a:lnTo>
                    <a:pt x="0" y="76"/>
                  </a:lnTo>
                  <a:lnTo>
                    <a:pt x="64" y="72"/>
                  </a:lnTo>
                  <a:lnTo>
                    <a:pt x="112" y="60"/>
                  </a:lnTo>
                  <a:lnTo>
                    <a:pt x="152" y="48"/>
                  </a:lnTo>
                  <a:lnTo>
                    <a:pt x="176" y="36"/>
                  </a:lnTo>
                  <a:lnTo>
                    <a:pt x="188" y="16"/>
                  </a:lnTo>
                  <a:lnTo>
                    <a:pt x="188" y="4"/>
                  </a:lnTo>
                  <a:lnTo>
                    <a:pt x="180" y="0"/>
                  </a:lnTo>
                  <a:lnTo>
                    <a:pt x="24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5092" y="368"/>
              <a:ext cx="188" cy="96"/>
            </a:xfrm>
            <a:custGeom>
              <a:avLst/>
              <a:gdLst/>
              <a:ahLst/>
              <a:cxnLst>
                <a:cxn ang="0">
                  <a:pos x="176" y="20"/>
                </a:cxn>
                <a:cxn ang="0">
                  <a:pos x="188" y="24"/>
                </a:cxn>
                <a:cxn ang="0">
                  <a:pos x="188" y="36"/>
                </a:cxn>
                <a:cxn ang="0">
                  <a:pos x="184" y="48"/>
                </a:cxn>
                <a:cxn ang="0">
                  <a:pos x="164" y="60"/>
                </a:cxn>
                <a:cxn ang="0">
                  <a:pos x="128" y="72"/>
                </a:cxn>
                <a:cxn ang="0">
                  <a:pos x="72" y="84"/>
                </a:cxn>
                <a:cxn ang="0">
                  <a:pos x="0" y="96"/>
                </a:cxn>
                <a:cxn ang="0">
                  <a:pos x="32" y="84"/>
                </a:cxn>
                <a:cxn ang="0">
                  <a:pos x="56" y="72"/>
                </a:cxn>
                <a:cxn ang="0">
                  <a:pos x="80" y="56"/>
                </a:cxn>
                <a:cxn ang="0">
                  <a:pos x="84" y="32"/>
                </a:cxn>
                <a:cxn ang="0">
                  <a:pos x="84" y="20"/>
                </a:cxn>
                <a:cxn ang="0">
                  <a:pos x="80" y="12"/>
                </a:cxn>
                <a:cxn ang="0">
                  <a:pos x="68" y="0"/>
                </a:cxn>
                <a:cxn ang="0">
                  <a:pos x="176" y="20"/>
                </a:cxn>
              </a:cxnLst>
              <a:rect l="0" t="0" r="0" b="0"/>
              <a:pathLst>
                <a:path w="188" h="96">
                  <a:moveTo>
                    <a:pt x="176" y="20"/>
                  </a:moveTo>
                  <a:lnTo>
                    <a:pt x="188" y="24"/>
                  </a:lnTo>
                  <a:lnTo>
                    <a:pt x="188" y="36"/>
                  </a:lnTo>
                  <a:lnTo>
                    <a:pt x="184" y="48"/>
                  </a:lnTo>
                  <a:lnTo>
                    <a:pt x="164" y="60"/>
                  </a:lnTo>
                  <a:lnTo>
                    <a:pt x="128" y="72"/>
                  </a:lnTo>
                  <a:lnTo>
                    <a:pt x="72" y="84"/>
                  </a:lnTo>
                  <a:lnTo>
                    <a:pt x="0" y="96"/>
                  </a:lnTo>
                  <a:lnTo>
                    <a:pt x="32" y="84"/>
                  </a:lnTo>
                  <a:lnTo>
                    <a:pt x="56" y="72"/>
                  </a:lnTo>
                  <a:lnTo>
                    <a:pt x="80" y="56"/>
                  </a:lnTo>
                  <a:lnTo>
                    <a:pt x="84" y="32"/>
                  </a:lnTo>
                  <a:lnTo>
                    <a:pt x="84" y="20"/>
                  </a:lnTo>
                  <a:lnTo>
                    <a:pt x="80" y="12"/>
                  </a:lnTo>
                  <a:lnTo>
                    <a:pt x="68" y="0"/>
                  </a:lnTo>
                  <a:lnTo>
                    <a:pt x="176" y="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4544" y="144"/>
              <a:ext cx="188" cy="120"/>
            </a:xfrm>
            <a:custGeom>
              <a:avLst/>
              <a:gdLst/>
              <a:ahLst/>
              <a:cxnLst>
                <a:cxn ang="0">
                  <a:pos x="188" y="0"/>
                </a:cxn>
                <a:cxn ang="0">
                  <a:pos x="148" y="0"/>
                </a:cxn>
                <a:cxn ang="0">
                  <a:pos x="120" y="8"/>
                </a:cxn>
                <a:cxn ang="0">
                  <a:pos x="76" y="32"/>
                </a:cxn>
                <a:cxn ang="0">
                  <a:pos x="52" y="48"/>
                </a:cxn>
                <a:cxn ang="0">
                  <a:pos x="48" y="56"/>
                </a:cxn>
                <a:cxn ang="0">
                  <a:pos x="48" y="72"/>
                </a:cxn>
                <a:cxn ang="0">
                  <a:pos x="48" y="84"/>
                </a:cxn>
                <a:cxn ang="0">
                  <a:pos x="60" y="96"/>
                </a:cxn>
                <a:cxn ang="0">
                  <a:pos x="76" y="108"/>
                </a:cxn>
                <a:cxn ang="0">
                  <a:pos x="112" y="120"/>
                </a:cxn>
                <a:cxn ang="0">
                  <a:pos x="72" y="116"/>
                </a:cxn>
                <a:cxn ang="0">
                  <a:pos x="36" y="104"/>
                </a:cxn>
                <a:cxn ang="0">
                  <a:pos x="16" y="92"/>
                </a:cxn>
                <a:cxn ang="0">
                  <a:pos x="4" y="84"/>
                </a:cxn>
                <a:cxn ang="0">
                  <a:pos x="0" y="60"/>
                </a:cxn>
                <a:cxn ang="0">
                  <a:pos x="4" y="56"/>
                </a:cxn>
                <a:cxn ang="0">
                  <a:pos x="16" y="32"/>
                </a:cxn>
                <a:cxn ang="0">
                  <a:pos x="36" y="20"/>
                </a:cxn>
                <a:cxn ang="0">
                  <a:pos x="88" y="8"/>
                </a:cxn>
                <a:cxn ang="0">
                  <a:pos x="148" y="0"/>
                </a:cxn>
                <a:cxn ang="0">
                  <a:pos x="188" y="0"/>
                </a:cxn>
              </a:cxnLst>
              <a:rect l="0" t="0" r="0" b="0"/>
              <a:pathLst>
                <a:path w="188" h="120">
                  <a:moveTo>
                    <a:pt x="188" y="0"/>
                  </a:moveTo>
                  <a:lnTo>
                    <a:pt x="148" y="0"/>
                  </a:lnTo>
                  <a:lnTo>
                    <a:pt x="120" y="8"/>
                  </a:lnTo>
                  <a:lnTo>
                    <a:pt x="76" y="32"/>
                  </a:lnTo>
                  <a:lnTo>
                    <a:pt x="52" y="48"/>
                  </a:lnTo>
                  <a:lnTo>
                    <a:pt x="48" y="56"/>
                  </a:lnTo>
                  <a:lnTo>
                    <a:pt x="48" y="72"/>
                  </a:lnTo>
                  <a:lnTo>
                    <a:pt x="48" y="84"/>
                  </a:lnTo>
                  <a:lnTo>
                    <a:pt x="60" y="96"/>
                  </a:lnTo>
                  <a:lnTo>
                    <a:pt x="76" y="108"/>
                  </a:lnTo>
                  <a:lnTo>
                    <a:pt x="112" y="120"/>
                  </a:lnTo>
                  <a:lnTo>
                    <a:pt x="72" y="116"/>
                  </a:lnTo>
                  <a:lnTo>
                    <a:pt x="36" y="104"/>
                  </a:lnTo>
                  <a:lnTo>
                    <a:pt x="16" y="92"/>
                  </a:lnTo>
                  <a:lnTo>
                    <a:pt x="4" y="84"/>
                  </a:lnTo>
                  <a:lnTo>
                    <a:pt x="0" y="60"/>
                  </a:lnTo>
                  <a:lnTo>
                    <a:pt x="4" y="56"/>
                  </a:lnTo>
                  <a:lnTo>
                    <a:pt x="16" y="32"/>
                  </a:lnTo>
                  <a:lnTo>
                    <a:pt x="36" y="20"/>
                  </a:lnTo>
                  <a:lnTo>
                    <a:pt x="88" y="8"/>
                  </a:lnTo>
                  <a:lnTo>
                    <a:pt x="148" y="0"/>
                  </a:lnTo>
                  <a:lnTo>
                    <a:pt x="18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472" y="140"/>
              <a:ext cx="184" cy="132"/>
            </a:xfrm>
            <a:custGeom>
              <a:avLst/>
              <a:gdLst/>
              <a:ahLst/>
              <a:cxnLst>
                <a:cxn ang="0">
                  <a:pos x="76" y="88"/>
                </a:cxn>
                <a:cxn ang="0">
                  <a:pos x="84" y="96"/>
                </a:cxn>
                <a:cxn ang="0">
                  <a:pos x="100" y="108"/>
                </a:cxn>
                <a:cxn ang="0">
                  <a:pos x="132" y="120"/>
                </a:cxn>
                <a:cxn ang="0">
                  <a:pos x="172" y="132"/>
                </a:cxn>
                <a:cxn ang="0">
                  <a:pos x="124" y="120"/>
                </a:cxn>
                <a:cxn ang="0">
                  <a:pos x="64" y="108"/>
                </a:cxn>
                <a:cxn ang="0">
                  <a:pos x="16" y="88"/>
                </a:cxn>
                <a:cxn ang="0">
                  <a:pos x="4" y="76"/>
                </a:cxn>
                <a:cxn ang="0">
                  <a:pos x="0" y="64"/>
                </a:cxn>
                <a:cxn ang="0">
                  <a:pos x="0" y="60"/>
                </a:cxn>
                <a:cxn ang="0">
                  <a:pos x="12" y="40"/>
                </a:cxn>
                <a:cxn ang="0">
                  <a:pos x="36" y="24"/>
                </a:cxn>
                <a:cxn ang="0">
                  <a:pos x="88" y="12"/>
                </a:cxn>
                <a:cxn ang="0">
                  <a:pos x="120" y="4"/>
                </a:cxn>
                <a:cxn ang="0">
                  <a:pos x="184" y="0"/>
                </a:cxn>
                <a:cxn ang="0">
                  <a:pos x="148" y="4"/>
                </a:cxn>
                <a:cxn ang="0">
                  <a:pos x="112" y="16"/>
                </a:cxn>
                <a:cxn ang="0">
                  <a:pos x="88" y="28"/>
                </a:cxn>
                <a:cxn ang="0">
                  <a:pos x="72" y="52"/>
                </a:cxn>
                <a:cxn ang="0">
                  <a:pos x="72" y="64"/>
                </a:cxn>
                <a:cxn ang="0">
                  <a:pos x="76" y="88"/>
                </a:cxn>
              </a:cxnLst>
              <a:rect l="0" t="0" r="0" b="0"/>
              <a:pathLst>
                <a:path w="184" h="132">
                  <a:moveTo>
                    <a:pt x="76" y="88"/>
                  </a:moveTo>
                  <a:lnTo>
                    <a:pt x="84" y="96"/>
                  </a:lnTo>
                  <a:lnTo>
                    <a:pt x="100" y="108"/>
                  </a:lnTo>
                  <a:lnTo>
                    <a:pt x="132" y="120"/>
                  </a:lnTo>
                  <a:lnTo>
                    <a:pt x="172" y="132"/>
                  </a:lnTo>
                  <a:lnTo>
                    <a:pt x="124" y="120"/>
                  </a:lnTo>
                  <a:lnTo>
                    <a:pt x="64" y="108"/>
                  </a:lnTo>
                  <a:lnTo>
                    <a:pt x="16" y="88"/>
                  </a:lnTo>
                  <a:lnTo>
                    <a:pt x="4" y="76"/>
                  </a:lnTo>
                  <a:lnTo>
                    <a:pt x="0" y="64"/>
                  </a:lnTo>
                  <a:lnTo>
                    <a:pt x="0" y="60"/>
                  </a:lnTo>
                  <a:lnTo>
                    <a:pt x="12" y="40"/>
                  </a:lnTo>
                  <a:lnTo>
                    <a:pt x="36" y="24"/>
                  </a:lnTo>
                  <a:lnTo>
                    <a:pt x="88" y="12"/>
                  </a:lnTo>
                  <a:lnTo>
                    <a:pt x="120" y="4"/>
                  </a:lnTo>
                  <a:lnTo>
                    <a:pt x="184" y="0"/>
                  </a:lnTo>
                  <a:lnTo>
                    <a:pt x="148" y="4"/>
                  </a:lnTo>
                  <a:lnTo>
                    <a:pt x="112" y="16"/>
                  </a:lnTo>
                  <a:lnTo>
                    <a:pt x="88" y="28"/>
                  </a:lnTo>
                  <a:lnTo>
                    <a:pt x="72" y="52"/>
                  </a:lnTo>
                  <a:lnTo>
                    <a:pt x="72" y="64"/>
                  </a:lnTo>
                  <a:lnTo>
                    <a:pt x="76"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4664" y="140"/>
              <a:ext cx="4" cy="1"/>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4348" y="128"/>
              <a:ext cx="316" cy="148"/>
            </a:xfrm>
            <a:custGeom>
              <a:avLst/>
              <a:gdLst/>
              <a:ahLst/>
              <a:cxnLst>
                <a:cxn ang="0">
                  <a:pos x="292" y="4"/>
                </a:cxn>
                <a:cxn ang="0">
                  <a:pos x="316" y="4"/>
                </a:cxn>
                <a:cxn ang="0">
                  <a:pos x="316" y="12"/>
                </a:cxn>
                <a:cxn ang="0">
                  <a:pos x="244" y="12"/>
                </a:cxn>
                <a:cxn ang="0">
                  <a:pos x="212" y="16"/>
                </a:cxn>
                <a:cxn ang="0">
                  <a:pos x="184" y="24"/>
                </a:cxn>
                <a:cxn ang="0">
                  <a:pos x="160" y="28"/>
                </a:cxn>
                <a:cxn ang="0">
                  <a:pos x="128" y="52"/>
                </a:cxn>
                <a:cxn ang="0">
                  <a:pos x="124" y="64"/>
                </a:cxn>
                <a:cxn ang="0">
                  <a:pos x="116" y="76"/>
                </a:cxn>
                <a:cxn ang="0">
                  <a:pos x="124" y="88"/>
                </a:cxn>
                <a:cxn ang="0">
                  <a:pos x="136" y="108"/>
                </a:cxn>
                <a:cxn ang="0">
                  <a:pos x="184" y="120"/>
                </a:cxn>
                <a:cxn ang="0">
                  <a:pos x="236" y="136"/>
                </a:cxn>
                <a:cxn ang="0">
                  <a:pos x="292" y="144"/>
                </a:cxn>
                <a:cxn ang="0">
                  <a:pos x="208" y="148"/>
                </a:cxn>
                <a:cxn ang="0">
                  <a:pos x="172" y="148"/>
                </a:cxn>
                <a:cxn ang="0">
                  <a:pos x="148" y="148"/>
                </a:cxn>
                <a:cxn ang="0">
                  <a:pos x="124" y="144"/>
                </a:cxn>
                <a:cxn ang="0">
                  <a:pos x="68" y="124"/>
                </a:cxn>
                <a:cxn ang="0">
                  <a:pos x="20" y="108"/>
                </a:cxn>
                <a:cxn ang="0">
                  <a:pos x="8" y="96"/>
                </a:cxn>
                <a:cxn ang="0">
                  <a:pos x="0" y="76"/>
                </a:cxn>
                <a:cxn ang="0">
                  <a:pos x="0" y="64"/>
                </a:cxn>
                <a:cxn ang="0">
                  <a:pos x="12" y="48"/>
                </a:cxn>
                <a:cxn ang="0">
                  <a:pos x="24" y="28"/>
                </a:cxn>
                <a:cxn ang="0">
                  <a:pos x="48" y="16"/>
                </a:cxn>
                <a:cxn ang="0">
                  <a:pos x="84" y="12"/>
                </a:cxn>
                <a:cxn ang="0">
                  <a:pos x="136" y="0"/>
                </a:cxn>
                <a:cxn ang="0">
                  <a:pos x="172" y="0"/>
                </a:cxn>
                <a:cxn ang="0">
                  <a:pos x="220" y="0"/>
                </a:cxn>
                <a:cxn ang="0">
                  <a:pos x="292" y="4"/>
                </a:cxn>
              </a:cxnLst>
              <a:rect l="0" t="0" r="0" b="0"/>
              <a:pathLst>
                <a:path w="316" h="148">
                  <a:moveTo>
                    <a:pt x="292" y="4"/>
                  </a:moveTo>
                  <a:lnTo>
                    <a:pt x="316" y="4"/>
                  </a:lnTo>
                  <a:lnTo>
                    <a:pt x="316" y="12"/>
                  </a:lnTo>
                  <a:lnTo>
                    <a:pt x="244" y="12"/>
                  </a:lnTo>
                  <a:lnTo>
                    <a:pt x="212" y="16"/>
                  </a:lnTo>
                  <a:lnTo>
                    <a:pt x="184" y="24"/>
                  </a:lnTo>
                  <a:lnTo>
                    <a:pt x="160" y="28"/>
                  </a:lnTo>
                  <a:lnTo>
                    <a:pt x="128" y="52"/>
                  </a:lnTo>
                  <a:lnTo>
                    <a:pt x="124" y="64"/>
                  </a:lnTo>
                  <a:lnTo>
                    <a:pt x="116" y="76"/>
                  </a:lnTo>
                  <a:lnTo>
                    <a:pt x="124" y="88"/>
                  </a:lnTo>
                  <a:lnTo>
                    <a:pt x="136" y="108"/>
                  </a:lnTo>
                  <a:lnTo>
                    <a:pt x="184" y="120"/>
                  </a:lnTo>
                  <a:lnTo>
                    <a:pt x="236" y="136"/>
                  </a:lnTo>
                  <a:lnTo>
                    <a:pt x="292" y="144"/>
                  </a:lnTo>
                  <a:lnTo>
                    <a:pt x="208" y="148"/>
                  </a:lnTo>
                  <a:lnTo>
                    <a:pt x="172" y="148"/>
                  </a:lnTo>
                  <a:lnTo>
                    <a:pt x="148" y="148"/>
                  </a:lnTo>
                  <a:lnTo>
                    <a:pt x="124" y="144"/>
                  </a:lnTo>
                  <a:lnTo>
                    <a:pt x="68" y="124"/>
                  </a:lnTo>
                  <a:lnTo>
                    <a:pt x="20" y="108"/>
                  </a:lnTo>
                  <a:lnTo>
                    <a:pt x="8" y="96"/>
                  </a:lnTo>
                  <a:lnTo>
                    <a:pt x="0" y="76"/>
                  </a:lnTo>
                  <a:lnTo>
                    <a:pt x="0" y="64"/>
                  </a:lnTo>
                  <a:lnTo>
                    <a:pt x="12" y="48"/>
                  </a:lnTo>
                  <a:lnTo>
                    <a:pt x="24" y="28"/>
                  </a:lnTo>
                  <a:lnTo>
                    <a:pt x="48" y="16"/>
                  </a:lnTo>
                  <a:lnTo>
                    <a:pt x="84" y="12"/>
                  </a:lnTo>
                  <a:lnTo>
                    <a:pt x="136" y="0"/>
                  </a:lnTo>
                  <a:lnTo>
                    <a:pt x="172" y="0"/>
                  </a:lnTo>
                  <a:lnTo>
                    <a:pt x="220" y="0"/>
                  </a:lnTo>
                  <a:lnTo>
                    <a:pt x="292"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4272" y="116"/>
              <a:ext cx="288" cy="168"/>
            </a:xfrm>
            <a:custGeom>
              <a:avLst/>
              <a:gdLst/>
              <a:ahLst/>
              <a:cxnLst>
                <a:cxn ang="0">
                  <a:pos x="264" y="0"/>
                </a:cxn>
                <a:cxn ang="0">
                  <a:pos x="284" y="0"/>
                </a:cxn>
                <a:cxn ang="0">
                  <a:pos x="288" y="4"/>
                </a:cxn>
                <a:cxn ang="0">
                  <a:pos x="228" y="4"/>
                </a:cxn>
                <a:cxn ang="0">
                  <a:pos x="212" y="12"/>
                </a:cxn>
                <a:cxn ang="0">
                  <a:pos x="156" y="16"/>
                </a:cxn>
                <a:cxn ang="0">
                  <a:pos x="124" y="28"/>
                </a:cxn>
                <a:cxn ang="0">
                  <a:pos x="100" y="40"/>
                </a:cxn>
                <a:cxn ang="0">
                  <a:pos x="84" y="52"/>
                </a:cxn>
                <a:cxn ang="0">
                  <a:pos x="72" y="76"/>
                </a:cxn>
                <a:cxn ang="0">
                  <a:pos x="72" y="88"/>
                </a:cxn>
                <a:cxn ang="0">
                  <a:pos x="76" y="108"/>
                </a:cxn>
                <a:cxn ang="0">
                  <a:pos x="88" y="120"/>
                </a:cxn>
                <a:cxn ang="0">
                  <a:pos x="144" y="144"/>
                </a:cxn>
                <a:cxn ang="0">
                  <a:pos x="192" y="156"/>
                </a:cxn>
                <a:cxn ang="0">
                  <a:pos x="224" y="160"/>
                </a:cxn>
                <a:cxn ang="0">
                  <a:pos x="228" y="168"/>
                </a:cxn>
                <a:cxn ang="0">
                  <a:pos x="180" y="168"/>
                </a:cxn>
                <a:cxn ang="0">
                  <a:pos x="148" y="160"/>
                </a:cxn>
                <a:cxn ang="0">
                  <a:pos x="88" y="144"/>
                </a:cxn>
                <a:cxn ang="0">
                  <a:pos x="52" y="132"/>
                </a:cxn>
                <a:cxn ang="0">
                  <a:pos x="28" y="120"/>
                </a:cxn>
                <a:cxn ang="0">
                  <a:pos x="4" y="100"/>
                </a:cxn>
                <a:cxn ang="0">
                  <a:pos x="0" y="76"/>
                </a:cxn>
                <a:cxn ang="0">
                  <a:pos x="0" y="64"/>
                </a:cxn>
                <a:cxn ang="0">
                  <a:pos x="16" y="40"/>
                </a:cxn>
                <a:cxn ang="0">
                  <a:pos x="36" y="24"/>
                </a:cxn>
                <a:cxn ang="0">
                  <a:pos x="64" y="12"/>
                </a:cxn>
                <a:cxn ang="0">
                  <a:pos x="108" y="4"/>
                </a:cxn>
                <a:cxn ang="0">
                  <a:pos x="156" y="0"/>
                </a:cxn>
                <a:cxn ang="0">
                  <a:pos x="184" y="0"/>
                </a:cxn>
                <a:cxn ang="0">
                  <a:pos x="264" y="0"/>
                </a:cxn>
              </a:cxnLst>
              <a:rect l="0" t="0" r="0" b="0"/>
              <a:pathLst>
                <a:path w="288" h="168">
                  <a:moveTo>
                    <a:pt x="264" y="0"/>
                  </a:moveTo>
                  <a:lnTo>
                    <a:pt x="284" y="0"/>
                  </a:lnTo>
                  <a:lnTo>
                    <a:pt x="288" y="4"/>
                  </a:lnTo>
                  <a:lnTo>
                    <a:pt x="228" y="4"/>
                  </a:lnTo>
                  <a:lnTo>
                    <a:pt x="212" y="12"/>
                  </a:lnTo>
                  <a:lnTo>
                    <a:pt x="156" y="16"/>
                  </a:lnTo>
                  <a:lnTo>
                    <a:pt x="124" y="28"/>
                  </a:lnTo>
                  <a:lnTo>
                    <a:pt x="100" y="40"/>
                  </a:lnTo>
                  <a:lnTo>
                    <a:pt x="84" y="52"/>
                  </a:lnTo>
                  <a:lnTo>
                    <a:pt x="72" y="76"/>
                  </a:lnTo>
                  <a:lnTo>
                    <a:pt x="72" y="88"/>
                  </a:lnTo>
                  <a:lnTo>
                    <a:pt x="76" y="108"/>
                  </a:lnTo>
                  <a:lnTo>
                    <a:pt x="88" y="120"/>
                  </a:lnTo>
                  <a:lnTo>
                    <a:pt x="144" y="144"/>
                  </a:lnTo>
                  <a:lnTo>
                    <a:pt x="192" y="156"/>
                  </a:lnTo>
                  <a:lnTo>
                    <a:pt x="224" y="160"/>
                  </a:lnTo>
                  <a:lnTo>
                    <a:pt x="228" y="168"/>
                  </a:lnTo>
                  <a:lnTo>
                    <a:pt x="180" y="168"/>
                  </a:lnTo>
                  <a:lnTo>
                    <a:pt x="148" y="160"/>
                  </a:lnTo>
                  <a:lnTo>
                    <a:pt x="88" y="144"/>
                  </a:lnTo>
                  <a:lnTo>
                    <a:pt x="52" y="132"/>
                  </a:lnTo>
                  <a:lnTo>
                    <a:pt x="28" y="120"/>
                  </a:lnTo>
                  <a:lnTo>
                    <a:pt x="4" y="100"/>
                  </a:lnTo>
                  <a:lnTo>
                    <a:pt x="0" y="76"/>
                  </a:lnTo>
                  <a:lnTo>
                    <a:pt x="0" y="64"/>
                  </a:lnTo>
                  <a:lnTo>
                    <a:pt x="16" y="40"/>
                  </a:lnTo>
                  <a:lnTo>
                    <a:pt x="36" y="24"/>
                  </a:lnTo>
                  <a:lnTo>
                    <a:pt x="64" y="12"/>
                  </a:lnTo>
                  <a:lnTo>
                    <a:pt x="108" y="4"/>
                  </a:lnTo>
                  <a:lnTo>
                    <a:pt x="156" y="0"/>
                  </a:lnTo>
                  <a:lnTo>
                    <a:pt x="184" y="0"/>
                  </a:lnTo>
                  <a:lnTo>
                    <a:pt x="264"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4348" y="284"/>
              <a:ext cx="248" cy="212"/>
            </a:xfrm>
            <a:custGeom>
              <a:avLst/>
              <a:gdLst/>
              <a:ahLst/>
              <a:cxnLst>
                <a:cxn ang="0">
                  <a:pos x="8" y="200"/>
                </a:cxn>
                <a:cxn ang="0">
                  <a:pos x="8" y="192"/>
                </a:cxn>
                <a:cxn ang="0">
                  <a:pos x="104" y="164"/>
                </a:cxn>
                <a:cxn ang="0">
                  <a:pos x="140" y="140"/>
                </a:cxn>
                <a:cxn ang="0">
                  <a:pos x="152" y="120"/>
                </a:cxn>
                <a:cxn ang="0">
                  <a:pos x="160" y="108"/>
                </a:cxn>
                <a:cxn ang="0">
                  <a:pos x="160" y="84"/>
                </a:cxn>
                <a:cxn ang="0">
                  <a:pos x="152" y="68"/>
                </a:cxn>
                <a:cxn ang="0">
                  <a:pos x="140" y="48"/>
                </a:cxn>
                <a:cxn ang="0">
                  <a:pos x="96" y="20"/>
                </a:cxn>
                <a:cxn ang="0">
                  <a:pos x="48" y="0"/>
                </a:cxn>
                <a:cxn ang="0">
                  <a:pos x="84" y="8"/>
                </a:cxn>
                <a:cxn ang="0">
                  <a:pos x="140" y="12"/>
                </a:cxn>
                <a:cxn ang="0">
                  <a:pos x="196" y="32"/>
                </a:cxn>
                <a:cxn ang="0">
                  <a:pos x="220" y="48"/>
                </a:cxn>
                <a:cxn ang="0">
                  <a:pos x="244" y="68"/>
                </a:cxn>
                <a:cxn ang="0">
                  <a:pos x="248" y="84"/>
                </a:cxn>
                <a:cxn ang="0">
                  <a:pos x="248" y="96"/>
                </a:cxn>
                <a:cxn ang="0">
                  <a:pos x="248" y="116"/>
                </a:cxn>
                <a:cxn ang="0">
                  <a:pos x="232" y="140"/>
                </a:cxn>
                <a:cxn ang="0">
                  <a:pos x="200" y="156"/>
                </a:cxn>
                <a:cxn ang="0">
                  <a:pos x="140" y="180"/>
                </a:cxn>
                <a:cxn ang="0">
                  <a:pos x="80" y="200"/>
                </a:cxn>
                <a:cxn ang="0">
                  <a:pos x="0" y="212"/>
                </a:cxn>
                <a:cxn ang="0">
                  <a:pos x="8" y="200"/>
                </a:cxn>
              </a:cxnLst>
              <a:rect l="0" t="0" r="0" b="0"/>
              <a:pathLst>
                <a:path w="248" h="212">
                  <a:moveTo>
                    <a:pt x="8" y="200"/>
                  </a:moveTo>
                  <a:lnTo>
                    <a:pt x="8" y="192"/>
                  </a:lnTo>
                  <a:lnTo>
                    <a:pt x="104" y="164"/>
                  </a:lnTo>
                  <a:lnTo>
                    <a:pt x="140" y="140"/>
                  </a:lnTo>
                  <a:lnTo>
                    <a:pt x="152" y="120"/>
                  </a:lnTo>
                  <a:lnTo>
                    <a:pt x="160" y="108"/>
                  </a:lnTo>
                  <a:lnTo>
                    <a:pt x="160" y="84"/>
                  </a:lnTo>
                  <a:lnTo>
                    <a:pt x="152" y="68"/>
                  </a:lnTo>
                  <a:lnTo>
                    <a:pt x="140" y="48"/>
                  </a:lnTo>
                  <a:lnTo>
                    <a:pt x="96" y="20"/>
                  </a:lnTo>
                  <a:lnTo>
                    <a:pt x="48" y="0"/>
                  </a:lnTo>
                  <a:lnTo>
                    <a:pt x="84" y="8"/>
                  </a:lnTo>
                  <a:lnTo>
                    <a:pt x="140" y="12"/>
                  </a:lnTo>
                  <a:lnTo>
                    <a:pt x="196" y="32"/>
                  </a:lnTo>
                  <a:lnTo>
                    <a:pt x="220" y="48"/>
                  </a:lnTo>
                  <a:lnTo>
                    <a:pt x="244" y="68"/>
                  </a:lnTo>
                  <a:lnTo>
                    <a:pt x="248" y="84"/>
                  </a:lnTo>
                  <a:lnTo>
                    <a:pt x="248" y="96"/>
                  </a:lnTo>
                  <a:lnTo>
                    <a:pt x="248" y="116"/>
                  </a:lnTo>
                  <a:lnTo>
                    <a:pt x="232" y="140"/>
                  </a:lnTo>
                  <a:lnTo>
                    <a:pt x="200" y="156"/>
                  </a:lnTo>
                  <a:lnTo>
                    <a:pt x="140" y="180"/>
                  </a:lnTo>
                  <a:lnTo>
                    <a:pt x="80" y="200"/>
                  </a:lnTo>
                  <a:lnTo>
                    <a:pt x="0" y="212"/>
                  </a:lnTo>
                  <a:lnTo>
                    <a:pt x="8"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4224" y="96"/>
              <a:ext cx="284" cy="188"/>
            </a:xfrm>
            <a:custGeom>
              <a:avLst/>
              <a:gdLst/>
              <a:ahLst/>
              <a:cxnLst>
                <a:cxn ang="0">
                  <a:pos x="208" y="0"/>
                </a:cxn>
                <a:cxn ang="0">
                  <a:pos x="284" y="12"/>
                </a:cxn>
                <a:cxn ang="0">
                  <a:pos x="220" y="12"/>
                </a:cxn>
                <a:cxn ang="0">
                  <a:pos x="204" y="12"/>
                </a:cxn>
                <a:cxn ang="0">
                  <a:pos x="148" y="20"/>
                </a:cxn>
                <a:cxn ang="0">
                  <a:pos x="112" y="32"/>
                </a:cxn>
                <a:cxn ang="0">
                  <a:pos x="84" y="44"/>
                </a:cxn>
                <a:cxn ang="0">
                  <a:pos x="64" y="56"/>
                </a:cxn>
                <a:cxn ang="0">
                  <a:pos x="40" y="84"/>
                </a:cxn>
                <a:cxn ang="0">
                  <a:pos x="40" y="96"/>
                </a:cxn>
                <a:cxn ang="0">
                  <a:pos x="48" y="116"/>
                </a:cxn>
                <a:cxn ang="0">
                  <a:pos x="64" y="132"/>
                </a:cxn>
                <a:cxn ang="0">
                  <a:pos x="84" y="144"/>
                </a:cxn>
                <a:cxn ang="0">
                  <a:pos x="112" y="156"/>
                </a:cxn>
                <a:cxn ang="0">
                  <a:pos x="168" y="176"/>
                </a:cxn>
                <a:cxn ang="0">
                  <a:pos x="208" y="188"/>
                </a:cxn>
                <a:cxn ang="0">
                  <a:pos x="160" y="188"/>
                </a:cxn>
                <a:cxn ang="0">
                  <a:pos x="156" y="188"/>
                </a:cxn>
                <a:cxn ang="0">
                  <a:pos x="156" y="180"/>
                </a:cxn>
                <a:cxn ang="0">
                  <a:pos x="96" y="168"/>
                </a:cxn>
                <a:cxn ang="0">
                  <a:pos x="48" y="152"/>
                </a:cxn>
                <a:cxn ang="0">
                  <a:pos x="24" y="140"/>
                </a:cxn>
                <a:cxn ang="0">
                  <a:pos x="4" y="120"/>
                </a:cxn>
                <a:cxn ang="0">
                  <a:pos x="0" y="104"/>
                </a:cxn>
                <a:cxn ang="0">
                  <a:pos x="0" y="92"/>
                </a:cxn>
                <a:cxn ang="0">
                  <a:pos x="12" y="60"/>
                </a:cxn>
                <a:cxn ang="0">
                  <a:pos x="40" y="36"/>
                </a:cxn>
                <a:cxn ang="0">
                  <a:pos x="72" y="24"/>
                </a:cxn>
                <a:cxn ang="0">
                  <a:pos x="108" y="12"/>
                </a:cxn>
                <a:cxn ang="0">
                  <a:pos x="180" y="8"/>
                </a:cxn>
                <a:cxn ang="0">
                  <a:pos x="208" y="0"/>
                </a:cxn>
              </a:cxnLst>
              <a:rect l="0" t="0" r="0" b="0"/>
              <a:pathLst>
                <a:path w="284" h="188">
                  <a:moveTo>
                    <a:pt x="208" y="0"/>
                  </a:moveTo>
                  <a:lnTo>
                    <a:pt x="284" y="12"/>
                  </a:lnTo>
                  <a:lnTo>
                    <a:pt x="220" y="12"/>
                  </a:lnTo>
                  <a:lnTo>
                    <a:pt x="204" y="12"/>
                  </a:lnTo>
                  <a:lnTo>
                    <a:pt x="148" y="20"/>
                  </a:lnTo>
                  <a:lnTo>
                    <a:pt x="112" y="32"/>
                  </a:lnTo>
                  <a:lnTo>
                    <a:pt x="84" y="44"/>
                  </a:lnTo>
                  <a:lnTo>
                    <a:pt x="64" y="56"/>
                  </a:lnTo>
                  <a:lnTo>
                    <a:pt x="40" y="84"/>
                  </a:lnTo>
                  <a:lnTo>
                    <a:pt x="40" y="96"/>
                  </a:lnTo>
                  <a:lnTo>
                    <a:pt x="48" y="116"/>
                  </a:lnTo>
                  <a:lnTo>
                    <a:pt x="64" y="132"/>
                  </a:lnTo>
                  <a:lnTo>
                    <a:pt x="84" y="144"/>
                  </a:lnTo>
                  <a:lnTo>
                    <a:pt x="112" y="156"/>
                  </a:lnTo>
                  <a:lnTo>
                    <a:pt x="168" y="176"/>
                  </a:lnTo>
                  <a:lnTo>
                    <a:pt x="208" y="188"/>
                  </a:lnTo>
                  <a:lnTo>
                    <a:pt x="160" y="188"/>
                  </a:lnTo>
                  <a:lnTo>
                    <a:pt x="156" y="188"/>
                  </a:lnTo>
                  <a:lnTo>
                    <a:pt x="156" y="180"/>
                  </a:lnTo>
                  <a:lnTo>
                    <a:pt x="96" y="168"/>
                  </a:lnTo>
                  <a:lnTo>
                    <a:pt x="48" y="152"/>
                  </a:lnTo>
                  <a:lnTo>
                    <a:pt x="24" y="140"/>
                  </a:lnTo>
                  <a:lnTo>
                    <a:pt x="4" y="120"/>
                  </a:lnTo>
                  <a:lnTo>
                    <a:pt x="0" y="104"/>
                  </a:lnTo>
                  <a:lnTo>
                    <a:pt x="0" y="92"/>
                  </a:lnTo>
                  <a:lnTo>
                    <a:pt x="12" y="60"/>
                  </a:lnTo>
                  <a:lnTo>
                    <a:pt x="40" y="36"/>
                  </a:lnTo>
                  <a:lnTo>
                    <a:pt x="72" y="24"/>
                  </a:lnTo>
                  <a:lnTo>
                    <a:pt x="108" y="12"/>
                  </a:lnTo>
                  <a:lnTo>
                    <a:pt x="180" y="8"/>
                  </a:lnTo>
                  <a:lnTo>
                    <a:pt x="20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4160" y="92"/>
              <a:ext cx="248" cy="180"/>
            </a:xfrm>
            <a:custGeom>
              <a:avLst/>
              <a:gdLst/>
              <a:ahLst/>
              <a:cxnLst>
                <a:cxn ang="0">
                  <a:pos x="196" y="0"/>
                </a:cxn>
                <a:cxn ang="0">
                  <a:pos x="248" y="4"/>
                </a:cxn>
                <a:cxn ang="0">
                  <a:pos x="200" y="4"/>
                </a:cxn>
                <a:cxn ang="0">
                  <a:pos x="140" y="24"/>
                </a:cxn>
                <a:cxn ang="0">
                  <a:pos x="112" y="28"/>
                </a:cxn>
                <a:cxn ang="0">
                  <a:pos x="88" y="48"/>
                </a:cxn>
                <a:cxn ang="0">
                  <a:pos x="68" y="72"/>
                </a:cxn>
                <a:cxn ang="0">
                  <a:pos x="56" y="96"/>
                </a:cxn>
                <a:cxn ang="0">
                  <a:pos x="56" y="108"/>
                </a:cxn>
                <a:cxn ang="0">
                  <a:pos x="64" y="124"/>
                </a:cxn>
                <a:cxn ang="0">
                  <a:pos x="76" y="144"/>
                </a:cxn>
                <a:cxn ang="0">
                  <a:pos x="100" y="148"/>
                </a:cxn>
                <a:cxn ang="0">
                  <a:pos x="128" y="168"/>
                </a:cxn>
                <a:cxn ang="0">
                  <a:pos x="172" y="180"/>
                </a:cxn>
                <a:cxn ang="0">
                  <a:pos x="128" y="180"/>
                </a:cxn>
                <a:cxn ang="0">
                  <a:pos x="80" y="160"/>
                </a:cxn>
                <a:cxn ang="0">
                  <a:pos x="48" y="144"/>
                </a:cxn>
                <a:cxn ang="0">
                  <a:pos x="32" y="132"/>
                </a:cxn>
                <a:cxn ang="0">
                  <a:pos x="24" y="132"/>
                </a:cxn>
                <a:cxn ang="0">
                  <a:pos x="12" y="108"/>
                </a:cxn>
                <a:cxn ang="0">
                  <a:pos x="12" y="100"/>
                </a:cxn>
                <a:cxn ang="0">
                  <a:pos x="0" y="76"/>
                </a:cxn>
                <a:cxn ang="0">
                  <a:pos x="8" y="72"/>
                </a:cxn>
                <a:cxn ang="0">
                  <a:pos x="24" y="48"/>
                </a:cxn>
                <a:cxn ang="0">
                  <a:pos x="48" y="28"/>
                </a:cxn>
                <a:cxn ang="0">
                  <a:pos x="80" y="16"/>
                </a:cxn>
                <a:cxn ang="0">
                  <a:pos x="112" y="12"/>
                </a:cxn>
                <a:cxn ang="0">
                  <a:pos x="172" y="4"/>
                </a:cxn>
                <a:cxn ang="0">
                  <a:pos x="196" y="0"/>
                </a:cxn>
              </a:cxnLst>
              <a:rect l="0" t="0" r="0" b="0"/>
              <a:pathLst>
                <a:path w="248" h="180">
                  <a:moveTo>
                    <a:pt x="196" y="0"/>
                  </a:moveTo>
                  <a:lnTo>
                    <a:pt x="248" y="4"/>
                  </a:lnTo>
                  <a:lnTo>
                    <a:pt x="200" y="4"/>
                  </a:lnTo>
                  <a:lnTo>
                    <a:pt x="140" y="24"/>
                  </a:lnTo>
                  <a:lnTo>
                    <a:pt x="112" y="28"/>
                  </a:lnTo>
                  <a:lnTo>
                    <a:pt x="88" y="48"/>
                  </a:lnTo>
                  <a:lnTo>
                    <a:pt x="68" y="72"/>
                  </a:lnTo>
                  <a:lnTo>
                    <a:pt x="56" y="96"/>
                  </a:lnTo>
                  <a:lnTo>
                    <a:pt x="56" y="108"/>
                  </a:lnTo>
                  <a:lnTo>
                    <a:pt x="64" y="124"/>
                  </a:lnTo>
                  <a:lnTo>
                    <a:pt x="76" y="144"/>
                  </a:lnTo>
                  <a:lnTo>
                    <a:pt x="100" y="148"/>
                  </a:lnTo>
                  <a:lnTo>
                    <a:pt x="128" y="168"/>
                  </a:lnTo>
                  <a:lnTo>
                    <a:pt x="172" y="180"/>
                  </a:lnTo>
                  <a:lnTo>
                    <a:pt x="128" y="180"/>
                  </a:lnTo>
                  <a:lnTo>
                    <a:pt x="80" y="160"/>
                  </a:lnTo>
                  <a:lnTo>
                    <a:pt x="48" y="144"/>
                  </a:lnTo>
                  <a:lnTo>
                    <a:pt x="32" y="132"/>
                  </a:lnTo>
                  <a:lnTo>
                    <a:pt x="24" y="132"/>
                  </a:lnTo>
                  <a:lnTo>
                    <a:pt x="12" y="108"/>
                  </a:lnTo>
                  <a:lnTo>
                    <a:pt x="12" y="100"/>
                  </a:lnTo>
                  <a:lnTo>
                    <a:pt x="0" y="76"/>
                  </a:lnTo>
                  <a:lnTo>
                    <a:pt x="8" y="72"/>
                  </a:lnTo>
                  <a:lnTo>
                    <a:pt x="24" y="48"/>
                  </a:lnTo>
                  <a:lnTo>
                    <a:pt x="48" y="28"/>
                  </a:lnTo>
                  <a:lnTo>
                    <a:pt x="80" y="16"/>
                  </a:lnTo>
                  <a:lnTo>
                    <a:pt x="112" y="12"/>
                  </a:lnTo>
                  <a:lnTo>
                    <a:pt x="172" y="4"/>
                  </a:lnTo>
                  <a:lnTo>
                    <a:pt x="196"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4184" y="228"/>
              <a:ext cx="88" cy="44"/>
            </a:xfrm>
            <a:custGeom>
              <a:avLst/>
              <a:gdLst/>
              <a:ahLst/>
              <a:cxnLst>
                <a:cxn ang="0">
                  <a:pos x="8" y="0"/>
                </a:cxn>
                <a:cxn ang="0">
                  <a:pos x="32" y="20"/>
                </a:cxn>
                <a:cxn ang="0">
                  <a:pos x="88" y="44"/>
                </a:cxn>
                <a:cxn ang="0">
                  <a:pos x="0" y="36"/>
                </a:cxn>
                <a:cxn ang="0">
                  <a:pos x="8" y="36"/>
                </a:cxn>
                <a:cxn ang="0">
                  <a:pos x="8" y="20"/>
                </a:cxn>
                <a:cxn ang="0">
                  <a:pos x="8" y="0"/>
                </a:cxn>
              </a:cxnLst>
              <a:rect l="0" t="0" r="0" b="0"/>
              <a:pathLst>
                <a:path w="88" h="44">
                  <a:moveTo>
                    <a:pt x="8" y="0"/>
                  </a:moveTo>
                  <a:lnTo>
                    <a:pt x="32" y="20"/>
                  </a:lnTo>
                  <a:lnTo>
                    <a:pt x="88" y="44"/>
                  </a:lnTo>
                  <a:lnTo>
                    <a:pt x="0" y="36"/>
                  </a:lnTo>
                  <a:lnTo>
                    <a:pt x="8" y="36"/>
                  </a:lnTo>
                  <a:lnTo>
                    <a:pt x="8" y="2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4108" y="96"/>
              <a:ext cx="180" cy="92"/>
            </a:xfrm>
            <a:custGeom>
              <a:avLst/>
              <a:gdLst/>
              <a:ahLst/>
              <a:cxnLst>
                <a:cxn ang="0">
                  <a:pos x="12" y="36"/>
                </a:cxn>
                <a:cxn ang="0">
                  <a:pos x="16" y="36"/>
                </a:cxn>
                <a:cxn ang="0">
                  <a:pos x="24" y="32"/>
                </a:cxn>
                <a:cxn ang="0">
                  <a:pos x="52" y="12"/>
                </a:cxn>
                <a:cxn ang="0">
                  <a:pos x="100" y="8"/>
                </a:cxn>
                <a:cxn ang="0">
                  <a:pos x="180" y="0"/>
                </a:cxn>
                <a:cxn ang="0">
                  <a:pos x="144" y="8"/>
                </a:cxn>
                <a:cxn ang="0">
                  <a:pos x="108" y="20"/>
                </a:cxn>
                <a:cxn ang="0">
                  <a:pos x="76" y="36"/>
                </a:cxn>
                <a:cxn ang="0">
                  <a:pos x="52" y="60"/>
                </a:cxn>
                <a:cxn ang="0">
                  <a:pos x="52" y="72"/>
                </a:cxn>
                <a:cxn ang="0">
                  <a:pos x="52" y="92"/>
                </a:cxn>
                <a:cxn ang="0">
                  <a:pos x="28" y="72"/>
                </a:cxn>
                <a:cxn ang="0">
                  <a:pos x="0" y="60"/>
                </a:cxn>
                <a:cxn ang="0">
                  <a:pos x="12" y="36"/>
                </a:cxn>
              </a:cxnLst>
              <a:rect l="0" t="0" r="0" b="0"/>
              <a:pathLst>
                <a:path w="180" h="92">
                  <a:moveTo>
                    <a:pt x="12" y="36"/>
                  </a:moveTo>
                  <a:lnTo>
                    <a:pt x="16" y="36"/>
                  </a:lnTo>
                  <a:lnTo>
                    <a:pt x="24" y="32"/>
                  </a:lnTo>
                  <a:lnTo>
                    <a:pt x="52" y="12"/>
                  </a:lnTo>
                  <a:lnTo>
                    <a:pt x="100" y="8"/>
                  </a:lnTo>
                  <a:lnTo>
                    <a:pt x="180" y="0"/>
                  </a:lnTo>
                  <a:lnTo>
                    <a:pt x="144" y="8"/>
                  </a:lnTo>
                  <a:lnTo>
                    <a:pt x="108" y="20"/>
                  </a:lnTo>
                  <a:lnTo>
                    <a:pt x="76" y="36"/>
                  </a:lnTo>
                  <a:lnTo>
                    <a:pt x="52" y="60"/>
                  </a:lnTo>
                  <a:lnTo>
                    <a:pt x="52" y="72"/>
                  </a:lnTo>
                  <a:lnTo>
                    <a:pt x="52" y="92"/>
                  </a:lnTo>
                  <a:lnTo>
                    <a:pt x="28" y="72"/>
                  </a:lnTo>
                  <a:lnTo>
                    <a:pt x="0" y="60"/>
                  </a:lnTo>
                  <a:lnTo>
                    <a:pt x="12"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4040" y="140"/>
              <a:ext cx="72" cy="12"/>
            </a:xfrm>
            <a:custGeom>
              <a:avLst/>
              <a:gdLst/>
              <a:ahLst/>
              <a:cxnLst>
                <a:cxn ang="0">
                  <a:pos x="8" y="0"/>
                </a:cxn>
                <a:cxn ang="0">
                  <a:pos x="72" y="0"/>
                </a:cxn>
                <a:cxn ang="0">
                  <a:pos x="60" y="12"/>
                </a:cxn>
                <a:cxn ang="0">
                  <a:pos x="0" y="0"/>
                </a:cxn>
                <a:cxn ang="0">
                  <a:pos x="8" y="0"/>
                </a:cxn>
              </a:cxnLst>
              <a:rect l="0" t="0" r="0" b="0"/>
              <a:pathLst>
                <a:path w="72" h="12">
                  <a:moveTo>
                    <a:pt x="8" y="0"/>
                  </a:moveTo>
                  <a:lnTo>
                    <a:pt x="72" y="0"/>
                  </a:lnTo>
                  <a:lnTo>
                    <a:pt x="60" y="12"/>
                  </a:lnTo>
                  <a:lnTo>
                    <a:pt x="0" y="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3056" y="264"/>
              <a:ext cx="152" cy="100"/>
            </a:xfrm>
            <a:custGeom>
              <a:avLst/>
              <a:gdLst/>
              <a:ahLst/>
              <a:cxnLst>
                <a:cxn ang="0">
                  <a:pos x="28" y="100"/>
                </a:cxn>
                <a:cxn ang="0">
                  <a:pos x="4" y="76"/>
                </a:cxn>
                <a:cxn ang="0">
                  <a:pos x="0" y="44"/>
                </a:cxn>
                <a:cxn ang="0">
                  <a:pos x="0" y="20"/>
                </a:cxn>
                <a:cxn ang="0">
                  <a:pos x="4" y="0"/>
                </a:cxn>
                <a:cxn ang="0">
                  <a:pos x="52" y="0"/>
                </a:cxn>
                <a:cxn ang="0">
                  <a:pos x="100" y="8"/>
                </a:cxn>
                <a:cxn ang="0">
                  <a:pos x="120" y="12"/>
                </a:cxn>
                <a:cxn ang="0">
                  <a:pos x="140" y="20"/>
                </a:cxn>
                <a:cxn ang="0">
                  <a:pos x="144" y="32"/>
                </a:cxn>
                <a:cxn ang="0">
                  <a:pos x="152" y="44"/>
                </a:cxn>
                <a:cxn ang="0">
                  <a:pos x="144" y="52"/>
                </a:cxn>
                <a:cxn ang="0">
                  <a:pos x="132" y="68"/>
                </a:cxn>
                <a:cxn ang="0">
                  <a:pos x="120" y="80"/>
                </a:cxn>
                <a:cxn ang="0">
                  <a:pos x="96" y="88"/>
                </a:cxn>
                <a:cxn ang="0">
                  <a:pos x="64" y="92"/>
                </a:cxn>
                <a:cxn ang="0">
                  <a:pos x="28" y="100"/>
                </a:cxn>
              </a:cxnLst>
              <a:rect l="0" t="0" r="0" b="0"/>
              <a:pathLst>
                <a:path w="152" h="100">
                  <a:moveTo>
                    <a:pt x="28" y="100"/>
                  </a:moveTo>
                  <a:lnTo>
                    <a:pt x="4" y="76"/>
                  </a:lnTo>
                  <a:lnTo>
                    <a:pt x="0" y="44"/>
                  </a:lnTo>
                  <a:lnTo>
                    <a:pt x="0" y="20"/>
                  </a:lnTo>
                  <a:lnTo>
                    <a:pt x="4" y="0"/>
                  </a:lnTo>
                  <a:lnTo>
                    <a:pt x="52" y="0"/>
                  </a:lnTo>
                  <a:lnTo>
                    <a:pt x="100" y="8"/>
                  </a:lnTo>
                  <a:lnTo>
                    <a:pt x="120" y="12"/>
                  </a:lnTo>
                  <a:lnTo>
                    <a:pt x="140" y="20"/>
                  </a:lnTo>
                  <a:lnTo>
                    <a:pt x="144" y="32"/>
                  </a:lnTo>
                  <a:lnTo>
                    <a:pt x="152" y="44"/>
                  </a:lnTo>
                  <a:lnTo>
                    <a:pt x="144" y="52"/>
                  </a:lnTo>
                  <a:lnTo>
                    <a:pt x="132" y="68"/>
                  </a:lnTo>
                  <a:lnTo>
                    <a:pt x="120" y="80"/>
                  </a:lnTo>
                  <a:lnTo>
                    <a:pt x="96" y="88"/>
                  </a:lnTo>
                  <a:lnTo>
                    <a:pt x="64" y="92"/>
                  </a:lnTo>
                  <a:lnTo>
                    <a:pt x="28"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3060" y="236"/>
              <a:ext cx="220" cy="144"/>
            </a:xfrm>
            <a:custGeom>
              <a:avLst/>
              <a:gdLst/>
              <a:ahLst/>
              <a:cxnLst>
                <a:cxn ang="0">
                  <a:pos x="48" y="144"/>
                </a:cxn>
                <a:cxn ang="0">
                  <a:pos x="24" y="128"/>
                </a:cxn>
                <a:cxn ang="0">
                  <a:pos x="60" y="128"/>
                </a:cxn>
                <a:cxn ang="0">
                  <a:pos x="96" y="120"/>
                </a:cxn>
                <a:cxn ang="0">
                  <a:pos x="116" y="108"/>
                </a:cxn>
                <a:cxn ang="0">
                  <a:pos x="136" y="104"/>
                </a:cxn>
                <a:cxn ang="0">
                  <a:pos x="148" y="80"/>
                </a:cxn>
                <a:cxn ang="0">
                  <a:pos x="148" y="72"/>
                </a:cxn>
                <a:cxn ang="0">
                  <a:pos x="148" y="56"/>
                </a:cxn>
                <a:cxn ang="0">
                  <a:pos x="140" y="48"/>
                </a:cxn>
                <a:cxn ang="0">
                  <a:pos x="120" y="36"/>
                </a:cxn>
                <a:cxn ang="0">
                  <a:pos x="104" y="28"/>
                </a:cxn>
                <a:cxn ang="0">
                  <a:pos x="56" y="24"/>
                </a:cxn>
                <a:cxn ang="0">
                  <a:pos x="0" y="24"/>
                </a:cxn>
                <a:cxn ang="0">
                  <a:pos x="8" y="0"/>
                </a:cxn>
                <a:cxn ang="0">
                  <a:pos x="8" y="4"/>
                </a:cxn>
                <a:cxn ang="0">
                  <a:pos x="84" y="0"/>
                </a:cxn>
                <a:cxn ang="0">
                  <a:pos x="148" y="4"/>
                </a:cxn>
                <a:cxn ang="0">
                  <a:pos x="176" y="16"/>
                </a:cxn>
                <a:cxn ang="0">
                  <a:pos x="200" y="28"/>
                </a:cxn>
                <a:cxn ang="0">
                  <a:pos x="212" y="40"/>
                </a:cxn>
                <a:cxn ang="0">
                  <a:pos x="220" y="60"/>
                </a:cxn>
                <a:cxn ang="0">
                  <a:pos x="220" y="72"/>
                </a:cxn>
                <a:cxn ang="0">
                  <a:pos x="208" y="96"/>
                </a:cxn>
                <a:cxn ang="0">
                  <a:pos x="200" y="108"/>
                </a:cxn>
                <a:cxn ang="0">
                  <a:pos x="184" y="120"/>
                </a:cxn>
                <a:cxn ang="0">
                  <a:pos x="160" y="132"/>
                </a:cxn>
                <a:cxn ang="0">
                  <a:pos x="136" y="140"/>
                </a:cxn>
                <a:cxn ang="0">
                  <a:pos x="96" y="144"/>
                </a:cxn>
                <a:cxn ang="0">
                  <a:pos x="48" y="144"/>
                </a:cxn>
              </a:cxnLst>
              <a:rect l="0" t="0" r="0" b="0"/>
              <a:pathLst>
                <a:path w="220" h="144">
                  <a:moveTo>
                    <a:pt x="48" y="144"/>
                  </a:moveTo>
                  <a:lnTo>
                    <a:pt x="24" y="128"/>
                  </a:lnTo>
                  <a:lnTo>
                    <a:pt x="60" y="128"/>
                  </a:lnTo>
                  <a:lnTo>
                    <a:pt x="96" y="120"/>
                  </a:lnTo>
                  <a:lnTo>
                    <a:pt x="116" y="108"/>
                  </a:lnTo>
                  <a:lnTo>
                    <a:pt x="136" y="104"/>
                  </a:lnTo>
                  <a:lnTo>
                    <a:pt x="148" y="80"/>
                  </a:lnTo>
                  <a:lnTo>
                    <a:pt x="148" y="72"/>
                  </a:lnTo>
                  <a:lnTo>
                    <a:pt x="148" y="56"/>
                  </a:lnTo>
                  <a:lnTo>
                    <a:pt x="140" y="48"/>
                  </a:lnTo>
                  <a:lnTo>
                    <a:pt x="120" y="36"/>
                  </a:lnTo>
                  <a:lnTo>
                    <a:pt x="104" y="28"/>
                  </a:lnTo>
                  <a:lnTo>
                    <a:pt x="56" y="24"/>
                  </a:lnTo>
                  <a:lnTo>
                    <a:pt x="0" y="24"/>
                  </a:lnTo>
                  <a:lnTo>
                    <a:pt x="8" y="0"/>
                  </a:lnTo>
                  <a:lnTo>
                    <a:pt x="8" y="4"/>
                  </a:lnTo>
                  <a:lnTo>
                    <a:pt x="84" y="0"/>
                  </a:lnTo>
                  <a:lnTo>
                    <a:pt x="148" y="4"/>
                  </a:lnTo>
                  <a:lnTo>
                    <a:pt x="176" y="16"/>
                  </a:lnTo>
                  <a:lnTo>
                    <a:pt x="200" y="28"/>
                  </a:lnTo>
                  <a:lnTo>
                    <a:pt x="212" y="40"/>
                  </a:lnTo>
                  <a:lnTo>
                    <a:pt x="220" y="60"/>
                  </a:lnTo>
                  <a:lnTo>
                    <a:pt x="220" y="72"/>
                  </a:lnTo>
                  <a:lnTo>
                    <a:pt x="208" y="96"/>
                  </a:lnTo>
                  <a:lnTo>
                    <a:pt x="200" y="108"/>
                  </a:lnTo>
                  <a:lnTo>
                    <a:pt x="184" y="120"/>
                  </a:lnTo>
                  <a:lnTo>
                    <a:pt x="160" y="132"/>
                  </a:lnTo>
                  <a:lnTo>
                    <a:pt x="136" y="140"/>
                  </a:lnTo>
                  <a:lnTo>
                    <a:pt x="96" y="144"/>
                  </a:lnTo>
                  <a:lnTo>
                    <a:pt x="48" y="1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3068" y="224"/>
              <a:ext cx="284" cy="180"/>
            </a:xfrm>
            <a:custGeom>
              <a:avLst/>
              <a:gdLst/>
              <a:ahLst/>
              <a:cxnLst>
                <a:cxn ang="0">
                  <a:pos x="72" y="180"/>
                </a:cxn>
                <a:cxn ang="0">
                  <a:pos x="52" y="168"/>
                </a:cxn>
                <a:cxn ang="0">
                  <a:pos x="40" y="164"/>
                </a:cxn>
                <a:cxn ang="0">
                  <a:pos x="128" y="156"/>
                </a:cxn>
                <a:cxn ang="0">
                  <a:pos x="156" y="152"/>
                </a:cxn>
                <a:cxn ang="0">
                  <a:pos x="176" y="140"/>
                </a:cxn>
                <a:cxn ang="0">
                  <a:pos x="192" y="128"/>
                </a:cxn>
                <a:cxn ang="0">
                  <a:pos x="204" y="108"/>
                </a:cxn>
                <a:cxn ang="0">
                  <a:pos x="212" y="84"/>
                </a:cxn>
                <a:cxn ang="0">
                  <a:pos x="216" y="72"/>
                </a:cxn>
                <a:cxn ang="0">
                  <a:pos x="212" y="52"/>
                </a:cxn>
                <a:cxn ang="0">
                  <a:pos x="192" y="36"/>
                </a:cxn>
                <a:cxn ang="0">
                  <a:pos x="176" y="24"/>
                </a:cxn>
                <a:cxn ang="0">
                  <a:pos x="144" y="16"/>
                </a:cxn>
                <a:cxn ang="0">
                  <a:pos x="84" y="12"/>
                </a:cxn>
                <a:cxn ang="0">
                  <a:pos x="0" y="12"/>
                </a:cxn>
                <a:cxn ang="0">
                  <a:pos x="0" y="12"/>
                </a:cxn>
                <a:cxn ang="0">
                  <a:pos x="4" y="12"/>
                </a:cxn>
                <a:cxn ang="0">
                  <a:pos x="40" y="4"/>
                </a:cxn>
                <a:cxn ang="0">
                  <a:pos x="120" y="0"/>
                </a:cxn>
                <a:cxn ang="0">
                  <a:pos x="168" y="4"/>
                </a:cxn>
                <a:cxn ang="0">
                  <a:pos x="212" y="12"/>
                </a:cxn>
                <a:cxn ang="0">
                  <a:pos x="248" y="24"/>
                </a:cxn>
                <a:cxn ang="0">
                  <a:pos x="276" y="52"/>
                </a:cxn>
                <a:cxn ang="0">
                  <a:pos x="284" y="60"/>
                </a:cxn>
                <a:cxn ang="0">
                  <a:pos x="276" y="92"/>
                </a:cxn>
                <a:cxn ang="0">
                  <a:pos x="272" y="108"/>
                </a:cxn>
                <a:cxn ang="0">
                  <a:pos x="252" y="128"/>
                </a:cxn>
                <a:cxn ang="0">
                  <a:pos x="224" y="140"/>
                </a:cxn>
                <a:cxn ang="0">
                  <a:pos x="192" y="156"/>
                </a:cxn>
                <a:cxn ang="0">
                  <a:pos x="144" y="168"/>
                </a:cxn>
                <a:cxn ang="0">
                  <a:pos x="108" y="176"/>
                </a:cxn>
                <a:cxn ang="0">
                  <a:pos x="72" y="180"/>
                </a:cxn>
              </a:cxnLst>
              <a:rect l="0" t="0" r="0" b="0"/>
              <a:pathLst>
                <a:path w="284" h="180">
                  <a:moveTo>
                    <a:pt x="72" y="180"/>
                  </a:moveTo>
                  <a:lnTo>
                    <a:pt x="52" y="168"/>
                  </a:lnTo>
                  <a:lnTo>
                    <a:pt x="40" y="164"/>
                  </a:lnTo>
                  <a:lnTo>
                    <a:pt x="128" y="156"/>
                  </a:lnTo>
                  <a:lnTo>
                    <a:pt x="156" y="152"/>
                  </a:lnTo>
                  <a:lnTo>
                    <a:pt x="176" y="140"/>
                  </a:lnTo>
                  <a:lnTo>
                    <a:pt x="192" y="128"/>
                  </a:lnTo>
                  <a:lnTo>
                    <a:pt x="204" y="108"/>
                  </a:lnTo>
                  <a:lnTo>
                    <a:pt x="212" y="84"/>
                  </a:lnTo>
                  <a:lnTo>
                    <a:pt x="216" y="72"/>
                  </a:lnTo>
                  <a:lnTo>
                    <a:pt x="212" y="52"/>
                  </a:lnTo>
                  <a:lnTo>
                    <a:pt x="192" y="36"/>
                  </a:lnTo>
                  <a:lnTo>
                    <a:pt x="176" y="24"/>
                  </a:lnTo>
                  <a:lnTo>
                    <a:pt x="144" y="16"/>
                  </a:lnTo>
                  <a:lnTo>
                    <a:pt x="84" y="12"/>
                  </a:lnTo>
                  <a:lnTo>
                    <a:pt x="0" y="12"/>
                  </a:lnTo>
                  <a:lnTo>
                    <a:pt x="0" y="12"/>
                  </a:lnTo>
                  <a:lnTo>
                    <a:pt x="4" y="12"/>
                  </a:lnTo>
                  <a:lnTo>
                    <a:pt x="40" y="4"/>
                  </a:lnTo>
                  <a:lnTo>
                    <a:pt x="120" y="0"/>
                  </a:lnTo>
                  <a:lnTo>
                    <a:pt x="168" y="4"/>
                  </a:lnTo>
                  <a:lnTo>
                    <a:pt x="212" y="12"/>
                  </a:lnTo>
                  <a:lnTo>
                    <a:pt x="248" y="24"/>
                  </a:lnTo>
                  <a:lnTo>
                    <a:pt x="276" y="52"/>
                  </a:lnTo>
                  <a:lnTo>
                    <a:pt x="284" y="60"/>
                  </a:lnTo>
                  <a:lnTo>
                    <a:pt x="276" y="92"/>
                  </a:lnTo>
                  <a:lnTo>
                    <a:pt x="272" y="108"/>
                  </a:lnTo>
                  <a:lnTo>
                    <a:pt x="252" y="128"/>
                  </a:lnTo>
                  <a:lnTo>
                    <a:pt x="224" y="140"/>
                  </a:lnTo>
                  <a:lnTo>
                    <a:pt x="192" y="156"/>
                  </a:lnTo>
                  <a:lnTo>
                    <a:pt x="144" y="168"/>
                  </a:lnTo>
                  <a:lnTo>
                    <a:pt x="108" y="176"/>
                  </a:lnTo>
                  <a:lnTo>
                    <a:pt x="72"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072" y="212"/>
              <a:ext cx="356" cy="216"/>
            </a:xfrm>
            <a:custGeom>
              <a:avLst/>
              <a:gdLst/>
              <a:ahLst/>
              <a:cxnLst>
                <a:cxn ang="0">
                  <a:pos x="80" y="192"/>
                </a:cxn>
                <a:cxn ang="0">
                  <a:pos x="108" y="192"/>
                </a:cxn>
                <a:cxn ang="0">
                  <a:pos x="148" y="180"/>
                </a:cxn>
                <a:cxn ang="0">
                  <a:pos x="188" y="168"/>
                </a:cxn>
                <a:cxn ang="0">
                  <a:pos x="224" y="156"/>
                </a:cxn>
                <a:cxn ang="0">
                  <a:pos x="248" y="140"/>
                </a:cxn>
                <a:cxn ang="0">
                  <a:pos x="268" y="120"/>
                </a:cxn>
                <a:cxn ang="0">
                  <a:pos x="280" y="104"/>
                </a:cxn>
                <a:cxn ang="0">
                  <a:pos x="284" y="84"/>
                </a:cxn>
                <a:cxn ang="0">
                  <a:pos x="280" y="72"/>
                </a:cxn>
                <a:cxn ang="0">
                  <a:pos x="280" y="60"/>
                </a:cxn>
                <a:cxn ang="0">
                  <a:pos x="248" y="36"/>
                </a:cxn>
                <a:cxn ang="0">
                  <a:pos x="212" y="24"/>
                </a:cxn>
                <a:cxn ang="0">
                  <a:pos x="172" y="12"/>
                </a:cxn>
                <a:cxn ang="0">
                  <a:pos x="128" y="12"/>
                </a:cxn>
                <a:cxn ang="0">
                  <a:pos x="44" y="12"/>
                </a:cxn>
                <a:cxn ang="0">
                  <a:pos x="0" y="24"/>
                </a:cxn>
                <a:cxn ang="0">
                  <a:pos x="48" y="12"/>
                </a:cxn>
                <a:cxn ang="0">
                  <a:pos x="152" y="0"/>
                </a:cxn>
                <a:cxn ang="0">
                  <a:pos x="212" y="0"/>
                </a:cxn>
                <a:cxn ang="0">
                  <a:pos x="268" y="4"/>
                </a:cxn>
                <a:cxn ang="0">
                  <a:pos x="316" y="24"/>
                </a:cxn>
                <a:cxn ang="0">
                  <a:pos x="332" y="28"/>
                </a:cxn>
                <a:cxn ang="0">
                  <a:pos x="352" y="48"/>
                </a:cxn>
                <a:cxn ang="0">
                  <a:pos x="356" y="64"/>
                </a:cxn>
                <a:cxn ang="0">
                  <a:pos x="356" y="92"/>
                </a:cxn>
                <a:cxn ang="0">
                  <a:pos x="352" y="108"/>
                </a:cxn>
                <a:cxn ang="0">
                  <a:pos x="332" y="132"/>
                </a:cxn>
                <a:cxn ang="0">
                  <a:pos x="316" y="152"/>
                </a:cxn>
                <a:cxn ang="0">
                  <a:pos x="284" y="168"/>
                </a:cxn>
                <a:cxn ang="0">
                  <a:pos x="248" y="188"/>
                </a:cxn>
                <a:cxn ang="0">
                  <a:pos x="200" y="200"/>
                </a:cxn>
                <a:cxn ang="0">
                  <a:pos x="124" y="216"/>
                </a:cxn>
                <a:cxn ang="0">
                  <a:pos x="80" y="192"/>
                </a:cxn>
              </a:cxnLst>
              <a:rect l="0" t="0" r="0" b="0"/>
              <a:pathLst>
                <a:path w="356" h="216">
                  <a:moveTo>
                    <a:pt x="80" y="192"/>
                  </a:moveTo>
                  <a:lnTo>
                    <a:pt x="108" y="192"/>
                  </a:lnTo>
                  <a:lnTo>
                    <a:pt x="148" y="180"/>
                  </a:lnTo>
                  <a:lnTo>
                    <a:pt x="188" y="168"/>
                  </a:lnTo>
                  <a:lnTo>
                    <a:pt x="224" y="156"/>
                  </a:lnTo>
                  <a:lnTo>
                    <a:pt x="248" y="140"/>
                  </a:lnTo>
                  <a:lnTo>
                    <a:pt x="268" y="120"/>
                  </a:lnTo>
                  <a:lnTo>
                    <a:pt x="280" y="104"/>
                  </a:lnTo>
                  <a:lnTo>
                    <a:pt x="284" y="84"/>
                  </a:lnTo>
                  <a:lnTo>
                    <a:pt x="280" y="72"/>
                  </a:lnTo>
                  <a:lnTo>
                    <a:pt x="280" y="60"/>
                  </a:lnTo>
                  <a:lnTo>
                    <a:pt x="248" y="36"/>
                  </a:lnTo>
                  <a:lnTo>
                    <a:pt x="212" y="24"/>
                  </a:lnTo>
                  <a:lnTo>
                    <a:pt x="172" y="12"/>
                  </a:lnTo>
                  <a:lnTo>
                    <a:pt x="128" y="12"/>
                  </a:lnTo>
                  <a:lnTo>
                    <a:pt x="44" y="12"/>
                  </a:lnTo>
                  <a:lnTo>
                    <a:pt x="0" y="24"/>
                  </a:lnTo>
                  <a:lnTo>
                    <a:pt x="48" y="12"/>
                  </a:lnTo>
                  <a:lnTo>
                    <a:pt x="152" y="0"/>
                  </a:lnTo>
                  <a:lnTo>
                    <a:pt x="212" y="0"/>
                  </a:lnTo>
                  <a:lnTo>
                    <a:pt x="268" y="4"/>
                  </a:lnTo>
                  <a:lnTo>
                    <a:pt x="316" y="24"/>
                  </a:lnTo>
                  <a:lnTo>
                    <a:pt x="332" y="28"/>
                  </a:lnTo>
                  <a:lnTo>
                    <a:pt x="352" y="48"/>
                  </a:lnTo>
                  <a:lnTo>
                    <a:pt x="356" y="64"/>
                  </a:lnTo>
                  <a:lnTo>
                    <a:pt x="356" y="92"/>
                  </a:lnTo>
                  <a:lnTo>
                    <a:pt x="352" y="108"/>
                  </a:lnTo>
                  <a:lnTo>
                    <a:pt x="332" y="132"/>
                  </a:lnTo>
                  <a:lnTo>
                    <a:pt x="316" y="152"/>
                  </a:lnTo>
                  <a:lnTo>
                    <a:pt x="284" y="168"/>
                  </a:lnTo>
                  <a:lnTo>
                    <a:pt x="248" y="188"/>
                  </a:lnTo>
                  <a:lnTo>
                    <a:pt x="200" y="200"/>
                  </a:lnTo>
                  <a:lnTo>
                    <a:pt x="124" y="216"/>
                  </a:lnTo>
                  <a:lnTo>
                    <a:pt x="80" y="19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3208" y="200"/>
              <a:ext cx="324" cy="236"/>
            </a:xfrm>
            <a:custGeom>
              <a:avLst/>
              <a:gdLst/>
              <a:ahLst/>
              <a:cxnLst>
                <a:cxn ang="0">
                  <a:pos x="0" y="228"/>
                </a:cxn>
                <a:cxn ang="0">
                  <a:pos x="72" y="212"/>
                </a:cxn>
                <a:cxn ang="0">
                  <a:pos x="112" y="200"/>
                </a:cxn>
                <a:cxn ang="0">
                  <a:pos x="148" y="188"/>
                </a:cxn>
                <a:cxn ang="0">
                  <a:pos x="180" y="168"/>
                </a:cxn>
                <a:cxn ang="0">
                  <a:pos x="204" y="152"/>
                </a:cxn>
                <a:cxn ang="0">
                  <a:pos x="216" y="128"/>
                </a:cxn>
                <a:cxn ang="0">
                  <a:pos x="220" y="104"/>
                </a:cxn>
                <a:cxn ang="0">
                  <a:pos x="220" y="76"/>
                </a:cxn>
                <a:cxn ang="0">
                  <a:pos x="220" y="60"/>
                </a:cxn>
                <a:cxn ang="0">
                  <a:pos x="192" y="36"/>
                </a:cxn>
                <a:cxn ang="0">
                  <a:pos x="160" y="24"/>
                </a:cxn>
                <a:cxn ang="0">
                  <a:pos x="124" y="12"/>
                </a:cxn>
                <a:cxn ang="0">
                  <a:pos x="84" y="4"/>
                </a:cxn>
                <a:cxn ang="0">
                  <a:pos x="132" y="0"/>
                </a:cxn>
                <a:cxn ang="0">
                  <a:pos x="204" y="4"/>
                </a:cxn>
                <a:cxn ang="0">
                  <a:pos x="252" y="16"/>
                </a:cxn>
                <a:cxn ang="0">
                  <a:pos x="288" y="36"/>
                </a:cxn>
                <a:cxn ang="0">
                  <a:pos x="308" y="48"/>
                </a:cxn>
                <a:cxn ang="0">
                  <a:pos x="320" y="64"/>
                </a:cxn>
                <a:cxn ang="0">
                  <a:pos x="324" y="84"/>
                </a:cxn>
                <a:cxn ang="0">
                  <a:pos x="324" y="96"/>
                </a:cxn>
                <a:cxn ang="0">
                  <a:pos x="320" y="116"/>
                </a:cxn>
                <a:cxn ang="0">
                  <a:pos x="308" y="132"/>
                </a:cxn>
                <a:cxn ang="0">
                  <a:pos x="272" y="156"/>
                </a:cxn>
                <a:cxn ang="0">
                  <a:pos x="220" y="180"/>
                </a:cxn>
                <a:cxn ang="0">
                  <a:pos x="160" y="200"/>
                </a:cxn>
                <a:cxn ang="0">
                  <a:pos x="60" y="224"/>
                </a:cxn>
                <a:cxn ang="0">
                  <a:pos x="12" y="228"/>
                </a:cxn>
                <a:cxn ang="0">
                  <a:pos x="12" y="236"/>
                </a:cxn>
                <a:cxn ang="0">
                  <a:pos x="0" y="228"/>
                </a:cxn>
              </a:cxnLst>
              <a:rect l="0" t="0" r="0" b="0"/>
              <a:pathLst>
                <a:path w="324" h="236">
                  <a:moveTo>
                    <a:pt x="0" y="228"/>
                  </a:moveTo>
                  <a:lnTo>
                    <a:pt x="72" y="212"/>
                  </a:lnTo>
                  <a:lnTo>
                    <a:pt x="112" y="200"/>
                  </a:lnTo>
                  <a:lnTo>
                    <a:pt x="148" y="188"/>
                  </a:lnTo>
                  <a:lnTo>
                    <a:pt x="180" y="168"/>
                  </a:lnTo>
                  <a:lnTo>
                    <a:pt x="204" y="152"/>
                  </a:lnTo>
                  <a:lnTo>
                    <a:pt x="216" y="128"/>
                  </a:lnTo>
                  <a:lnTo>
                    <a:pt x="220" y="104"/>
                  </a:lnTo>
                  <a:lnTo>
                    <a:pt x="220" y="76"/>
                  </a:lnTo>
                  <a:lnTo>
                    <a:pt x="220" y="60"/>
                  </a:lnTo>
                  <a:lnTo>
                    <a:pt x="192" y="36"/>
                  </a:lnTo>
                  <a:lnTo>
                    <a:pt x="160" y="24"/>
                  </a:lnTo>
                  <a:lnTo>
                    <a:pt x="124" y="12"/>
                  </a:lnTo>
                  <a:lnTo>
                    <a:pt x="84" y="4"/>
                  </a:lnTo>
                  <a:lnTo>
                    <a:pt x="132" y="0"/>
                  </a:lnTo>
                  <a:lnTo>
                    <a:pt x="204" y="4"/>
                  </a:lnTo>
                  <a:lnTo>
                    <a:pt x="252" y="16"/>
                  </a:lnTo>
                  <a:lnTo>
                    <a:pt x="288" y="36"/>
                  </a:lnTo>
                  <a:lnTo>
                    <a:pt x="308" y="48"/>
                  </a:lnTo>
                  <a:lnTo>
                    <a:pt x="320" y="64"/>
                  </a:lnTo>
                  <a:lnTo>
                    <a:pt x="324" y="84"/>
                  </a:lnTo>
                  <a:lnTo>
                    <a:pt x="324" y="96"/>
                  </a:lnTo>
                  <a:lnTo>
                    <a:pt x="320" y="116"/>
                  </a:lnTo>
                  <a:lnTo>
                    <a:pt x="308" y="132"/>
                  </a:lnTo>
                  <a:lnTo>
                    <a:pt x="272" y="156"/>
                  </a:lnTo>
                  <a:lnTo>
                    <a:pt x="220" y="180"/>
                  </a:lnTo>
                  <a:lnTo>
                    <a:pt x="160" y="200"/>
                  </a:lnTo>
                  <a:lnTo>
                    <a:pt x="60" y="224"/>
                  </a:lnTo>
                  <a:lnTo>
                    <a:pt x="12" y="228"/>
                  </a:lnTo>
                  <a:lnTo>
                    <a:pt x="12" y="236"/>
                  </a:lnTo>
                  <a:lnTo>
                    <a:pt x="0" y="2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3220" y="168"/>
              <a:ext cx="440" cy="284"/>
            </a:xfrm>
            <a:custGeom>
              <a:avLst/>
              <a:gdLst/>
              <a:ahLst/>
              <a:cxnLst>
                <a:cxn ang="0">
                  <a:pos x="0" y="268"/>
                </a:cxn>
                <a:cxn ang="0">
                  <a:pos x="64" y="256"/>
                </a:cxn>
                <a:cxn ang="0">
                  <a:pos x="168" y="232"/>
                </a:cxn>
                <a:cxn ang="0">
                  <a:pos x="220" y="212"/>
                </a:cxn>
                <a:cxn ang="0">
                  <a:pos x="272" y="188"/>
                </a:cxn>
                <a:cxn ang="0">
                  <a:pos x="300" y="164"/>
                </a:cxn>
                <a:cxn ang="0">
                  <a:pos x="312" y="148"/>
                </a:cxn>
                <a:cxn ang="0">
                  <a:pos x="320" y="128"/>
                </a:cxn>
                <a:cxn ang="0">
                  <a:pos x="320" y="116"/>
                </a:cxn>
                <a:cxn ang="0">
                  <a:pos x="312" y="96"/>
                </a:cxn>
                <a:cxn ang="0">
                  <a:pos x="300" y="72"/>
                </a:cxn>
                <a:cxn ang="0">
                  <a:pos x="272" y="56"/>
                </a:cxn>
                <a:cxn ang="0">
                  <a:pos x="236" y="44"/>
                </a:cxn>
                <a:cxn ang="0">
                  <a:pos x="180" y="32"/>
                </a:cxn>
                <a:cxn ang="0">
                  <a:pos x="120" y="24"/>
                </a:cxn>
                <a:cxn ang="0">
                  <a:pos x="84" y="32"/>
                </a:cxn>
                <a:cxn ang="0">
                  <a:pos x="156" y="8"/>
                </a:cxn>
                <a:cxn ang="0">
                  <a:pos x="208" y="0"/>
                </a:cxn>
                <a:cxn ang="0">
                  <a:pos x="272" y="0"/>
                </a:cxn>
                <a:cxn ang="0">
                  <a:pos x="272" y="8"/>
                </a:cxn>
                <a:cxn ang="0">
                  <a:pos x="272" y="0"/>
                </a:cxn>
                <a:cxn ang="0">
                  <a:pos x="324" y="12"/>
                </a:cxn>
                <a:cxn ang="0">
                  <a:pos x="380" y="36"/>
                </a:cxn>
                <a:cxn ang="0">
                  <a:pos x="408" y="56"/>
                </a:cxn>
                <a:cxn ang="0">
                  <a:pos x="428" y="68"/>
                </a:cxn>
                <a:cxn ang="0">
                  <a:pos x="440" y="92"/>
                </a:cxn>
                <a:cxn ang="0">
                  <a:pos x="432" y="116"/>
                </a:cxn>
                <a:cxn ang="0">
                  <a:pos x="420" y="148"/>
                </a:cxn>
                <a:cxn ang="0">
                  <a:pos x="392" y="176"/>
                </a:cxn>
                <a:cxn ang="0">
                  <a:pos x="348" y="208"/>
                </a:cxn>
                <a:cxn ang="0">
                  <a:pos x="252" y="236"/>
                </a:cxn>
                <a:cxn ang="0">
                  <a:pos x="160" y="268"/>
                </a:cxn>
                <a:cxn ang="0">
                  <a:pos x="72" y="284"/>
                </a:cxn>
                <a:cxn ang="0">
                  <a:pos x="0" y="268"/>
                </a:cxn>
              </a:cxnLst>
              <a:rect l="0" t="0" r="0" b="0"/>
              <a:pathLst>
                <a:path w="440" h="284">
                  <a:moveTo>
                    <a:pt x="0" y="268"/>
                  </a:moveTo>
                  <a:lnTo>
                    <a:pt x="64" y="256"/>
                  </a:lnTo>
                  <a:lnTo>
                    <a:pt x="168" y="232"/>
                  </a:lnTo>
                  <a:lnTo>
                    <a:pt x="220" y="212"/>
                  </a:lnTo>
                  <a:lnTo>
                    <a:pt x="272" y="188"/>
                  </a:lnTo>
                  <a:lnTo>
                    <a:pt x="300" y="164"/>
                  </a:lnTo>
                  <a:lnTo>
                    <a:pt x="312" y="148"/>
                  </a:lnTo>
                  <a:lnTo>
                    <a:pt x="320" y="128"/>
                  </a:lnTo>
                  <a:lnTo>
                    <a:pt x="320" y="116"/>
                  </a:lnTo>
                  <a:lnTo>
                    <a:pt x="312" y="96"/>
                  </a:lnTo>
                  <a:lnTo>
                    <a:pt x="300" y="72"/>
                  </a:lnTo>
                  <a:lnTo>
                    <a:pt x="272" y="56"/>
                  </a:lnTo>
                  <a:lnTo>
                    <a:pt x="236" y="44"/>
                  </a:lnTo>
                  <a:lnTo>
                    <a:pt x="180" y="32"/>
                  </a:lnTo>
                  <a:lnTo>
                    <a:pt x="120" y="24"/>
                  </a:lnTo>
                  <a:lnTo>
                    <a:pt x="84" y="32"/>
                  </a:lnTo>
                  <a:lnTo>
                    <a:pt x="156" y="8"/>
                  </a:lnTo>
                  <a:lnTo>
                    <a:pt x="208" y="0"/>
                  </a:lnTo>
                  <a:lnTo>
                    <a:pt x="272" y="0"/>
                  </a:lnTo>
                  <a:lnTo>
                    <a:pt x="272" y="8"/>
                  </a:lnTo>
                  <a:lnTo>
                    <a:pt x="272" y="0"/>
                  </a:lnTo>
                  <a:lnTo>
                    <a:pt x="324" y="12"/>
                  </a:lnTo>
                  <a:lnTo>
                    <a:pt x="380" y="36"/>
                  </a:lnTo>
                  <a:lnTo>
                    <a:pt x="408" y="56"/>
                  </a:lnTo>
                  <a:lnTo>
                    <a:pt x="428" y="68"/>
                  </a:lnTo>
                  <a:lnTo>
                    <a:pt x="440" y="92"/>
                  </a:lnTo>
                  <a:lnTo>
                    <a:pt x="432" y="116"/>
                  </a:lnTo>
                  <a:lnTo>
                    <a:pt x="420" y="148"/>
                  </a:lnTo>
                  <a:lnTo>
                    <a:pt x="392" y="176"/>
                  </a:lnTo>
                  <a:lnTo>
                    <a:pt x="348" y="208"/>
                  </a:lnTo>
                  <a:lnTo>
                    <a:pt x="252" y="236"/>
                  </a:lnTo>
                  <a:lnTo>
                    <a:pt x="160" y="268"/>
                  </a:lnTo>
                  <a:lnTo>
                    <a:pt x="72" y="284"/>
                  </a:lnTo>
                  <a:lnTo>
                    <a:pt x="0" y="2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dirty="0"/>
            </a:p>
          </p:txBody>
        </p:sp>
        <p:sp>
          <p:nvSpPr>
            <p:cNvPr id="58" name="図形 57"/>
            <p:cNvSpPr>
              <a:spLocks/>
            </p:cNvSpPr>
            <p:nvPr/>
          </p:nvSpPr>
          <p:spPr bwMode="auto">
            <a:xfrm>
              <a:off x="3304" y="176"/>
              <a:ext cx="452" cy="284"/>
            </a:xfrm>
            <a:custGeom>
              <a:avLst/>
              <a:gdLst/>
              <a:ahLst/>
              <a:cxnLst>
                <a:cxn ang="0">
                  <a:pos x="0" y="276"/>
                </a:cxn>
                <a:cxn ang="0">
                  <a:pos x="88" y="260"/>
                </a:cxn>
                <a:cxn ang="0">
                  <a:pos x="176" y="236"/>
                </a:cxn>
                <a:cxn ang="0">
                  <a:pos x="272" y="200"/>
                </a:cxn>
                <a:cxn ang="0">
                  <a:pos x="312" y="168"/>
                </a:cxn>
                <a:cxn ang="0">
                  <a:pos x="336" y="140"/>
                </a:cxn>
                <a:cxn ang="0">
                  <a:pos x="356" y="108"/>
                </a:cxn>
                <a:cxn ang="0">
                  <a:pos x="356" y="84"/>
                </a:cxn>
                <a:cxn ang="0">
                  <a:pos x="344" y="60"/>
                </a:cxn>
                <a:cxn ang="0">
                  <a:pos x="324" y="40"/>
                </a:cxn>
                <a:cxn ang="0">
                  <a:pos x="296" y="28"/>
                </a:cxn>
                <a:cxn ang="0">
                  <a:pos x="272" y="12"/>
                </a:cxn>
                <a:cxn ang="0">
                  <a:pos x="240" y="0"/>
                </a:cxn>
                <a:cxn ang="0">
                  <a:pos x="276" y="0"/>
                </a:cxn>
                <a:cxn ang="0">
                  <a:pos x="324" y="4"/>
                </a:cxn>
                <a:cxn ang="0">
                  <a:pos x="380" y="24"/>
                </a:cxn>
                <a:cxn ang="0">
                  <a:pos x="404" y="36"/>
                </a:cxn>
                <a:cxn ang="0">
                  <a:pos x="428" y="52"/>
                </a:cxn>
                <a:cxn ang="0">
                  <a:pos x="448" y="76"/>
                </a:cxn>
                <a:cxn ang="0">
                  <a:pos x="452" y="116"/>
                </a:cxn>
                <a:cxn ang="0">
                  <a:pos x="448" y="128"/>
                </a:cxn>
                <a:cxn ang="0">
                  <a:pos x="428" y="152"/>
                </a:cxn>
                <a:cxn ang="0">
                  <a:pos x="412" y="168"/>
                </a:cxn>
                <a:cxn ang="0">
                  <a:pos x="372" y="188"/>
                </a:cxn>
                <a:cxn ang="0">
                  <a:pos x="332" y="204"/>
                </a:cxn>
                <a:cxn ang="0">
                  <a:pos x="264" y="228"/>
                </a:cxn>
                <a:cxn ang="0">
                  <a:pos x="176" y="252"/>
                </a:cxn>
                <a:cxn ang="0">
                  <a:pos x="100" y="272"/>
                </a:cxn>
                <a:cxn ang="0">
                  <a:pos x="40" y="284"/>
                </a:cxn>
                <a:cxn ang="0">
                  <a:pos x="0" y="276"/>
                </a:cxn>
              </a:cxnLst>
              <a:rect l="0" t="0" r="0" b="0"/>
              <a:pathLst>
                <a:path w="452" h="284">
                  <a:moveTo>
                    <a:pt x="0" y="276"/>
                  </a:moveTo>
                  <a:lnTo>
                    <a:pt x="88" y="260"/>
                  </a:lnTo>
                  <a:lnTo>
                    <a:pt x="176" y="236"/>
                  </a:lnTo>
                  <a:lnTo>
                    <a:pt x="272" y="200"/>
                  </a:lnTo>
                  <a:lnTo>
                    <a:pt x="312" y="168"/>
                  </a:lnTo>
                  <a:lnTo>
                    <a:pt x="336" y="140"/>
                  </a:lnTo>
                  <a:lnTo>
                    <a:pt x="356" y="108"/>
                  </a:lnTo>
                  <a:lnTo>
                    <a:pt x="356" y="84"/>
                  </a:lnTo>
                  <a:lnTo>
                    <a:pt x="344" y="60"/>
                  </a:lnTo>
                  <a:lnTo>
                    <a:pt x="324" y="40"/>
                  </a:lnTo>
                  <a:lnTo>
                    <a:pt x="296" y="28"/>
                  </a:lnTo>
                  <a:lnTo>
                    <a:pt x="272" y="12"/>
                  </a:lnTo>
                  <a:lnTo>
                    <a:pt x="240" y="0"/>
                  </a:lnTo>
                  <a:lnTo>
                    <a:pt x="276" y="0"/>
                  </a:lnTo>
                  <a:lnTo>
                    <a:pt x="324" y="4"/>
                  </a:lnTo>
                  <a:lnTo>
                    <a:pt x="380" y="24"/>
                  </a:lnTo>
                  <a:lnTo>
                    <a:pt x="404" y="36"/>
                  </a:lnTo>
                  <a:lnTo>
                    <a:pt x="428" y="52"/>
                  </a:lnTo>
                  <a:lnTo>
                    <a:pt x="448" y="76"/>
                  </a:lnTo>
                  <a:lnTo>
                    <a:pt x="452" y="116"/>
                  </a:lnTo>
                  <a:lnTo>
                    <a:pt x="448" y="128"/>
                  </a:lnTo>
                  <a:lnTo>
                    <a:pt x="428" y="152"/>
                  </a:lnTo>
                  <a:lnTo>
                    <a:pt x="412" y="168"/>
                  </a:lnTo>
                  <a:lnTo>
                    <a:pt x="372" y="188"/>
                  </a:lnTo>
                  <a:lnTo>
                    <a:pt x="332" y="204"/>
                  </a:lnTo>
                  <a:lnTo>
                    <a:pt x="264" y="228"/>
                  </a:lnTo>
                  <a:lnTo>
                    <a:pt x="176" y="252"/>
                  </a:lnTo>
                  <a:lnTo>
                    <a:pt x="100" y="272"/>
                  </a:lnTo>
                  <a:lnTo>
                    <a:pt x="40" y="284"/>
                  </a:lnTo>
                  <a:lnTo>
                    <a:pt x="0"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3344" y="204"/>
              <a:ext cx="480" cy="260"/>
            </a:xfrm>
            <a:custGeom>
              <a:avLst/>
              <a:gdLst/>
              <a:ahLst/>
              <a:cxnLst>
                <a:cxn ang="0">
                  <a:pos x="236" y="220"/>
                </a:cxn>
                <a:cxn ang="0">
                  <a:pos x="196" y="236"/>
                </a:cxn>
                <a:cxn ang="0">
                  <a:pos x="152" y="248"/>
                </a:cxn>
                <a:cxn ang="0">
                  <a:pos x="104" y="256"/>
                </a:cxn>
                <a:cxn ang="0">
                  <a:pos x="48" y="260"/>
                </a:cxn>
                <a:cxn ang="0">
                  <a:pos x="0" y="256"/>
                </a:cxn>
                <a:cxn ang="0">
                  <a:pos x="60" y="248"/>
                </a:cxn>
                <a:cxn ang="0">
                  <a:pos x="136" y="232"/>
                </a:cxn>
                <a:cxn ang="0">
                  <a:pos x="232" y="200"/>
                </a:cxn>
                <a:cxn ang="0">
                  <a:pos x="292" y="184"/>
                </a:cxn>
                <a:cxn ang="0">
                  <a:pos x="340" y="160"/>
                </a:cxn>
                <a:cxn ang="0">
                  <a:pos x="376" y="140"/>
                </a:cxn>
                <a:cxn ang="0">
                  <a:pos x="396" y="124"/>
                </a:cxn>
                <a:cxn ang="0">
                  <a:pos x="412" y="100"/>
                </a:cxn>
                <a:cxn ang="0">
                  <a:pos x="420" y="88"/>
                </a:cxn>
                <a:cxn ang="0">
                  <a:pos x="412" y="48"/>
                </a:cxn>
                <a:cxn ang="0">
                  <a:pos x="388" y="20"/>
                </a:cxn>
                <a:cxn ang="0">
                  <a:pos x="360" y="0"/>
                </a:cxn>
                <a:cxn ang="0">
                  <a:pos x="408" y="8"/>
                </a:cxn>
                <a:cxn ang="0">
                  <a:pos x="432" y="20"/>
                </a:cxn>
                <a:cxn ang="0">
                  <a:pos x="456" y="32"/>
                </a:cxn>
                <a:cxn ang="0">
                  <a:pos x="472" y="56"/>
                </a:cxn>
                <a:cxn ang="0">
                  <a:pos x="480" y="88"/>
                </a:cxn>
                <a:cxn ang="0">
                  <a:pos x="468" y="104"/>
                </a:cxn>
                <a:cxn ang="0">
                  <a:pos x="424" y="148"/>
                </a:cxn>
                <a:cxn ang="0">
                  <a:pos x="396" y="172"/>
                </a:cxn>
                <a:cxn ang="0">
                  <a:pos x="352" y="196"/>
                </a:cxn>
                <a:cxn ang="0">
                  <a:pos x="304" y="212"/>
                </a:cxn>
                <a:cxn ang="0">
                  <a:pos x="244" y="220"/>
                </a:cxn>
                <a:cxn ang="0">
                  <a:pos x="244" y="224"/>
                </a:cxn>
                <a:cxn ang="0">
                  <a:pos x="236" y="220"/>
                </a:cxn>
              </a:cxnLst>
              <a:rect l="0" t="0" r="0" b="0"/>
              <a:pathLst>
                <a:path w="480" h="260">
                  <a:moveTo>
                    <a:pt x="236" y="220"/>
                  </a:moveTo>
                  <a:lnTo>
                    <a:pt x="196" y="236"/>
                  </a:lnTo>
                  <a:lnTo>
                    <a:pt x="152" y="248"/>
                  </a:lnTo>
                  <a:lnTo>
                    <a:pt x="104" y="256"/>
                  </a:lnTo>
                  <a:lnTo>
                    <a:pt x="48" y="260"/>
                  </a:lnTo>
                  <a:lnTo>
                    <a:pt x="0" y="256"/>
                  </a:lnTo>
                  <a:lnTo>
                    <a:pt x="60" y="248"/>
                  </a:lnTo>
                  <a:lnTo>
                    <a:pt x="136" y="232"/>
                  </a:lnTo>
                  <a:lnTo>
                    <a:pt x="232" y="200"/>
                  </a:lnTo>
                  <a:lnTo>
                    <a:pt x="292" y="184"/>
                  </a:lnTo>
                  <a:lnTo>
                    <a:pt x="340" y="160"/>
                  </a:lnTo>
                  <a:lnTo>
                    <a:pt x="376" y="140"/>
                  </a:lnTo>
                  <a:lnTo>
                    <a:pt x="396" y="124"/>
                  </a:lnTo>
                  <a:lnTo>
                    <a:pt x="412" y="100"/>
                  </a:lnTo>
                  <a:lnTo>
                    <a:pt x="420" y="88"/>
                  </a:lnTo>
                  <a:lnTo>
                    <a:pt x="412" y="48"/>
                  </a:lnTo>
                  <a:lnTo>
                    <a:pt x="388" y="20"/>
                  </a:lnTo>
                  <a:lnTo>
                    <a:pt x="360" y="0"/>
                  </a:lnTo>
                  <a:lnTo>
                    <a:pt x="408" y="8"/>
                  </a:lnTo>
                  <a:lnTo>
                    <a:pt x="432" y="20"/>
                  </a:lnTo>
                  <a:lnTo>
                    <a:pt x="456" y="32"/>
                  </a:lnTo>
                  <a:lnTo>
                    <a:pt x="472" y="56"/>
                  </a:lnTo>
                  <a:lnTo>
                    <a:pt x="480" y="88"/>
                  </a:lnTo>
                  <a:lnTo>
                    <a:pt x="468" y="104"/>
                  </a:lnTo>
                  <a:lnTo>
                    <a:pt x="424" y="148"/>
                  </a:lnTo>
                  <a:lnTo>
                    <a:pt x="396" y="172"/>
                  </a:lnTo>
                  <a:lnTo>
                    <a:pt x="352" y="196"/>
                  </a:lnTo>
                  <a:lnTo>
                    <a:pt x="304" y="212"/>
                  </a:lnTo>
                  <a:lnTo>
                    <a:pt x="244" y="220"/>
                  </a:lnTo>
                  <a:lnTo>
                    <a:pt x="244" y="224"/>
                  </a:lnTo>
                  <a:lnTo>
                    <a:pt x="236" y="2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3504" y="152"/>
              <a:ext cx="380" cy="276"/>
            </a:xfrm>
            <a:custGeom>
              <a:avLst/>
              <a:gdLst/>
              <a:ahLst/>
              <a:cxnLst>
                <a:cxn ang="0">
                  <a:pos x="88" y="276"/>
                </a:cxn>
                <a:cxn ang="0">
                  <a:pos x="148" y="264"/>
                </a:cxn>
                <a:cxn ang="0">
                  <a:pos x="200" y="248"/>
                </a:cxn>
                <a:cxn ang="0">
                  <a:pos x="236" y="228"/>
                </a:cxn>
                <a:cxn ang="0">
                  <a:pos x="272" y="204"/>
                </a:cxn>
                <a:cxn ang="0">
                  <a:pos x="308" y="156"/>
                </a:cxn>
                <a:cxn ang="0">
                  <a:pos x="324" y="140"/>
                </a:cxn>
                <a:cxn ang="0">
                  <a:pos x="320" y="100"/>
                </a:cxn>
                <a:cxn ang="0">
                  <a:pos x="300" y="84"/>
                </a:cxn>
                <a:cxn ang="0">
                  <a:pos x="272" y="60"/>
                </a:cxn>
                <a:cxn ang="0">
                  <a:pos x="236" y="52"/>
                </a:cxn>
                <a:cxn ang="0">
                  <a:pos x="192" y="48"/>
                </a:cxn>
                <a:cxn ang="0">
                  <a:pos x="136" y="28"/>
                </a:cxn>
                <a:cxn ang="0">
                  <a:pos x="88" y="24"/>
                </a:cxn>
                <a:cxn ang="0">
                  <a:pos x="28" y="24"/>
                </a:cxn>
                <a:cxn ang="0">
                  <a:pos x="0" y="16"/>
                </a:cxn>
                <a:cxn ang="0">
                  <a:pos x="52" y="4"/>
                </a:cxn>
                <a:cxn ang="0">
                  <a:pos x="96" y="0"/>
                </a:cxn>
                <a:cxn ang="0">
                  <a:pos x="136" y="0"/>
                </a:cxn>
                <a:cxn ang="0">
                  <a:pos x="192" y="4"/>
                </a:cxn>
                <a:cxn ang="0">
                  <a:pos x="248" y="16"/>
                </a:cxn>
                <a:cxn ang="0">
                  <a:pos x="300" y="40"/>
                </a:cxn>
                <a:cxn ang="0">
                  <a:pos x="348" y="76"/>
                </a:cxn>
                <a:cxn ang="0">
                  <a:pos x="368" y="88"/>
                </a:cxn>
                <a:cxn ang="0">
                  <a:pos x="372" y="112"/>
                </a:cxn>
                <a:cxn ang="0">
                  <a:pos x="380" y="140"/>
                </a:cxn>
                <a:cxn ang="0">
                  <a:pos x="368" y="164"/>
                </a:cxn>
                <a:cxn ang="0">
                  <a:pos x="344" y="188"/>
                </a:cxn>
                <a:cxn ang="0">
                  <a:pos x="312" y="204"/>
                </a:cxn>
                <a:cxn ang="0">
                  <a:pos x="272" y="228"/>
                </a:cxn>
                <a:cxn ang="0">
                  <a:pos x="216" y="252"/>
                </a:cxn>
                <a:cxn ang="0">
                  <a:pos x="172" y="272"/>
                </a:cxn>
                <a:cxn ang="0">
                  <a:pos x="144" y="276"/>
                </a:cxn>
                <a:cxn ang="0">
                  <a:pos x="88" y="276"/>
                </a:cxn>
              </a:cxnLst>
              <a:rect l="0" t="0" r="0" b="0"/>
              <a:pathLst>
                <a:path w="380" h="276">
                  <a:moveTo>
                    <a:pt x="88" y="276"/>
                  </a:moveTo>
                  <a:lnTo>
                    <a:pt x="148" y="264"/>
                  </a:lnTo>
                  <a:lnTo>
                    <a:pt x="200" y="248"/>
                  </a:lnTo>
                  <a:lnTo>
                    <a:pt x="236" y="228"/>
                  </a:lnTo>
                  <a:lnTo>
                    <a:pt x="272" y="204"/>
                  </a:lnTo>
                  <a:lnTo>
                    <a:pt x="308" y="156"/>
                  </a:lnTo>
                  <a:lnTo>
                    <a:pt x="324" y="140"/>
                  </a:lnTo>
                  <a:lnTo>
                    <a:pt x="320" y="100"/>
                  </a:lnTo>
                  <a:lnTo>
                    <a:pt x="300" y="84"/>
                  </a:lnTo>
                  <a:lnTo>
                    <a:pt x="272" y="60"/>
                  </a:lnTo>
                  <a:lnTo>
                    <a:pt x="236" y="52"/>
                  </a:lnTo>
                  <a:lnTo>
                    <a:pt x="192" y="48"/>
                  </a:lnTo>
                  <a:lnTo>
                    <a:pt x="136" y="28"/>
                  </a:lnTo>
                  <a:lnTo>
                    <a:pt x="88" y="24"/>
                  </a:lnTo>
                  <a:lnTo>
                    <a:pt x="28" y="24"/>
                  </a:lnTo>
                  <a:lnTo>
                    <a:pt x="0" y="16"/>
                  </a:lnTo>
                  <a:lnTo>
                    <a:pt x="52" y="4"/>
                  </a:lnTo>
                  <a:lnTo>
                    <a:pt x="96" y="0"/>
                  </a:lnTo>
                  <a:lnTo>
                    <a:pt x="136" y="0"/>
                  </a:lnTo>
                  <a:lnTo>
                    <a:pt x="192" y="4"/>
                  </a:lnTo>
                  <a:lnTo>
                    <a:pt x="248" y="16"/>
                  </a:lnTo>
                  <a:lnTo>
                    <a:pt x="300" y="40"/>
                  </a:lnTo>
                  <a:lnTo>
                    <a:pt x="348" y="76"/>
                  </a:lnTo>
                  <a:lnTo>
                    <a:pt x="368" y="88"/>
                  </a:lnTo>
                  <a:lnTo>
                    <a:pt x="372" y="112"/>
                  </a:lnTo>
                  <a:lnTo>
                    <a:pt x="380" y="140"/>
                  </a:lnTo>
                  <a:lnTo>
                    <a:pt x="368" y="164"/>
                  </a:lnTo>
                  <a:lnTo>
                    <a:pt x="344" y="188"/>
                  </a:lnTo>
                  <a:lnTo>
                    <a:pt x="312" y="204"/>
                  </a:lnTo>
                  <a:lnTo>
                    <a:pt x="272" y="228"/>
                  </a:lnTo>
                  <a:lnTo>
                    <a:pt x="216" y="252"/>
                  </a:lnTo>
                  <a:lnTo>
                    <a:pt x="172" y="272"/>
                  </a:lnTo>
                  <a:lnTo>
                    <a:pt x="144" y="276"/>
                  </a:lnTo>
                  <a:lnTo>
                    <a:pt x="88"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3660" y="156"/>
              <a:ext cx="288" cy="280"/>
            </a:xfrm>
            <a:custGeom>
              <a:avLst/>
              <a:gdLst/>
              <a:ahLst/>
              <a:cxnLst>
                <a:cxn ang="0">
                  <a:pos x="60" y="272"/>
                </a:cxn>
                <a:cxn ang="0">
                  <a:pos x="0" y="280"/>
                </a:cxn>
                <a:cxn ang="0">
                  <a:pos x="72" y="248"/>
                </a:cxn>
                <a:cxn ang="0">
                  <a:pos x="116" y="232"/>
                </a:cxn>
                <a:cxn ang="0">
                  <a:pos x="156" y="208"/>
                </a:cxn>
                <a:cxn ang="0">
                  <a:pos x="192" y="184"/>
                </a:cxn>
                <a:cxn ang="0">
                  <a:pos x="216" y="160"/>
                </a:cxn>
                <a:cxn ang="0">
                  <a:pos x="224" y="136"/>
                </a:cxn>
                <a:cxn ang="0">
                  <a:pos x="224" y="108"/>
                </a:cxn>
                <a:cxn ang="0">
                  <a:pos x="216" y="84"/>
                </a:cxn>
                <a:cxn ang="0">
                  <a:pos x="200" y="72"/>
                </a:cxn>
                <a:cxn ang="0">
                  <a:pos x="164" y="44"/>
                </a:cxn>
                <a:cxn ang="0">
                  <a:pos x="128" y="24"/>
                </a:cxn>
                <a:cxn ang="0">
                  <a:pos x="92" y="8"/>
                </a:cxn>
                <a:cxn ang="0">
                  <a:pos x="56" y="0"/>
                </a:cxn>
                <a:cxn ang="0">
                  <a:pos x="92" y="0"/>
                </a:cxn>
                <a:cxn ang="0">
                  <a:pos x="144" y="8"/>
                </a:cxn>
                <a:cxn ang="0">
                  <a:pos x="212" y="32"/>
                </a:cxn>
                <a:cxn ang="0">
                  <a:pos x="240" y="48"/>
                </a:cxn>
                <a:cxn ang="0">
                  <a:pos x="276" y="72"/>
                </a:cxn>
                <a:cxn ang="0">
                  <a:pos x="284" y="84"/>
                </a:cxn>
                <a:cxn ang="0">
                  <a:pos x="288" y="104"/>
                </a:cxn>
                <a:cxn ang="0">
                  <a:pos x="284" y="136"/>
                </a:cxn>
                <a:cxn ang="0">
                  <a:pos x="276" y="152"/>
                </a:cxn>
                <a:cxn ang="0">
                  <a:pos x="260" y="176"/>
                </a:cxn>
                <a:cxn ang="0">
                  <a:pos x="236" y="196"/>
                </a:cxn>
                <a:cxn ang="0">
                  <a:pos x="204" y="208"/>
                </a:cxn>
                <a:cxn ang="0">
                  <a:pos x="152" y="236"/>
                </a:cxn>
                <a:cxn ang="0">
                  <a:pos x="104" y="260"/>
                </a:cxn>
                <a:cxn ang="0">
                  <a:pos x="60" y="272"/>
                </a:cxn>
              </a:cxnLst>
              <a:rect l="0" t="0" r="0" b="0"/>
              <a:pathLst>
                <a:path w="288" h="280">
                  <a:moveTo>
                    <a:pt x="60" y="272"/>
                  </a:moveTo>
                  <a:lnTo>
                    <a:pt x="0" y="280"/>
                  </a:lnTo>
                  <a:lnTo>
                    <a:pt x="72" y="248"/>
                  </a:lnTo>
                  <a:lnTo>
                    <a:pt x="116" y="232"/>
                  </a:lnTo>
                  <a:lnTo>
                    <a:pt x="156" y="208"/>
                  </a:lnTo>
                  <a:lnTo>
                    <a:pt x="192" y="184"/>
                  </a:lnTo>
                  <a:lnTo>
                    <a:pt x="216" y="160"/>
                  </a:lnTo>
                  <a:lnTo>
                    <a:pt x="224" y="136"/>
                  </a:lnTo>
                  <a:lnTo>
                    <a:pt x="224" y="108"/>
                  </a:lnTo>
                  <a:lnTo>
                    <a:pt x="216" y="84"/>
                  </a:lnTo>
                  <a:lnTo>
                    <a:pt x="200" y="72"/>
                  </a:lnTo>
                  <a:lnTo>
                    <a:pt x="164" y="44"/>
                  </a:lnTo>
                  <a:lnTo>
                    <a:pt x="128" y="24"/>
                  </a:lnTo>
                  <a:lnTo>
                    <a:pt x="92" y="8"/>
                  </a:lnTo>
                  <a:lnTo>
                    <a:pt x="56" y="0"/>
                  </a:lnTo>
                  <a:lnTo>
                    <a:pt x="92" y="0"/>
                  </a:lnTo>
                  <a:lnTo>
                    <a:pt x="144" y="8"/>
                  </a:lnTo>
                  <a:lnTo>
                    <a:pt x="212" y="32"/>
                  </a:lnTo>
                  <a:lnTo>
                    <a:pt x="240" y="48"/>
                  </a:lnTo>
                  <a:lnTo>
                    <a:pt x="276" y="72"/>
                  </a:lnTo>
                  <a:lnTo>
                    <a:pt x="284" y="84"/>
                  </a:lnTo>
                  <a:lnTo>
                    <a:pt x="288" y="104"/>
                  </a:lnTo>
                  <a:lnTo>
                    <a:pt x="284" y="136"/>
                  </a:lnTo>
                  <a:lnTo>
                    <a:pt x="276" y="152"/>
                  </a:lnTo>
                  <a:lnTo>
                    <a:pt x="260" y="176"/>
                  </a:lnTo>
                  <a:lnTo>
                    <a:pt x="236" y="196"/>
                  </a:lnTo>
                  <a:lnTo>
                    <a:pt x="204" y="208"/>
                  </a:lnTo>
                  <a:lnTo>
                    <a:pt x="152" y="236"/>
                  </a:lnTo>
                  <a:lnTo>
                    <a:pt x="104" y="260"/>
                  </a:lnTo>
                  <a:lnTo>
                    <a:pt x="6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3740" y="144"/>
              <a:ext cx="296" cy="284"/>
            </a:xfrm>
            <a:custGeom>
              <a:avLst/>
              <a:gdLst/>
              <a:ahLst/>
              <a:cxnLst>
                <a:cxn ang="0">
                  <a:pos x="60" y="280"/>
                </a:cxn>
                <a:cxn ang="0">
                  <a:pos x="0" y="284"/>
                </a:cxn>
                <a:cxn ang="0">
                  <a:pos x="84" y="248"/>
                </a:cxn>
                <a:cxn ang="0">
                  <a:pos x="132" y="224"/>
                </a:cxn>
                <a:cxn ang="0">
                  <a:pos x="160" y="208"/>
                </a:cxn>
                <a:cxn ang="0">
                  <a:pos x="184" y="188"/>
                </a:cxn>
                <a:cxn ang="0">
                  <a:pos x="196" y="172"/>
                </a:cxn>
                <a:cxn ang="0">
                  <a:pos x="208" y="148"/>
                </a:cxn>
                <a:cxn ang="0">
                  <a:pos x="208" y="116"/>
                </a:cxn>
                <a:cxn ang="0">
                  <a:pos x="208" y="96"/>
                </a:cxn>
                <a:cxn ang="0">
                  <a:pos x="196" y="80"/>
                </a:cxn>
                <a:cxn ang="0">
                  <a:pos x="148" y="44"/>
                </a:cxn>
                <a:cxn ang="0">
                  <a:pos x="96" y="20"/>
                </a:cxn>
                <a:cxn ang="0">
                  <a:pos x="40" y="12"/>
                </a:cxn>
                <a:cxn ang="0">
                  <a:pos x="0" y="8"/>
                </a:cxn>
                <a:cxn ang="0">
                  <a:pos x="48" y="0"/>
                </a:cxn>
                <a:cxn ang="0">
                  <a:pos x="112" y="0"/>
                </a:cxn>
                <a:cxn ang="0">
                  <a:pos x="148" y="8"/>
                </a:cxn>
                <a:cxn ang="0">
                  <a:pos x="192" y="20"/>
                </a:cxn>
                <a:cxn ang="0">
                  <a:pos x="228" y="36"/>
                </a:cxn>
                <a:cxn ang="0">
                  <a:pos x="272" y="60"/>
                </a:cxn>
                <a:cxn ang="0">
                  <a:pos x="284" y="72"/>
                </a:cxn>
                <a:cxn ang="0">
                  <a:pos x="296" y="92"/>
                </a:cxn>
                <a:cxn ang="0">
                  <a:pos x="296" y="104"/>
                </a:cxn>
                <a:cxn ang="0">
                  <a:pos x="296" y="128"/>
                </a:cxn>
                <a:cxn ang="0">
                  <a:pos x="284" y="148"/>
                </a:cxn>
                <a:cxn ang="0">
                  <a:pos x="260" y="172"/>
                </a:cxn>
                <a:cxn ang="0">
                  <a:pos x="228" y="196"/>
                </a:cxn>
                <a:cxn ang="0">
                  <a:pos x="168" y="232"/>
                </a:cxn>
                <a:cxn ang="0">
                  <a:pos x="112" y="260"/>
                </a:cxn>
                <a:cxn ang="0">
                  <a:pos x="60" y="280"/>
                </a:cxn>
              </a:cxnLst>
              <a:rect l="0" t="0" r="0" b="0"/>
              <a:pathLst>
                <a:path w="296" h="284">
                  <a:moveTo>
                    <a:pt x="60" y="280"/>
                  </a:moveTo>
                  <a:lnTo>
                    <a:pt x="0" y="284"/>
                  </a:lnTo>
                  <a:lnTo>
                    <a:pt x="84" y="248"/>
                  </a:lnTo>
                  <a:lnTo>
                    <a:pt x="132" y="224"/>
                  </a:lnTo>
                  <a:lnTo>
                    <a:pt x="160" y="208"/>
                  </a:lnTo>
                  <a:lnTo>
                    <a:pt x="184" y="188"/>
                  </a:lnTo>
                  <a:lnTo>
                    <a:pt x="196" y="172"/>
                  </a:lnTo>
                  <a:lnTo>
                    <a:pt x="208" y="148"/>
                  </a:lnTo>
                  <a:lnTo>
                    <a:pt x="208" y="116"/>
                  </a:lnTo>
                  <a:lnTo>
                    <a:pt x="208" y="96"/>
                  </a:lnTo>
                  <a:lnTo>
                    <a:pt x="196" y="80"/>
                  </a:lnTo>
                  <a:lnTo>
                    <a:pt x="148" y="44"/>
                  </a:lnTo>
                  <a:lnTo>
                    <a:pt x="96" y="20"/>
                  </a:lnTo>
                  <a:lnTo>
                    <a:pt x="40" y="12"/>
                  </a:lnTo>
                  <a:lnTo>
                    <a:pt x="0" y="8"/>
                  </a:lnTo>
                  <a:lnTo>
                    <a:pt x="48" y="0"/>
                  </a:lnTo>
                  <a:lnTo>
                    <a:pt x="112" y="0"/>
                  </a:lnTo>
                  <a:lnTo>
                    <a:pt x="148" y="8"/>
                  </a:lnTo>
                  <a:lnTo>
                    <a:pt x="192" y="20"/>
                  </a:lnTo>
                  <a:lnTo>
                    <a:pt x="228" y="36"/>
                  </a:lnTo>
                  <a:lnTo>
                    <a:pt x="272" y="60"/>
                  </a:lnTo>
                  <a:lnTo>
                    <a:pt x="284" y="72"/>
                  </a:lnTo>
                  <a:lnTo>
                    <a:pt x="296" y="92"/>
                  </a:lnTo>
                  <a:lnTo>
                    <a:pt x="296" y="104"/>
                  </a:lnTo>
                  <a:lnTo>
                    <a:pt x="296" y="128"/>
                  </a:lnTo>
                  <a:lnTo>
                    <a:pt x="284" y="148"/>
                  </a:lnTo>
                  <a:lnTo>
                    <a:pt x="260" y="172"/>
                  </a:lnTo>
                  <a:lnTo>
                    <a:pt x="228" y="196"/>
                  </a:lnTo>
                  <a:lnTo>
                    <a:pt x="168" y="232"/>
                  </a:lnTo>
                  <a:lnTo>
                    <a:pt x="112" y="260"/>
                  </a:lnTo>
                  <a:lnTo>
                    <a:pt x="60" y="2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3824" y="140"/>
              <a:ext cx="284" cy="284"/>
            </a:xfrm>
            <a:custGeom>
              <a:avLst/>
              <a:gdLst/>
              <a:ahLst/>
              <a:cxnLst>
                <a:cxn ang="0">
                  <a:pos x="0" y="284"/>
                </a:cxn>
                <a:cxn ang="0">
                  <a:pos x="48" y="260"/>
                </a:cxn>
                <a:cxn ang="0">
                  <a:pos x="96" y="236"/>
                </a:cxn>
                <a:cxn ang="0">
                  <a:pos x="144" y="200"/>
                </a:cxn>
                <a:cxn ang="0">
                  <a:pos x="180" y="176"/>
                </a:cxn>
                <a:cxn ang="0">
                  <a:pos x="200" y="156"/>
                </a:cxn>
                <a:cxn ang="0">
                  <a:pos x="212" y="132"/>
                </a:cxn>
                <a:cxn ang="0">
                  <a:pos x="216" y="108"/>
                </a:cxn>
                <a:cxn ang="0">
                  <a:pos x="212" y="88"/>
                </a:cxn>
                <a:cxn ang="0">
                  <a:pos x="204" y="76"/>
                </a:cxn>
                <a:cxn ang="0">
                  <a:pos x="188" y="60"/>
                </a:cxn>
                <a:cxn ang="0">
                  <a:pos x="144" y="36"/>
                </a:cxn>
                <a:cxn ang="0">
                  <a:pos x="100" y="16"/>
                </a:cxn>
                <a:cxn ang="0">
                  <a:pos x="60" y="4"/>
                </a:cxn>
                <a:cxn ang="0">
                  <a:pos x="16" y="0"/>
                </a:cxn>
                <a:cxn ang="0">
                  <a:pos x="64" y="0"/>
                </a:cxn>
                <a:cxn ang="0">
                  <a:pos x="120" y="4"/>
                </a:cxn>
                <a:cxn ang="0">
                  <a:pos x="180" y="16"/>
                </a:cxn>
                <a:cxn ang="0">
                  <a:pos x="212" y="28"/>
                </a:cxn>
                <a:cxn ang="0">
                  <a:pos x="236" y="48"/>
                </a:cxn>
                <a:cxn ang="0">
                  <a:pos x="260" y="72"/>
                </a:cxn>
                <a:cxn ang="0">
                  <a:pos x="276" y="96"/>
                </a:cxn>
                <a:cxn ang="0">
                  <a:pos x="284" y="120"/>
                </a:cxn>
                <a:cxn ang="0">
                  <a:pos x="284" y="136"/>
                </a:cxn>
                <a:cxn ang="0">
                  <a:pos x="272" y="156"/>
                </a:cxn>
                <a:cxn ang="0">
                  <a:pos x="236" y="192"/>
                </a:cxn>
                <a:cxn ang="0">
                  <a:pos x="168" y="236"/>
                </a:cxn>
                <a:cxn ang="0">
                  <a:pos x="108" y="260"/>
                </a:cxn>
                <a:cxn ang="0">
                  <a:pos x="72" y="276"/>
                </a:cxn>
                <a:cxn ang="0">
                  <a:pos x="0" y="284"/>
                </a:cxn>
              </a:cxnLst>
              <a:rect l="0" t="0" r="0" b="0"/>
              <a:pathLst>
                <a:path w="284" h="284">
                  <a:moveTo>
                    <a:pt x="0" y="284"/>
                  </a:moveTo>
                  <a:lnTo>
                    <a:pt x="48" y="260"/>
                  </a:lnTo>
                  <a:lnTo>
                    <a:pt x="96" y="236"/>
                  </a:lnTo>
                  <a:lnTo>
                    <a:pt x="144" y="200"/>
                  </a:lnTo>
                  <a:lnTo>
                    <a:pt x="180" y="176"/>
                  </a:lnTo>
                  <a:lnTo>
                    <a:pt x="200" y="156"/>
                  </a:lnTo>
                  <a:lnTo>
                    <a:pt x="212" y="132"/>
                  </a:lnTo>
                  <a:lnTo>
                    <a:pt x="216" y="108"/>
                  </a:lnTo>
                  <a:lnTo>
                    <a:pt x="212" y="88"/>
                  </a:lnTo>
                  <a:lnTo>
                    <a:pt x="204" y="76"/>
                  </a:lnTo>
                  <a:lnTo>
                    <a:pt x="188" y="60"/>
                  </a:lnTo>
                  <a:lnTo>
                    <a:pt x="144" y="36"/>
                  </a:lnTo>
                  <a:lnTo>
                    <a:pt x="100" y="16"/>
                  </a:lnTo>
                  <a:lnTo>
                    <a:pt x="60" y="4"/>
                  </a:lnTo>
                  <a:lnTo>
                    <a:pt x="16" y="0"/>
                  </a:lnTo>
                  <a:lnTo>
                    <a:pt x="64" y="0"/>
                  </a:lnTo>
                  <a:lnTo>
                    <a:pt x="120" y="4"/>
                  </a:lnTo>
                  <a:lnTo>
                    <a:pt x="180" y="16"/>
                  </a:lnTo>
                  <a:lnTo>
                    <a:pt x="212" y="28"/>
                  </a:lnTo>
                  <a:lnTo>
                    <a:pt x="236" y="48"/>
                  </a:lnTo>
                  <a:lnTo>
                    <a:pt x="260" y="72"/>
                  </a:lnTo>
                  <a:lnTo>
                    <a:pt x="276" y="96"/>
                  </a:lnTo>
                  <a:lnTo>
                    <a:pt x="284" y="120"/>
                  </a:lnTo>
                  <a:lnTo>
                    <a:pt x="284" y="136"/>
                  </a:lnTo>
                  <a:lnTo>
                    <a:pt x="272" y="156"/>
                  </a:lnTo>
                  <a:lnTo>
                    <a:pt x="236" y="192"/>
                  </a:lnTo>
                  <a:lnTo>
                    <a:pt x="168" y="236"/>
                  </a:lnTo>
                  <a:lnTo>
                    <a:pt x="108" y="260"/>
                  </a:lnTo>
                  <a:lnTo>
                    <a:pt x="72" y="276"/>
                  </a:lnTo>
                  <a:lnTo>
                    <a:pt x="0" y="2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3924" y="140"/>
              <a:ext cx="260" cy="272"/>
            </a:xfrm>
            <a:custGeom>
              <a:avLst/>
              <a:gdLst/>
              <a:ahLst/>
              <a:cxnLst>
                <a:cxn ang="0">
                  <a:pos x="0" y="272"/>
                </a:cxn>
                <a:cxn ang="0">
                  <a:pos x="88" y="224"/>
                </a:cxn>
                <a:cxn ang="0">
                  <a:pos x="140" y="192"/>
                </a:cxn>
                <a:cxn ang="0">
                  <a:pos x="160" y="180"/>
                </a:cxn>
                <a:cxn ang="0">
                  <a:pos x="176" y="164"/>
                </a:cxn>
                <a:cxn ang="0">
                  <a:pos x="184" y="144"/>
                </a:cxn>
                <a:cxn ang="0">
                  <a:pos x="188" y="120"/>
                </a:cxn>
                <a:cxn ang="0">
                  <a:pos x="184" y="96"/>
                </a:cxn>
                <a:cxn ang="0">
                  <a:pos x="164" y="72"/>
                </a:cxn>
                <a:cxn ang="0">
                  <a:pos x="140" y="40"/>
                </a:cxn>
                <a:cxn ang="0">
                  <a:pos x="112" y="24"/>
                </a:cxn>
                <a:cxn ang="0">
                  <a:pos x="80" y="12"/>
                </a:cxn>
                <a:cxn ang="0">
                  <a:pos x="8" y="0"/>
                </a:cxn>
                <a:cxn ang="0">
                  <a:pos x="80" y="0"/>
                </a:cxn>
                <a:cxn ang="0">
                  <a:pos x="128" y="4"/>
                </a:cxn>
                <a:cxn ang="0">
                  <a:pos x="176" y="16"/>
                </a:cxn>
                <a:cxn ang="0">
                  <a:pos x="212" y="36"/>
                </a:cxn>
                <a:cxn ang="0">
                  <a:pos x="244" y="60"/>
                </a:cxn>
                <a:cxn ang="0">
                  <a:pos x="248" y="64"/>
                </a:cxn>
                <a:cxn ang="0">
                  <a:pos x="260" y="88"/>
                </a:cxn>
                <a:cxn ang="0">
                  <a:pos x="260" y="100"/>
                </a:cxn>
                <a:cxn ang="0">
                  <a:pos x="260" y="124"/>
                </a:cxn>
                <a:cxn ang="0">
                  <a:pos x="256" y="144"/>
                </a:cxn>
                <a:cxn ang="0">
                  <a:pos x="236" y="164"/>
                </a:cxn>
                <a:cxn ang="0">
                  <a:pos x="200" y="192"/>
                </a:cxn>
                <a:cxn ang="0">
                  <a:pos x="124" y="228"/>
                </a:cxn>
                <a:cxn ang="0">
                  <a:pos x="56" y="252"/>
                </a:cxn>
                <a:cxn ang="0">
                  <a:pos x="0" y="272"/>
                </a:cxn>
              </a:cxnLst>
              <a:rect l="0" t="0" r="0" b="0"/>
              <a:pathLst>
                <a:path w="260" h="272">
                  <a:moveTo>
                    <a:pt x="0" y="272"/>
                  </a:moveTo>
                  <a:lnTo>
                    <a:pt x="88" y="224"/>
                  </a:lnTo>
                  <a:lnTo>
                    <a:pt x="140" y="192"/>
                  </a:lnTo>
                  <a:lnTo>
                    <a:pt x="160" y="180"/>
                  </a:lnTo>
                  <a:lnTo>
                    <a:pt x="176" y="164"/>
                  </a:lnTo>
                  <a:lnTo>
                    <a:pt x="184" y="144"/>
                  </a:lnTo>
                  <a:lnTo>
                    <a:pt x="188" y="120"/>
                  </a:lnTo>
                  <a:lnTo>
                    <a:pt x="184" y="96"/>
                  </a:lnTo>
                  <a:lnTo>
                    <a:pt x="164" y="72"/>
                  </a:lnTo>
                  <a:lnTo>
                    <a:pt x="140" y="40"/>
                  </a:lnTo>
                  <a:lnTo>
                    <a:pt x="112" y="24"/>
                  </a:lnTo>
                  <a:lnTo>
                    <a:pt x="80" y="12"/>
                  </a:lnTo>
                  <a:lnTo>
                    <a:pt x="8" y="0"/>
                  </a:lnTo>
                  <a:lnTo>
                    <a:pt x="80" y="0"/>
                  </a:lnTo>
                  <a:lnTo>
                    <a:pt x="128" y="4"/>
                  </a:lnTo>
                  <a:lnTo>
                    <a:pt x="176" y="16"/>
                  </a:lnTo>
                  <a:lnTo>
                    <a:pt x="212" y="36"/>
                  </a:lnTo>
                  <a:lnTo>
                    <a:pt x="244" y="60"/>
                  </a:lnTo>
                  <a:lnTo>
                    <a:pt x="248" y="64"/>
                  </a:lnTo>
                  <a:lnTo>
                    <a:pt x="260" y="88"/>
                  </a:lnTo>
                  <a:lnTo>
                    <a:pt x="260" y="100"/>
                  </a:lnTo>
                  <a:lnTo>
                    <a:pt x="260" y="124"/>
                  </a:lnTo>
                  <a:lnTo>
                    <a:pt x="256" y="144"/>
                  </a:lnTo>
                  <a:lnTo>
                    <a:pt x="236" y="164"/>
                  </a:lnTo>
                  <a:lnTo>
                    <a:pt x="200" y="192"/>
                  </a:lnTo>
                  <a:lnTo>
                    <a:pt x="124" y="228"/>
                  </a:lnTo>
                  <a:lnTo>
                    <a:pt x="56" y="252"/>
                  </a:lnTo>
                  <a:lnTo>
                    <a:pt x="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3976" y="332"/>
              <a:ext cx="248" cy="72"/>
            </a:xfrm>
            <a:custGeom>
              <a:avLst/>
              <a:gdLst/>
              <a:ahLst/>
              <a:cxnLst>
                <a:cxn ang="0">
                  <a:pos x="228" y="72"/>
                </a:cxn>
                <a:cxn ang="0">
                  <a:pos x="148" y="60"/>
                </a:cxn>
                <a:cxn ang="0">
                  <a:pos x="88" y="60"/>
                </a:cxn>
                <a:cxn ang="0">
                  <a:pos x="24" y="68"/>
                </a:cxn>
                <a:cxn ang="0">
                  <a:pos x="0" y="72"/>
                </a:cxn>
                <a:cxn ang="0">
                  <a:pos x="96" y="32"/>
                </a:cxn>
                <a:cxn ang="0">
                  <a:pos x="148" y="0"/>
                </a:cxn>
                <a:cxn ang="0">
                  <a:pos x="156" y="0"/>
                </a:cxn>
                <a:cxn ang="0">
                  <a:pos x="192" y="8"/>
                </a:cxn>
                <a:cxn ang="0">
                  <a:pos x="220" y="12"/>
                </a:cxn>
                <a:cxn ang="0">
                  <a:pos x="240" y="32"/>
                </a:cxn>
                <a:cxn ang="0">
                  <a:pos x="248" y="48"/>
                </a:cxn>
                <a:cxn ang="0">
                  <a:pos x="240" y="68"/>
                </a:cxn>
                <a:cxn ang="0">
                  <a:pos x="232" y="72"/>
                </a:cxn>
                <a:cxn ang="0">
                  <a:pos x="228" y="72"/>
                </a:cxn>
              </a:cxnLst>
              <a:rect l="0" t="0" r="0" b="0"/>
              <a:pathLst>
                <a:path w="248" h="72">
                  <a:moveTo>
                    <a:pt x="228" y="72"/>
                  </a:moveTo>
                  <a:lnTo>
                    <a:pt x="148" y="60"/>
                  </a:lnTo>
                  <a:lnTo>
                    <a:pt x="88" y="60"/>
                  </a:lnTo>
                  <a:lnTo>
                    <a:pt x="24" y="68"/>
                  </a:lnTo>
                  <a:lnTo>
                    <a:pt x="0" y="72"/>
                  </a:lnTo>
                  <a:lnTo>
                    <a:pt x="96" y="32"/>
                  </a:lnTo>
                  <a:lnTo>
                    <a:pt x="148" y="0"/>
                  </a:lnTo>
                  <a:lnTo>
                    <a:pt x="156" y="0"/>
                  </a:lnTo>
                  <a:lnTo>
                    <a:pt x="192" y="8"/>
                  </a:lnTo>
                  <a:lnTo>
                    <a:pt x="220" y="12"/>
                  </a:lnTo>
                  <a:lnTo>
                    <a:pt x="240" y="32"/>
                  </a:lnTo>
                  <a:lnTo>
                    <a:pt x="248" y="48"/>
                  </a:lnTo>
                  <a:lnTo>
                    <a:pt x="240" y="68"/>
                  </a:lnTo>
                  <a:lnTo>
                    <a:pt x="232" y="72"/>
                  </a:lnTo>
                  <a:lnTo>
                    <a:pt x="228"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4136" y="328"/>
              <a:ext cx="152" cy="88"/>
            </a:xfrm>
            <a:custGeom>
              <a:avLst/>
              <a:gdLst/>
              <a:ahLst/>
              <a:cxnLst>
                <a:cxn ang="0">
                  <a:pos x="72" y="84"/>
                </a:cxn>
                <a:cxn ang="0">
                  <a:pos x="88" y="64"/>
                </a:cxn>
                <a:cxn ang="0">
                  <a:pos x="92" y="52"/>
                </a:cxn>
                <a:cxn ang="0">
                  <a:pos x="92" y="40"/>
                </a:cxn>
                <a:cxn ang="0">
                  <a:pos x="88" y="28"/>
                </a:cxn>
                <a:cxn ang="0">
                  <a:pos x="68" y="16"/>
                </a:cxn>
                <a:cxn ang="0">
                  <a:pos x="44" y="12"/>
                </a:cxn>
                <a:cxn ang="0">
                  <a:pos x="0" y="0"/>
                </a:cxn>
                <a:cxn ang="0">
                  <a:pos x="68" y="4"/>
                </a:cxn>
                <a:cxn ang="0">
                  <a:pos x="116" y="12"/>
                </a:cxn>
                <a:cxn ang="0">
                  <a:pos x="140" y="24"/>
                </a:cxn>
                <a:cxn ang="0">
                  <a:pos x="152" y="36"/>
                </a:cxn>
                <a:cxn ang="0">
                  <a:pos x="152" y="48"/>
                </a:cxn>
                <a:cxn ang="0">
                  <a:pos x="148" y="72"/>
                </a:cxn>
                <a:cxn ang="0">
                  <a:pos x="128" y="84"/>
                </a:cxn>
                <a:cxn ang="0">
                  <a:pos x="104" y="88"/>
                </a:cxn>
                <a:cxn ang="0">
                  <a:pos x="72" y="84"/>
                </a:cxn>
              </a:cxnLst>
              <a:rect l="0" t="0" r="0" b="0"/>
              <a:pathLst>
                <a:path w="152" h="88">
                  <a:moveTo>
                    <a:pt x="72" y="84"/>
                  </a:moveTo>
                  <a:lnTo>
                    <a:pt x="88" y="64"/>
                  </a:lnTo>
                  <a:lnTo>
                    <a:pt x="92" y="52"/>
                  </a:lnTo>
                  <a:lnTo>
                    <a:pt x="92" y="40"/>
                  </a:lnTo>
                  <a:lnTo>
                    <a:pt x="88" y="28"/>
                  </a:lnTo>
                  <a:lnTo>
                    <a:pt x="68" y="16"/>
                  </a:lnTo>
                  <a:lnTo>
                    <a:pt x="44" y="12"/>
                  </a:lnTo>
                  <a:lnTo>
                    <a:pt x="0" y="0"/>
                  </a:lnTo>
                  <a:lnTo>
                    <a:pt x="68" y="4"/>
                  </a:lnTo>
                  <a:lnTo>
                    <a:pt x="116" y="12"/>
                  </a:lnTo>
                  <a:lnTo>
                    <a:pt x="140" y="24"/>
                  </a:lnTo>
                  <a:lnTo>
                    <a:pt x="152" y="36"/>
                  </a:lnTo>
                  <a:lnTo>
                    <a:pt x="152" y="48"/>
                  </a:lnTo>
                  <a:lnTo>
                    <a:pt x="148" y="72"/>
                  </a:lnTo>
                  <a:lnTo>
                    <a:pt x="128" y="84"/>
                  </a:lnTo>
                  <a:lnTo>
                    <a:pt x="104" y="88"/>
                  </a:lnTo>
                  <a:lnTo>
                    <a:pt x="72"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4144" y="320"/>
              <a:ext cx="216" cy="108"/>
            </a:xfrm>
            <a:custGeom>
              <a:avLst/>
              <a:gdLst/>
              <a:ahLst/>
              <a:cxnLst>
                <a:cxn ang="0">
                  <a:pos x="128" y="108"/>
                </a:cxn>
                <a:cxn ang="0">
                  <a:pos x="104" y="104"/>
                </a:cxn>
                <a:cxn ang="0">
                  <a:pos x="128" y="96"/>
                </a:cxn>
                <a:cxn ang="0">
                  <a:pos x="144" y="80"/>
                </a:cxn>
                <a:cxn ang="0">
                  <a:pos x="152" y="68"/>
                </a:cxn>
                <a:cxn ang="0">
                  <a:pos x="152" y="56"/>
                </a:cxn>
                <a:cxn ang="0">
                  <a:pos x="152" y="44"/>
                </a:cxn>
                <a:cxn ang="0">
                  <a:pos x="132" y="32"/>
                </a:cxn>
                <a:cxn ang="0">
                  <a:pos x="116" y="20"/>
                </a:cxn>
                <a:cxn ang="0">
                  <a:pos x="72" y="8"/>
                </a:cxn>
                <a:cxn ang="0">
                  <a:pos x="28" y="8"/>
                </a:cxn>
                <a:cxn ang="0">
                  <a:pos x="0" y="8"/>
                </a:cxn>
                <a:cxn ang="0">
                  <a:pos x="4" y="0"/>
                </a:cxn>
                <a:cxn ang="0">
                  <a:pos x="36" y="0"/>
                </a:cxn>
                <a:cxn ang="0">
                  <a:pos x="104" y="0"/>
                </a:cxn>
                <a:cxn ang="0">
                  <a:pos x="140" y="8"/>
                </a:cxn>
                <a:cxn ang="0">
                  <a:pos x="168" y="12"/>
                </a:cxn>
                <a:cxn ang="0">
                  <a:pos x="200" y="24"/>
                </a:cxn>
                <a:cxn ang="0">
                  <a:pos x="212" y="44"/>
                </a:cxn>
                <a:cxn ang="0">
                  <a:pos x="216" y="56"/>
                </a:cxn>
                <a:cxn ang="0">
                  <a:pos x="216" y="68"/>
                </a:cxn>
                <a:cxn ang="0">
                  <a:pos x="212" y="80"/>
                </a:cxn>
                <a:cxn ang="0">
                  <a:pos x="200" y="92"/>
                </a:cxn>
                <a:cxn ang="0">
                  <a:pos x="180" y="104"/>
                </a:cxn>
                <a:cxn ang="0">
                  <a:pos x="128" y="108"/>
                </a:cxn>
              </a:cxnLst>
              <a:rect l="0" t="0" r="0" b="0"/>
              <a:pathLst>
                <a:path w="216" h="108">
                  <a:moveTo>
                    <a:pt x="128" y="108"/>
                  </a:moveTo>
                  <a:lnTo>
                    <a:pt x="104" y="104"/>
                  </a:lnTo>
                  <a:lnTo>
                    <a:pt x="128" y="96"/>
                  </a:lnTo>
                  <a:lnTo>
                    <a:pt x="144" y="80"/>
                  </a:lnTo>
                  <a:lnTo>
                    <a:pt x="152" y="68"/>
                  </a:lnTo>
                  <a:lnTo>
                    <a:pt x="152" y="56"/>
                  </a:lnTo>
                  <a:lnTo>
                    <a:pt x="152" y="44"/>
                  </a:lnTo>
                  <a:lnTo>
                    <a:pt x="132" y="32"/>
                  </a:lnTo>
                  <a:lnTo>
                    <a:pt x="116" y="20"/>
                  </a:lnTo>
                  <a:lnTo>
                    <a:pt x="72" y="8"/>
                  </a:lnTo>
                  <a:lnTo>
                    <a:pt x="28" y="8"/>
                  </a:lnTo>
                  <a:lnTo>
                    <a:pt x="0" y="8"/>
                  </a:lnTo>
                  <a:lnTo>
                    <a:pt x="4" y="0"/>
                  </a:lnTo>
                  <a:lnTo>
                    <a:pt x="36" y="0"/>
                  </a:lnTo>
                  <a:lnTo>
                    <a:pt x="104" y="0"/>
                  </a:lnTo>
                  <a:lnTo>
                    <a:pt x="140" y="8"/>
                  </a:lnTo>
                  <a:lnTo>
                    <a:pt x="168" y="12"/>
                  </a:lnTo>
                  <a:lnTo>
                    <a:pt x="200" y="24"/>
                  </a:lnTo>
                  <a:lnTo>
                    <a:pt x="212" y="44"/>
                  </a:lnTo>
                  <a:lnTo>
                    <a:pt x="216" y="56"/>
                  </a:lnTo>
                  <a:lnTo>
                    <a:pt x="216" y="68"/>
                  </a:lnTo>
                  <a:lnTo>
                    <a:pt x="212" y="80"/>
                  </a:lnTo>
                  <a:lnTo>
                    <a:pt x="200" y="92"/>
                  </a:lnTo>
                  <a:lnTo>
                    <a:pt x="180" y="104"/>
                  </a:lnTo>
                  <a:lnTo>
                    <a:pt x="128" y="10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4156" y="296"/>
              <a:ext cx="296" cy="156"/>
            </a:xfrm>
            <a:custGeom>
              <a:avLst/>
              <a:gdLst/>
              <a:ahLst/>
              <a:cxnLst>
                <a:cxn ang="0">
                  <a:pos x="128" y="140"/>
                </a:cxn>
                <a:cxn ang="0">
                  <a:pos x="176" y="128"/>
                </a:cxn>
                <a:cxn ang="0">
                  <a:pos x="188" y="120"/>
                </a:cxn>
                <a:cxn ang="0">
                  <a:pos x="200" y="108"/>
                </a:cxn>
                <a:cxn ang="0">
                  <a:pos x="204" y="92"/>
                </a:cxn>
                <a:cxn ang="0">
                  <a:pos x="212" y="80"/>
                </a:cxn>
                <a:cxn ang="0">
                  <a:pos x="204" y="68"/>
                </a:cxn>
                <a:cxn ang="0">
                  <a:pos x="192" y="48"/>
                </a:cxn>
                <a:cxn ang="0">
                  <a:pos x="168" y="36"/>
                </a:cxn>
                <a:cxn ang="0">
                  <a:pos x="108" y="20"/>
                </a:cxn>
                <a:cxn ang="0">
                  <a:pos x="40" y="20"/>
                </a:cxn>
                <a:cxn ang="0">
                  <a:pos x="0" y="20"/>
                </a:cxn>
                <a:cxn ang="0">
                  <a:pos x="16" y="0"/>
                </a:cxn>
                <a:cxn ang="0">
                  <a:pos x="16" y="8"/>
                </a:cxn>
                <a:cxn ang="0">
                  <a:pos x="48" y="0"/>
                </a:cxn>
                <a:cxn ang="0">
                  <a:pos x="92" y="0"/>
                </a:cxn>
                <a:cxn ang="0">
                  <a:pos x="152" y="8"/>
                </a:cxn>
                <a:cxn ang="0">
                  <a:pos x="192" y="12"/>
                </a:cxn>
                <a:cxn ang="0">
                  <a:pos x="228" y="24"/>
                </a:cxn>
                <a:cxn ang="0">
                  <a:pos x="252" y="36"/>
                </a:cxn>
                <a:cxn ang="0">
                  <a:pos x="272" y="48"/>
                </a:cxn>
                <a:cxn ang="0">
                  <a:pos x="288" y="68"/>
                </a:cxn>
                <a:cxn ang="0">
                  <a:pos x="296" y="80"/>
                </a:cxn>
                <a:cxn ang="0">
                  <a:pos x="284" y="96"/>
                </a:cxn>
                <a:cxn ang="0">
                  <a:pos x="272" y="116"/>
                </a:cxn>
                <a:cxn ang="0">
                  <a:pos x="228" y="140"/>
                </a:cxn>
                <a:cxn ang="0">
                  <a:pos x="192" y="152"/>
                </a:cxn>
                <a:cxn ang="0">
                  <a:pos x="168" y="156"/>
                </a:cxn>
                <a:cxn ang="0">
                  <a:pos x="128" y="140"/>
                </a:cxn>
              </a:cxnLst>
              <a:rect l="0" t="0" r="0" b="0"/>
              <a:pathLst>
                <a:path w="296" h="156">
                  <a:moveTo>
                    <a:pt x="128" y="140"/>
                  </a:moveTo>
                  <a:lnTo>
                    <a:pt x="176" y="128"/>
                  </a:lnTo>
                  <a:lnTo>
                    <a:pt x="188" y="120"/>
                  </a:lnTo>
                  <a:lnTo>
                    <a:pt x="200" y="108"/>
                  </a:lnTo>
                  <a:lnTo>
                    <a:pt x="204" y="92"/>
                  </a:lnTo>
                  <a:lnTo>
                    <a:pt x="212" y="80"/>
                  </a:lnTo>
                  <a:lnTo>
                    <a:pt x="204" y="68"/>
                  </a:lnTo>
                  <a:lnTo>
                    <a:pt x="192" y="48"/>
                  </a:lnTo>
                  <a:lnTo>
                    <a:pt x="168" y="36"/>
                  </a:lnTo>
                  <a:lnTo>
                    <a:pt x="108" y="20"/>
                  </a:lnTo>
                  <a:lnTo>
                    <a:pt x="40" y="20"/>
                  </a:lnTo>
                  <a:lnTo>
                    <a:pt x="0" y="20"/>
                  </a:lnTo>
                  <a:lnTo>
                    <a:pt x="16" y="0"/>
                  </a:lnTo>
                  <a:lnTo>
                    <a:pt x="16" y="8"/>
                  </a:lnTo>
                  <a:lnTo>
                    <a:pt x="48" y="0"/>
                  </a:lnTo>
                  <a:lnTo>
                    <a:pt x="92" y="0"/>
                  </a:lnTo>
                  <a:lnTo>
                    <a:pt x="152" y="8"/>
                  </a:lnTo>
                  <a:lnTo>
                    <a:pt x="192" y="12"/>
                  </a:lnTo>
                  <a:lnTo>
                    <a:pt x="228" y="24"/>
                  </a:lnTo>
                  <a:lnTo>
                    <a:pt x="252" y="36"/>
                  </a:lnTo>
                  <a:lnTo>
                    <a:pt x="272" y="48"/>
                  </a:lnTo>
                  <a:lnTo>
                    <a:pt x="288" y="68"/>
                  </a:lnTo>
                  <a:lnTo>
                    <a:pt x="296" y="80"/>
                  </a:lnTo>
                  <a:lnTo>
                    <a:pt x="284" y="96"/>
                  </a:lnTo>
                  <a:lnTo>
                    <a:pt x="272" y="116"/>
                  </a:lnTo>
                  <a:lnTo>
                    <a:pt x="228" y="140"/>
                  </a:lnTo>
                  <a:lnTo>
                    <a:pt x="192" y="152"/>
                  </a:lnTo>
                  <a:lnTo>
                    <a:pt x="168" y="156"/>
                  </a:lnTo>
                  <a:lnTo>
                    <a:pt x="128" y="1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4172" y="272"/>
              <a:ext cx="328" cy="204"/>
            </a:xfrm>
            <a:custGeom>
              <a:avLst/>
              <a:gdLst/>
              <a:ahLst/>
              <a:cxnLst>
                <a:cxn ang="0">
                  <a:pos x="160" y="180"/>
                </a:cxn>
                <a:cxn ang="0">
                  <a:pos x="188" y="176"/>
                </a:cxn>
                <a:cxn ang="0">
                  <a:pos x="224" y="164"/>
                </a:cxn>
                <a:cxn ang="0">
                  <a:pos x="260" y="140"/>
                </a:cxn>
                <a:cxn ang="0">
                  <a:pos x="272" y="120"/>
                </a:cxn>
                <a:cxn ang="0">
                  <a:pos x="284" y="104"/>
                </a:cxn>
                <a:cxn ang="0">
                  <a:pos x="280" y="92"/>
                </a:cxn>
                <a:cxn ang="0">
                  <a:pos x="260" y="68"/>
                </a:cxn>
                <a:cxn ang="0">
                  <a:pos x="244" y="56"/>
                </a:cxn>
                <a:cxn ang="0">
                  <a:pos x="220" y="44"/>
                </a:cxn>
                <a:cxn ang="0">
                  <a:pos x="184" y="32"/>
                </a:cxn>
                <a:cxn ang="0">
                  <a:pos x="136" y="24"/>
                </a:cxn>
                <a:cxn ang="0">
                  <a:pos x="80" y="24"/>
                </a:cxn>
                <a:cxn ang="0">
                  <a:pos x="36" y="20"/>
                </a:cxn>
                <a:cxn ang="0">
                  <a:pos x="0" y="24"/>
                </a:cxn>
                <a:cxn ang="0">
                  <a:pos x="12" y="0"/>
                </a:cxn>
                <a:cxn ang="0">
                  <a:pos x="56" y="0"/>
                </a:cxn>
                <a:cxn ang="0">
                  <a:pos x="104" y="0"/>
                </a:cxn>
                <a:cxn ang="0">
                  <a:pos x="116" y="0"/>
                </a:cxn>
                <a:cxn ang="0">
                  <a:pos x="164" y="12"/>
                </a:cxn>
                <a:cxn ang="0">
                  <a:pos x="164" y="4"/>
                </a:cxn>
                <a:cxn ang="0">
                  <a:pos x="152" y="4"/>
                </a:cxn>
                <a:cxn ang="0">
                  <a:pos x="188" y="12"/>
                </a:cxn>
                <a:cxn ang="0">
                  <a:pos x="232" y="24"/>
                </a:cxn>
                <a:cxn ang="0">
                  <a:pos x="272" y="36"/>
                </a:cxn>
                <a:cxn ang="0">
                  <a:pos x="316" y="68"/>
                </a:cxn>
                <a:cxn ang="0">
                  <a:pos x="328" y="80"/>
                </a:cxn>
                <a:cxn ang="0">
                  <a:pos x="328" y="96"/>
                </a:cxn>
                <a:cxn ang="0">
                  <a:pos x="328" y="120"/>
                </a:cxn>
                <a:cxn ang="0">
                  <a:pos x="324" y="132"/>
                </a:cxn>
                <a:cxn ang="0">
                  <a:pos x="316" y="144"/>
                </a:cxn>
                <a:cxn ang="0">
                  <a:pos x="280" y="168"/>
                </a:cxn>
                <a:cxn ang="0">
                  <a:pos x="176" y="204"/>
                </a:cxn>
                <a:cxn ang="0">
                  <a:pos x="160" y="180"/>
                </a:cxn>
              </a:cxnLst>
              <a:rect l="0" t="0" r="0" b="0"/>
              <a:pathLst>
                <a:path w="328" h="204">
                  <a:moveTo>
                    <a:pt x="160" y="180"/>
                  </a:moveTo>
                  <a:lnTo>
                    <a:pt x="188" y="176"/>
                  </a:lnTo>
                  <a:lnTo>
                    <a:pt x="224" y="164"/>
                  </a:lnTo>
                  <a:lnTo>
                    <a:pt x="260" y="140"/>
                  </a:lnTo>
                  <a:lnTo>
                    <a:pt x="272" y="120"/>
                  </a:lnTo>
                  <a:lnTo>
                    <a:pt x="284" y="104"/>
                  </a:lnTo>
                  <a:lnTo>
                    <a:pt x="280" y="92"/>
                  </a:lnTo>
                  <a:lnTo>
                    <a:pt x="260" y="68"/>
                  </a:lnTo>
                  <a:lnTo>
                    <a:pt x="244" y="56"/>
                  </a:lnTo>
                  <a:lnTo>
                    <a:pt x="220" y="44"/>
                  </a:lnTo>
                  <a:lnTo>
                    <a:pt x="184" y="32"/>
                  </a:lnTo>
                  <a:lnTo>
                    <a:pt x="136" y="24"/>
                  </a:lnTo>
                  <a:lnTo>
                    <a:pt x="80" y="24"/>
                  </a:lnTo>
                  <a:lnTo>
                    <a:pt x="36" y="20"/>
                  </a:lnTo>
                  <a:lnTo>
                    <a:pt x="0" y="24"/>
                  </a:lnTo>
                  <a:lnTo>
                    <a:pt x="12" y="0"/>
                  </a:lnTo>
                  <a:lnTo>
                    <a:pt x="56" y="0"/>
                  </a:lnTo>
                  <a:lnTo>
                    <a:pt x="104" y="0"/>
                  </a:lnTo>
                  <a:lnTo>
                    <a:pt x="116" y="0"/>
                  </a:lnTo>
                  <a:lnTo>
                    <a:pt x="164" y="12"/>
                  </a:lnTo>
                  <a:lnTo>
                    <a:pt x="164" y="4"/>
                  </a:lnTo>
                  <a:lnTo>
                    <a:pt x="152" y="4"/>
                  </a:lnTo>
                  <a:lnTo>
                    <a:pt x="188" y="12"/>
                  </a:lnTo>
                  <a:lnTo>
                    <a:pt x="232" y="24"/>
                  </a:lnTo>
                  <a:lnTo>
                    <a:pt x="272" y="36"/>
                  </a:lnTo>
                  <a:lnTo>
                    <a:pt x="316" y="68"/>
                  </a:lnTo>
                  <a:lnTo>
                    <a:pt x="328" y="80"/>
                  </a:lnTo>
                  <a:lnTo>
                    <a:pt x="328" y="96"/>
                  </a:lnTo>
                  <a:lnTo>
                    <a:pt x="328" y="120"/>
                  </a:lnTo>
                  <a:lnTo>
                    <a:pt x="324" y="132"/>
                  </a:lnTo>
                  <a:lnTo>
                    <a:pt x="316" y="144"/>
                  </a:lnTo>
                  <a:lnTo>
                    <a:pt x="280" y="168"/>
                  </a:lnTo>
                  <a:lnTo>
                    <a:pt x="176" y="204"/>
                  </a:lnTo>
                  <a:lnTo>
                    <a:pt x="160"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4344" y="284"/>
              <a:ext cx="320" cy="224"/>
            </a:xfrm>
            <a:custGeom>
              <a:avLst/>
              <a:gdLst/>
              <a:ahLst/>
              <a:cxnLst>
                <a:cxn ang="0">
                  <a:pos x="4" y="216"/>
                </a:cxn>
                <a:cxn ang="0">
                  <a:pos x="84" y="204"/>
                </a:cxn>
                <a:cxn ang="0">
                  <a:pos x="144" y="188"/>
                </a:cxn>
                <a:cxn ang="0">
                  <a:pos x="212" y="164"/>
                </a:cxn>
                <a:cxn ang="0">
                  <a:pos x="240" y="144"/>
                </a:cxn>
                <a:cxn ang="0">
                  <a:pos x="260" y="116"/>
                </a:cxn>
                <a:cxn ang="0">
                  <a:pos x="260" y="96"/>
                </a:cxn>
                <a:cxn ang="0">
                  <a:pos x="260" y="80"/>
                </a:cxn>
                <a:cxn ang="0">
                  <a:pos x="248" y="68"/>
                </a:cxn>
                <a:cxn ang="0">
                  <a:pos x="224" y="44"/>
                </a:cxn>
                <a:cxn ang="0">
                  <a:pos x="192" y="24"/>
                </a:cxn>
                <a:cxn ang="0">
                  <a:pos x="156" y="12"/>
                </a:cxn>
                <a:cxn ang="0">
                  <a:pos x="128" y="8"/>
                </a:cxn>
                <a:cxn ang="0">
                  <a:pos x="164" y="0"/>
                </a:cxn>
                <a:cxn ang="0">
                  <a:pos x="212" y="8"/>
                </a:cxn>
                <a:cxn ang="0">
                  <a:pos x="260" y="20"/>
                </a:cxn>
                <a:cxn ang="0">
                  <a:pos x="284" y="32"/>
                </a:cxn>
                <a:cxn ang="0">
                  <a:pos x="300" y="48"/>
                </a:cxn>
                <a:cxn ang="0">
                  <a:pos x="312" y="60"/>
                </a:cxn>
                <a:cxn ang="0">
                  <a:pos x="320" y="72"/>
                </a:cxn>
                <a:cxn ang="0">
                  <a:pos x="320" y="96"/>
                </a:cxn>
                <a:cxn ang="0">
                  <a:pos x="312" y="116"/>
                </a:cxn>
                <a:cxn ang="0">
                  <a:pos x="296" y="132"/>
                </a:cxn>
                <a:cxn ang="0">
                  <a:pos x="272" y="152"/>
                </a:cxn>
                <a:cxn ang="0">
                  <a:pos x="240" y="168"/>
                </a:cxn>
                <a:cxn ang="0">
                  <a:pos x="228" y="176"/>
                </a:cxn>
                <a:cxn ang="0">
                  <a:pos x="180" y="192"/>
                </a:cxn>
                <a:cxn ang="0">
                  <a:pos x="100" y="212"/>
                </a:cxn>
                <a:cxn ang="0">
                  <a:pos x="0" y="224"/>
                </a:cxn>
                <a:cxn ang="0">
                  <a:pos x="4" y="216"/>
                </a:cxn>
              </a:cxnLst>
              <a:rect l="0" t="0" r="0" b="0"/>
              <a:pathLst>
                <a:path w="320" h="224">
                  <a:moveTo>
                    <a:pt x="4" y="216"/>
                  </a:moveTo>
                  <a:lnTo>
                    <a:pt x="84" y="204"/>
                  </a:lnTo>
                  <a:lnTo>
                    <a:pt x="144" y="188"/>
                  </a:lnTo>
                  <a:lnTo>
                    <a:pt x="212" y="164"/>
                  </a:lnTo>
                  <a:lnTo>
                    <a:pt x="240" y="144"/>
                  </a:lnTo>
                  <a:lnTo>
                    <a:pt x="260" y="116"/>
                  </a:lnTo>
                  <a:lnTo>
                    <a:pt x="260" y="96"/>
                  </a:lnTo>
                  <a:lnTo>
                    <a:pt x="260" y="80"/>
                  </a:lnTo>
                  <a:lnTo>
                    <a:pt x="248" y="68"/>
                  </a:lnTo>
                  <a:lnTo>
                    <a:pt x="224" y="44"/>
                  </a:lnTo>
                  <a:lnTo>
                    <a:pt x="192" y="24"/>
                  </a:lnTo>
                  <a:lnTo>
                    <a:pt x="156" y="12"/>
                  </a:lnTo>
                  <a:lnTo>
                    <a:pt x="128" y="8"/>
                  </a:lnTo>
                  <a:lnTo>
                    <a:pt x="164" y="0"/>
                  </a:lnTo>
                  <a:lnTo>
                    <a:pt x="212" y="8"/>
                  </a:lnTo>
                  <a:lnTo>
                    <a:pt x="260" y="20"/>
                  </a:lnTo>
                  <a:lnTo>
                    <a:pt x="284" y="32"/>
                  </a:lnTo>
                  <a:lnTo>
                    <a:pt x="300" y="48"/>
                  </a:lnTo>
                  <a:lnTo>
                    <a:pt x="312" y="60"/>
                  </a:lnTo>
                  <a:lnTo>
                    <a:pt x="320" y="72"/>
                  </a:lnTo>
                  <a:lnTo>
                    <a:pt x="320" y="96"/>
                  </a:lnTo>
                  <a:lnTo>
                    <a:pt x="312" y="116"/>
                  </a:lnTo>
                  <a:lnTo>
                    <a:pt x="296" y="132"/>
                  </a:lnTo>
                  <a:lnTo>
                    <a:pt x="272" y="152"/>
                  </a:lnTo>
                  <a:lnTo>
                    <a:pt x="240" y="168"/>
                  </a:lnTo>
                  <a:lnTo>
                    <a:pt x="228" y="176"/>
                  </a:lnTo>
                  <a:lnTo>
                    <a:pt x="180" y="192"/>
                  </a:lnTo>
                  <a:lnTo>
                    <a:pt x="100" y="212"/>
                  </a:lnTo>
                  <a:lnTo>
                    <a:pt x="0" y="224"/>
                  </a:lnTo>
                  <a:lnTo>
                    <a:pt x="4" y="2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4288" y="296"/>
              <a:ext cx="528" cy="260"/>
            </a:xfrm>
            <a:custGeom>
              <a:avLst/>
              <a:gdLst/>
              <a:ahLst/>
              <a:cxnLst>
                <a:cxn ang="0">
                  <a:pos x="36" y="224"/>
                </a:cxn>
                <a:cxn ang="0">
                  <a:pos x="56" y="212"/>
                </a:cxn>
                <a:cxn ang="0">
                  <a:pos x="156" y="204"/>
                </a:cxn>
                <a:cxn ang="0">
                  <a:pos x="236" y="188"/>
                </a:cxn>
                <a:cxn ang="0">
                  <a:pos x="284" y="168"/>
                </a:cxn>
                <a:cxn ang="0">
                  <a:pos x="304" y="156"/>
                </a:cxn>
                <a:cxn ang="0">
                  <a:pos x="332" y="140"/>
                </a:cxn>
                <a:cxn ang="0">
                  <a:pos x="356" y="120"/>
                </a:cxn>
                <a:cxn ang="0">
                  <a:pos x="376" y="104"/>
                </a:cxn>
                <a:cxn ang="0">
                  <a:pos x="380" y="84"/>
                </a:cxn>
                <a:cxn ang="0">
                  <a:pos x="376" y="60"/>
                </a:cxn>
                <a:cxn ang="0">
                  <a:pos x="368" y="48"/>
                </a:cxn>
                <a:cxn ang="0">
                  <a:pos x="356" y="32"/>
                </a:cxn>
                <a:cxn ang="0">
                  <a:pos x="340" y="12"/>
                </a:cxn>
                <a:cxn ang="0">
                  <a:pos x="308" y="0"/>
                </a:cxn>
                <a:cxn ang="0">
                  <a:pos x="352" y="0"/>
                </a:cxn>
                <a:cxn ang="0">
                  <a:pos x="388" y="8"/>
                </a:cxn>
                <a:cxn ang="0">
                  <a:pos x="436" y="12"/>
                </a:cxn>
                <a:cxn ang="0">
                  <a:pos x="472" y="24"/>
                </a:cxn>
                <a:cxn ang="0">
                  <a:pos x="504" y="44"/>
                </a:cxn>
                <a:cxn ang="0">
                  <a:pos x="520" y="56"/>
                </a:cxn>
                <a:cxn ang="0">
                  <a:pos x="528" y="72"/>
                </a:cxn>
                <a:cxn ang="0">
                  <a:pos x="520" y="96"/>
                </a:cxn>
                <a:cxn ang="0">
                  <a:pos x="508" y="116"/>
                </a:cxn>
                <a:cxn ang="0">
                  <a:pos x="492" y="132"/>
                </a:cxn>
                <a:cxn ang="0">
                  <a:pos x="460" y="152"/>
                </a:cxn>
                <a:cxn ang="0">
                  <a:pos x="416" y="168"/>
                </a:cxn>
                <a:cxn ang="0">
                  <a:pos x="316" y="200"/>
                </a:cxn>
                <a:cxn ang="0">
                  <a:pos x="188" y="228"/>
                </a:cxn>
                <a:cxn ang="0">
                  <a:pos x="132" y="240"/>
                </a:cxn>
                <a:cxn ang="0">
                  <a:pos x="132" y="236"/>
                </a:cxn>
                <a:cxn ang="0">
                  <a:pos x="108" y="240"/>
                </a:cxn>
                <a:cxn ang="0">
                  <a:pos x="56" y="248"/>
                </a:cxn>
                <a:cxn ang="0">
                  <a:pos x="20" y="252"/>
                </a:cxn>
                <a:cxn ang="0">
                  <a:pos x="0" y="260"/>
                </a:cxn>
                <a:cxn ang="0">
                  <a:pos x="12" y="248"/>
                </a:cxn>
                <a:cxn ang="0">
                  <a:pos x="24" y="236"/>
                </a:cxn>
                <a:cxn ang="0">
                  <a:pos x="36" y="224"/>
                </a:cxn>
              </a:cxnLst>
              <a:rect l="0" t="0" r="0" b="0"/>
              <a:pathLst>
                <a:path w="528" h="260">
                  <a:moveTo>
                    <a:pt x="36" y="224"/>
                  </a:moveTo>
                  <a:lnTo>
                    <a:pt x="56" y="212"/>
                  </a:lnTo>
                  <a:lnTo>
                    <a:pt x="156" y="204"/>
                  </a:lnTo>
                  <a:lnTo>
                    <a:pt x="236" y="188"/>
                  </a:lnTo>
                  <a:lnTo>
                    <a:pt x="284" y="168"/>
                  </a:lnTo>
                  <a:lnTo>
                    <a:pt x="304" y="156"/>
                  </a:lnTo>
                  <a:lnTo>
                    <a:pt x="332" y="140"/>
                  </a:lnTo>
                  <a:lnTo>
                    <a:pt x="356" y="120"/>
                  </a:lnTo>
                  <a:lnTo>
                    <a:pt x="376" y="104"/>
                  </a:lnTo>
                  <a:lnTo>
                    <a:pt x="380" y="84"/>
                  </a:lnTo>
                  <a:lnTo>
                    <a:pt x="376" y="60"/>
                  </a:lnTo>
                  <a:lnTo>
                    <a:pt x="368" y="48"/>
                  </a:lnTo>
                  <a:lnTo>
                    <a:pt x="356" y="32"/>
                  </a:lnTo>
                  <a:lnTo>
                    <a:pt x="340" y="12"/>
                  </a:lnTo>
                  <a:lnTo>
                    <a:pt x="308" y="0"/>
                  </a:lnTo>
                  <a:lnTo>
                    <a:pt x="352" y="0"/>
                  </a:lnTo>
                  <a:lnTo>
                    <a:pt x="388" y="8"/>
                  </a:lnTo>
                  <a:lnTo>
                    <a:pt x="436" y="12"/>
                  </a:lnTo>
                  <a:lnTo>
                    <a:pt x="472" y="24"/>
                  </a:lnTo>
                  <a:lnTo>
                    <a:pt x="504" y="44"/>
                  </a:lnTo>
                  <a:lnTo>
                    <a:pt x="520" y="56"/>
                  </a:lnTo>
                  <a:lnTo>
                    <a:pt x="528" y="72"/>
                  </a:lnTo>
                  <a:lnTo>
                    <a:pt x="520" y="96"/>
                  </a:lnTo>
                  <a:lnTo>
                    <a:pt x="508" y="116"/>
                  </a:lnTo>
                  <a:lnTo>
                    <a:pt x="492" y="132"/>
                  </a:lnTo>
                  <a:lnTo>
                    <a:pt x="460" y="152"/>
                  </a:lnTo>
                  <a:lnTo>
                    <a:pt x="416" y="168"/>
                  </a:lnTo>
                  <a:lnTo>
                    <a:pt x="316" y="200"/>
                  </a:lnTo>
                  <a:lnTo>
                    <a:pt x="188" y="228"/>
                  </a:lnTo>
                  <a:lnTo>
                    <a:pt x="132" y="240"/>
                  </a:lnTo>
                  <a:lnTo>
                    <a:pt x="132" y="236"/>
                  </a:lnTo>
                  <a:lnTo>
                    <a:pt x="108" y="240"/>
                  </a:lnTo>
                  <a:lnTo>
                    <a:pt x="56" y="248"/>
                  </a:lnTo>
                  <a:lnTo>
                    <a:pt x="20" y="252"/>
                  </a:lnTo>
                  <a:lnTo>
                    <a:pt x="0" y="260"/>
                  </a:lnTo>
                  <a:lnTo>
                    <a:pt x="12" y="248"/>
                  </a:lnTo>
                  <a:lnTo>
                    <a:pt x="24" y="236"/>
                  </a:lnTo>
                  <a:lnTo>
                    <a:pt x="36" y="2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4288" y="544"/>
              <a:ext cx="104" cy="56"/>
            </a:xfrm>
            <a:custGeom>
              <a:avLst/>
              <a:gdLst/>
              <a:ahLst/>
              <a:cxnLst>
                <a:cxn ang="0">
                  <a:pos x="0" y="32"/>
                </a:cxn>
                <a:cxn ang="0">
                  <a:pos x="0" y="20"/>
                </a:cxn>
                <a:cxn ang="0">
                  <a:pos x="12" y="12"/>
                </a:cxn>
                <a:cxn ang="0">
                  <a:pos x="56" y="4"/>
                </a:cxn>
                <a:cxn ang="0">
                  <a:pos x="104" y="0"/>
                </a:cxn>
                <a:cxn ang="0">
                  <a:pos x="60" y="20"/>
                </a:cxn>
                <a:cxn ang="0">
                  <a:pos x="36" y="36"/>
                </a:cxn>
                <a:cxn ang="0">
                  <a:pos x="12" y="56"/>
                </a:cxn>
                <a:cxn ang="0">
                  <a:pos x="8" y="44"/>
                </a:cxn>
                <a:cxn ang="0">
                  <a:pos x="0" y="32"/>
                </a:cxn>
              </a:cxnLst>
              <a:rect l="0" t="0" r="0" b="0"/>
              <a:pathLst>
                <a:path w="104" h="56">
                  <a:moveTo>
                    <a:pt x="0" y="32"/>
                  </a:moveTo>
                  <a:lnTo>
                    <a:pt x="0" y="20"/>
                  </a:lnTo>
                  <a:lnTo>
                    <a:pt x="12" y="12"/>
                  </a:lnTo>
                  <a:lnTo>
                    <a:pt x="56" y="4"/>
                  </a:lnTo>
                  <a:lnTo>
                    <a:pt x="104" y="0"/>
                  </a:lnTo>
                  <a:lnTo>
                    <a:pt x="60" y="20"/>
                  </a:lnTo>
                  <a:lnTo>
                    <a:pt x="36" y="36"/>
                  </a:lnTo>
                  <a:lnTo>
                    <a:pt x="12" y="56"/>
                  </a:lnTo>
                  <a:lnTo>
                    <a:pt x="8" y="44"/>
                  </a:lnTo>
                  <a:lnTo>
                    <a:pt x="0" y="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4300" y="276"/>
              <a:ext cx="580" cy="360"/>
            </a:xfrm>
            <a:custGeom>
              <a:avLst/>
              <a:gdLst/>
              <a:ahLst/>
              <a:cxnLst>
                <a:cxn ang="0">
                  <a:pos x="20" y="340"/>
                </a:cxn>
                <a:cxn ang="0">
                  <a:pos x="0" y="328"/>
                </a:cxn>
                <a:cxn ang="0">
                  <a:pos x="12" y="316"/>
                </a:cxn>
                <a:cxn ang="0">
                  <a:pos x="44" y="292"/>
                </a:cxn>
                <a:cxn ang="0">
                  <a:pos x="96" y="272"/>
                </a:cxn>
                <a:cxn ang="0">
                  <a:pos x="176" y="256"/>
                </a:cxn>
                <a:cxn ang="0">
                  <a:pos x="308" y="224"/>
                </a:cxn>
                <a:cxn ang="0">
                  <a:pos x="404" y="196"/>
                </a:cxn>
                <a:cxn ang="0">
                  <a:pos x="448" y="176"/>
                </a:cxn>
                <a:cxn ang="0">
                  <a:pos x="480" y="152"/>
                </a:cxn>
                <a:cxn ang="0">
                  <a:pos x="504" y="136"/>
                </a:cxn>
                <a:cxn ang="0">
                  <a:pos x="516" y="116"/>
                </a:cxn>
                <a:cxn ang="0">
                  <a:pos x="520" y="92"/>
                </a:cxn>
                <a:cxn ang="0">
                  <a:pos x="508" y="76"/>
                </a:cxn>
                <a:cxn ang="0">
                  <a:pos x="492" y="56"/>
                </a:cxn>
                <a:cxn ang="0">
                  <a:pos x="460" y="44"/>
                </a:cxn>
                <a:cxn ang="0">
                  <a:pos x="424" y="32"/>
                </a:cxn>
                <a:cxn ang="0">
                  <a:pos x="376" y="20"/>
                </a:cxn>
                <a:cxn ang="0">
                  <a:pos x="332" y="16"/>
                </a:cxn>
                <a:cxn ang="0">
                  <a:pos x="292" y="20"/>
                </a:cxn>
                <a:cxn ang="0">
                  <a:pos x="224" y="8"/>
                </a:cxn>
                <a:cxn ang="0">
                  <a:pos x="284" y="0"/>
                </a:cxn>
                <a:cxn ang="0">
                  <a:pos x="376" y="0"/>
                </a:cxn>
                <a:cxn ang="0">
                  <a:pos x="424" y="8"/>
                </a:cxn>
                <a:cxn ang="0">
                  <a:pos x="472" y="20"/>
                </a:cxn>
                <a:cxn ang="0">
                  <a:pos x="520" y="40"/>
                </a:cxn>
                <a:cxn ang="0">
                  <a:pos x="556" y="56"/>
                </a:cxn>
                <a:cxn ang="0">
                  <a:pos x="568" y="80"/>
                </a:cxn>
                <a:cxn ang="0">
                  <a:pos x="580" y="100"/>
                </a:cxn>
                <a:cxn ang="0">
                  <a:pos x="580" y="124"/>
                </a:cxn>
                <a:cxn ang="0">
                  <a:pos x="568" y="152"/>
                </a:cxn>
                <a:cxn ang="0">
                  <a:pos x="552" y="176"/>
                </a:cxn>
                <a:cxn ang="0">
                  <a:pos x="508" y="196"/>
                </a:cxn>
                <a:cxn ang="0">
                  <a:pos x="448" y="212"/>
                </a:cxn>
                <a:cxn ang="0">
                  <a:pos x="368" y="236"/>
                </a:cxn>
                <a:cxn ang="0">
                  <a:pos x="292" y="248"/>
                </a:cxn>
                <a:cxn ang="0">
                  <a:pos x="220" y="256"/>
                </a:cxn>
                <a:cxn ang="0">
                  <a:pos x="152" y="268"/>
                </a:cxn>
                <a:cxn ang="0">
                  <a:pos x="96" y="288"/>
                </a:cxn>
                <a:cxn ang="0">
                  <a:pos x="80" y="300"/>
                </a:cxn>
                <a:cxn ang="0">
                  <a:pos x="60" y="316"/>
                </a:cxn>
                <a:cxn ang="0">
                  <a:pos x="56" y="336"/>
                </a:cxn>
                <a:cxn ang="0">
                  <a:pos x="56" y="360"/>
                </a:cxn>
                <a:cxn ang="0">
                  <a:pos x="20" y="340"/>
                </a:cxn>
              </a:cxnLst>
              <a:rect l="0" t="0" r="0" b="0"/>
              <a:pathLst>
                <a:path w="580" h="360">
                  <a:moveTo>
                    <a:pt x="20" y="340"/>
                  </a:moveTo>
                  <a:lnTo>
                    <a:pt x="0" y="328"/>
                  </a:lnTo>
                  <a:lnTo>
                    <a:pt x="12" y="316"/>
                  </a:lnTo>
                  <a:lnTo>
                    <a:pt x="44" y="292"/>
                  </a:lnTo>
                  <a:lnTo>
                    <a:pt x="96" y="272"/>
                  </a:lnTo>
                  <a:lnTo>
                    <a:pt x="176" y="256"/>
                  </a:lnTo>
                  <a:lnTo>
                    <a:pt x="308" y="224"/>
                  </a:lnTo>
                  <a:lnTo>
                    <a:pt x="404" y="196"/>
                  </a:lnTo>
                  <a:lnTo>
                    <a:pt x="448" y="176"/>
                  </a:lnTo>
                  <a:lnTo>
                    <a:pt x="480" y="152"/>
                  </a:lnTo>
                  <a:lnTo>
                    <a:pt x="504" y="136"/>
                  </a:lnTo>
                  <a:lnTo>
                    <a:pt x="516" y="116"/>
                  </a:lnTo>
                  <a:lnTo>
                    <a:pt x="520" y="92"/>
                  </a:lnTo>
                  <a:lnTo>
                    <a:pt x="508" y="76"/>
                  </a:lnTo>
                  <a:lnTo>
                    <a:pt x="492" y="56"/>
                  </a:lnTo>
                  <a:lnTo>
                    <a:pt x="460" y="44"/>
                  </a:lnTo>
                  <a:lnTo>
                    <a:pt x="424" y="32"/>
                  </a:lnTo>
                  <a:lnTo>
                    <a:pt x="376" y="20"/>
                  </a:lnTo>
                  <a:lnTo>
                    <a:pt x="332" y="16"/>
                  </a:lnTo>
                  <a:lnTo>
                    <a:pt x="292" y="20"/>
                  </a:lnTo>
                  <a:lnTo>
                    <a:pt x="224" y="8"/>
                  </a:lnTo>
                  <a:lnTo>
                    <a:pt x="284" y="0"/>
                  </a:lnTo>
                  <a:lnTo>
                    <a:pt x="376" y="0"/>
                  </a:lnTo>
                  <a:lnTo>
                    <a:pt x="424" y="8"/>
                  </a:lnTo>
                  <a:lnTo>
                    <a:pt x="472" y="20"/>
                  </a:lnTo>
                  <a:lnTo>
                    <a:pt x="520" y="40"/>
                  </a:lnTo>
                  <a:lnTo>
                    <a:pt x="556" y="56"/>
                  </a:lnTo>
                  <a:lnTo>
                    <a:pt x="568" y="80"/>
                  </a:lnTo>
                  <a:lnTo>
                    <a:pt x="580" y="100"/>
                  </a:lnTo>
                  <a:lnTo>
                    <a:pt x="580" y="124"/>
                  </a:lnTo>
                  <a:lnTo>
                    <a:pt x="568" y="152"/>
                  </a:lnTo>
                  <a:lnTo>
                    <a:pt x="552" y="176"/>
                  </a:lnTo>
                  <a:lnTo>
                    <a:pt x="508" y="196"/>
                  </a:lnTo>
                  <a:lnTo>
                    <a:pt x="448" y="212"/>
                  </a:lnTo>
                  <a:lnTo>
                    <a:pt x="368" y="236"/>
                  </a:lnTo>
                  <a:lnTo>
                    <a:pt x="292" y="248"/>
                  </a:lnTo>
                  <a:lnTo>
                    <a:pt x="220" y="256"/>
                  </a:lnTo>
                  <a:lnTo>
                    <a:pt x="152" y="268"/>
                  </a:lnTo>
                  <a:lnTo>
                    <a:pt x="96" y="288"/>
                  </a:lnTo>
                  <a:lnTo>
                    <a:pt x="80" y="300"/>
                  </a:lnTo>
                  <a:lnTo>
                    <a:pt x="60" y="316"/>
                  </a:lnTo>
                  <a:lnTo>
                    <a:pt x="56" y="336"/>
                  </a:lnTo>
                  <a:lnTo>
                    <a:pt x="56" y="360"/>
                  </a:lnTo>
                  <a:lnTo>
                    <a:pt x="20" y="3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4360" y="292"/>
              <a:ext cx="612" cy="360"/>
            </a:xfrm>
            <a:custGeom>
              <a:avLst/>
              <a:gdLst/>
              <a:ahLst/>
              <a:cxnLst>
                <a:cxn ang="0">
                  <a:pos x="0" y="344"/>
                </a:cxn>
                <a:cxn ang="0">
                  <a:pos x="0" y="320"/>
                </a:cxn>
                <a:cxn ang="0">
                  <a:pos x="8" y="300"/>
                </a:cxn>
                <a:cxn ang="0">
                  <a:pos x="20" y="288"/>
                </a:cxn>
                <a:cxn ang="0">
                  <a:pos x="44" y="276"/>
                </a:cxn>
                <a:cxn ang="0">
                  <a:pos x="92" y="256"/>
                </a:cxn>
                <a:cxn ang="0">
                  <a:pos x="160" y="244"/>
                </a:cxn>
                <a:cxn ang="0">
                  <a:pos x="232" y="240"/>
                </a:cxn>
                <a:cxn ang="0">
                  <a:pos x="308" y="220"/>
                </a:cxn>
                <a:cxn ang="0">
                  <a:pos x="396" y="204"/>
                </a:cxn>
                <a:cxn ang="0">
                  <a:pos x="448" y="184"/>
                </a:cxn>
                <a:cxn ang="0">
                  <a:pos x="492" y="160"/>
                </a:cxn>
                <a:cxn ang="0">
                  <a:pos x="516" y="136"/>
                </a:cxn>
                <a:cxn ang="0">
                  <a:pos x="528" y="112"/>
                </a:cxn>
                <a:cxn ang="0">
                  <a:pos x="528" y="84"/>
                </a:cxn>
                <a:cxn ang="0">
                  <a:pos x="516" y="60"/>
                </a:cxn>
                <a:cxn ang="0">
                  <a:pos x="496" y="40"/>
                </a:cxn>
                <a:cxn ang="0">
                  <a:pos x="460" y="16"/>
                </a:cxn>
                <a:cxn ang="0">
                  <a:pos x="412" y="0"/>
                </a:cxn>
                <a:cxn ang="0">
                  <a:pos x="484" y="4"/>
                </a:cxn>
                <a:cxn ang="0">
                  <a:pos x="528" y="12"/>
                </a:cxn>
                <a:cxn ang="0">
                  <a:pos x="564" y="28"/>
                </a:cxn>
                <a:cxn ang="0">
                  <a:pos x="600" y="48"/>
                </a:cxn>
                <a:cxn ang="0">
                  <a:pos x="612" y="60"/>
                </a:cxn>
                <a:cxn ang="0">
                  <a:pos x="612" y="72"/>
                </a:cxn>
                <a:cxn ang="0">
                  <a:pos x="612" y="84"/>
                </a:cxn>
                <a:cxn ang="0">
                  <a:pos x="604" y="100"/>
                </a:cxn>
                <a:cxn ang="0">
                  <a:pos x="580" y="124"/>
                </a:cxn>
                <a:cxn ang="0">
                  <a:pos x="544" y="148"/>
                </a:cxn>
                <a:cxn ang="0">
                  <a:pos x="508" y="168"/>
                </a:cxn>
                <a:cxn ang="0">
                  <a:pos x="460" y="184"/>
                </a:cxn>
                <a:cxn ang="0">
                  <a:pos x="352" y="220"/>
                </a:cxn>
                <a:cxn ang="0">
                  <a:pos x="212" y="252"/>
                </a:cxn>
                <a:cxn ang="0">
                  <a:pos x="124" y="272"/>
                </a:cxn>
                <a:cxn ang="0">
                  <a:pos x="68" y="288"/>
                </a:cxn>
                <a:cxn ang="0">
                  <a:pos x="44" y="308"/>
                </a:cxn>
                <a:cxn ang="0">
                  <a:pos x="36" y="312"/>
                </a:cxn>
                <a:cxn ang="0">
                  <a:pos x="32" y="320"/>
                </a:cxn>
                <a:cxn ang="0">
                  <a:pos x="32" y="332"/>
                </a:cxn>
                <a:cxn ang="0">
                  <a:pos x="36" y="348"/>
                </a:cxn>
                <a:cxn ang="0">
                  <a:pos x="48" y="360"/>
                </a:cxn>
                <a:cxn ang="0">
                  <a:pos x="0" y="344"/>
                </a:cxn>
              </a:cxnLst>
              <a:rect l="0" t="0" r="0" b="0"/>
              <a:pathLst>
                <a:path w="612" h="360">
                  <a:moveTo>
                    <a:pt x="0" y="344"/>
                  </a:moveTo>
                  <a:lnTo>
                    <a:pt x="0" y="320"/>
                  </a:lnTo>
                  <a:lnTo>
                    <a:pt x="8" y="300"/>
                  </a:lnTo>
                  <a:lnTo>
                    <a:pt x="20" y="288"/>
                  </a:lnTo>
                  <a:lnTo>
                    <a:pt x="44" y="276"/>
                  </a:lnTo>
                  <a:lnTo>
                    <a:pt x="92" y="256"/>
                  </a:lnTo>
                  <a:lnTo>
                    <a:pt x="160" y="244"/>
                  </a:lnTo>
                  <a:lnTo>
                    <a:pt x="232" y="240"/>
                  </a:lnTo>
                  <a:lnTo>
                    <a:pt x="308" y="220"/>
                  </a:lnTo>
                  <a:lnTo>
                    <a:pt x="396" y="204"/>
                  </a:lnTo>
                  <a:lnTo>
                    <a:pt x="448" y="184"/>
                  </a:lnTo>
                  <a:lnTo>
                    <a:pt x="492" y="160"/>
                  </a:lnTo>
                  <a:lnTo>
                    <a:pt x="516" y="136"/>
                  </a:lnTo>
                  <a:lnTo>
                    <a:pt x="528" y="112"/>
                  </a:lnTo>
                  <a:lnTo>
                    <a:pt x="528" y="84"/>
                  </a:lnTo>
                  <a:lnTo>
                    <a:pt x="516" y="60"/>
                  </a:lnTo>
                  <a:lnTo>
                    <a:pt x="496" y="40"/>
                  </a:lnTo>
                  <a:lnTo>
                    <a:pt x="460" y="16"/>
                  </a:lnTo>
                  <a:lnTo>
                    <a:pt x="412" y="0"/>
                  </a:lnTo>
                  <a:lnTo>
                    <a:pt x="484" y="4"/>
                  </a:lnTo>
                  <a:lnTo>
                    <a:pt x="528" y="12"/>
                  </a:lnTo>
                  <a:lnTo>
                    <a:pt x="564" y="28"/>
                  </a:lnTo>
                  <a:lnTo>
                    <a:pt x="600" y="48"/>
                  </a:lnTo>
                  <a:lnTo>
                    <a:pt x="612" y="60"/>
                  </a:lnTo>
                  <a:lnTo>
                    <a:pt x="612" y="72"/>
                  </a:lnTo>
                  <a:lnTo>
                    <a:pt x="612" y="84"/>
                  </a:lnTo>
                  <a:lnTo>
                    <a:pt x="604" y="100"/>
                  </a:lnTo>
                  <a:lnTo>
                    <a:pt x="580" y="124"/>
                  </a:lnTo>
                  <a:lnTo>
                    <a:pt x="544" y="148"/>
                  </a:lnTo>
                  <a:lnTo>
                    <a:pt x="508" y="168"/>
                  </a:lnTo>
                  <a:lnTo>
                    <a:pt x="460" y="184"/>
                  </a:lnTo>
                  <a:lnTo>
                    <a:pt x="352" y="220"/>
                  </a:lnTo>
                  <a:lnTo>
                    <a:pt x="212" y="252"/>
                  </a:lnTo>
                  <a:lnTo>
                    <a:pt x="124" y="272"/>
                  </a:lnTo>
                  <a:lnTo>
                    <a:pt x="68" y="288"/>
                  </a:lnTo>
                  <a:lnTo>
                    <a:pt x="44" y="308"/>
                  </a:lnTo>
                  <a:lnTo>
                    <a:pt x="36" y="312"/>
                  </a:lnTo>
                  <a:lnTo>
                    <a:pt x="32" y="320"/>
                  </a:lnTo>
                  <a:lnTo>
                    <a:pt x="32" y="332"/>
                  </a:lnTo>
                  <a:lnTo>
                    <a:pt x="36" y="348"/>
                  </a:lnTo>
                  <a:lnTo>
                    <a:pt x="48" y="360"/>
                  </a:lnTo>
                  <a:lnTo>
                    <a:pt x="0" y="3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4392" y="296"/>
              <a:ext cx="640" cy="388"/>
            </a:xfrm>
            <a:custGeom>
              <a:avLst/>
              <a:gdLst/>
              <a:ahLst/>
              <a:cxnLst>
                <a:cxn ang="0">
                  <a:pos x="28" y="364"/>
                </a:cxn>
                <a:cxn ang="0">
                  <a:pos x="16" y="352"/>
                </a:cxn>
                <a:cxn ang="0">
                  <a:pos x="4" y="340"/>
                </a:cxn>
                <a:cxn ang="0">
                  <a:pos x="0" y="328"/>
                </a:cxn>
                <a:cxn ang="0">
                  <a:pos x="4" y="308"/>
                </a:cxn>
                <a:cxn ang="0">
                  <a:pos x="12" y="304"/>
                </a:cxn>
                <a:cxn ang="0">
                  <a:pos x="40" y="292"/>
                </a:cxn>
                <a:cxn ang="0">
                  <a:pos x="92" y="272"/>
                </a:cxn>
                <a:cxn ang="0">
                  <a:pos x="180" y="252"/>
                </a:cxn>
                <a:cxn ang="0">
                  <a:pos x="320" y="216"/>
                </a:cxn>
                <a:cxn ang="0">
                  <a:pos x="428" y="188"/>
                </a:cxn>
                <a:cxn ang="0">
                  <a:pos x="476" y="168"/>
                </a:cxn>
                <a:cxn ang="0">
                  <a:pos x="520" y="144"/>
                </a:cxn>
                <a:cxn ang="0">
                  <a:pos x="556" y="120"/>
                </a:cxn>
                <a:cxn ang="0">
                  <a:pos x="572" y="96"/>
                </a:cxn>
                <a:cxn ang="0">
                  <a:pos x="584" y="84"/>
                </a:cxn>
                <a:cxn ang="0">
                  <a:pos x="584" y="68"/>
                </a:cxn>
                <a:cxn ang="0">
                  <a:pos x="580" y="56"/>
                </a:cxn>
                <a:cxn ang="0">
                  <a:pos x="572" y="44"/>
                </a:cxn>
                <a:cxn ang="0">
                  <a:pos x="532" y="20"/>
                </a:cxn>
                <a:cxn ang="0">
                  <a:pos x="520" y="12"/>
                </a:cxn>
                <a:cxn ang="0">
                  <a:pos x="476" y="0"/>
                </a:cxn>
                <a:cxn ang="0">
                  <a:pos x="524" y="8"/>
                </a:cxn>
                <a:cxn ang="0">
                  <a:pos x="572" y="24"/>
                </a:cxn>
                <a:cxn ang="0">
                  <a:pos x="612" y="56"/>
                </a:cxn>
                <a:cxn ang="0">
                  <a:pos x="628" y="72"/>
                </a:cxn>
                <a:cxn ang="0">
                  <a:pos x="640" y="92"/>
                </a:cxn>
                <a:cxn ang="0">
                  <a:pos x="640" y="96"/>
                </a:cxn>
                <a:cxn ang="0">
                  <a:pos x="636" y="116"/>
                </a:cxn>
                <a:cxn ang="0">
                  <a:pos x="616" y="132"/>
                </a:cxn>
                <a:cxn ang="0">
                  <a:pos x="572" y="156"/>
                </a:cxn>
                <a:cxn ang="0">
                  <a:pos x="532" y="176"/>
                </a:cxn>
                <a:cxn ang="0">
                  <a:pos x="488" y="188"/>
                </a:cxn>
                <a:cxn ang="0">
                  <a:pos x="448" y="200"/>
                </a:cxn>
                <a:cxn ang="0">
                  <a:pos x="416" y="204"/>
                </a:cxn>
                <a:cxn ang="0">
                  <a:pos x="352" y="228"/>
                </a:cxn>
                <a:cxn ang="0">
                  <a:pos x="276" y="248"/>
                </a:cxn>
                <a:cxn ang="0">
                  <a:pos x="216" y="260"/>
                </a:cxn>
                <a:cxn ang="0">
                  <a:pos x="188" y="272"/>
                </a:cxn>
                <a:cxn ang="0">
                  <a:pos x="140" y="292"/>
                </a:cxn>
                <a:cxn ang="0">
                  <a:pos x="128" y="304"/>
                </a:cxn>
                <a:cxn ang="0">
                  <a:pos x="120" y="320"/>
                </a:cxn>
                <a:cxn ang="0">
                  <a:pos x="116" y="340"/>
                </a:cxn>
                <a:cxn ang="0">
                  <a:pos x="116" y="356"/>
                </a:cxn>
                <a:cxn ang="0">
                  <a:pos x="128" y="388"/>
                </a:cxn>
                <a:cxn ang="0">
                  <a:pos x="28" y="364"/>
                </a:cxn>
              </a:cxnLst>
              <a:rect l="0" t="0" r="0" b="0"/>
              <a:pathLst>
                <a:path w="640" h="388">
                  <a:moveTo>
                    <a:pt x="28" y="364"/>
                  </a:moveTo>
                  <a:lnTo>
                    <a:pt x="16" y="352"/>
                  </a:lnTo>
                  <a:lnTo>
                    <a:pt x="4" y="340"/>
                  </a:lnTo>
                  <a:lnTo>
                    <a:pt x="0" y="328"/>
                  </a:lnTo>
                  <a:lnTo>
                    <a:pt x="4" y="308"/>
                  </a:lnTo>
                  <a:lnTo>
                    <a:pt x="12" y="304"/>
                  </a:lnTo>
                  <a:lnTo>
                    <a:pt x="40" y="292"/>
                  </a:lnTo>
                  <a:lnTo>
                    <a:pt x="92" y="272"/>
                  </a:lnTo>
                  <a:lnTo>
                    <a:pt x="180" y="252"/>
                  </a:lnTo>
                  <a:lnTo>
                    <a:pt x="320" y="216"/>
                  </a:lnTo>
                  <a:lnTo>
                    <a:pt x="428" y="188"/>
                  </a:lnTo>
                  <a:lnTo>
                    <a:pt x="476" y="168"/>
                  </a:lnTo>
                  <a:lnTo>
                    <a:pt x="520" y="144"/>
                  </a:lnTo>
                  <a:lnTo>
                    <a:pt x="556" y="120"/>
                  </a:lnTo>
                  <a:lnTo>
                    <a:pt x="572" y="96"/>
                  </a:lnTo>
                  <a:lnTo>
                    <a:pt x="584" y="84"/>
                  </a:lnTo>
                  <a:lnTo>
                    <a:pt x="584" y="68"/>
                  </a:lnTo>
                  <a:lnTo>
                    <a:pt x="580" y="56"/>
                  </a:lnTo>
                  <a:lnTo>
                    <a:pt x="572" y="44"/>
                  </a:lnTo>
                  <a:lnTo>
                    <a:pt x="532" y="20"/>
                  </a:lnTo>
                  <a:lnTo>
                    <a:pt x="520" y="12"/>
                  </a:lnTo>
                  <a:lnTo>
                    <a:pt x="476" y="0"/>
                  </a:lnTo>
                  <a:lnTo>
                    <a:pt x="524" y="8"/>
                  </a:lnTo>
                  <a:lnTo>
                    <a:pt x="572" y="24"/>
                  </a:lnTo>
                  <a:lnTo>
                    <a:pt x="612" y="56"/>
                  </a:lnTo>
                  <a:lnTo>
                    <a:pt x="628" y="72"/>
                  </a:lnTo>
                  <a:lnTo>
                    <a:pt x="640" y="92"/>
                  </a:lnTo>
                  <a:lnTo>
                    <a:pt x="640" y="96"/>
                  </a:lnTo>
                  <a:lnTo>
                    <a:pt x="636" y="116"/>
                  </a:lnTo>
                  <a:lnTo>
                    <a:pt x="616" y="132"/>
                  </a:lnTo>
                  <a:lnTo>
                    <a:pt x="572" y="156"/>
                  </a:lnTo>
                  <a:lnTo>
                    <a:pt x="532" y="176"/>
                  </a:lnTo>
                  <a:lnTo>
                    <a:pt x="488" y="188"/>
                  </a:lnTo>
                  <a:lnTo>
                    <a:pt x="448" y="200"/>
                  </a:lnTo>
                  <a:lnTo>
                    <a:pt x="416" y="204"/>
                  </a:lnTo>
                  <a:lnTo>
                    <a:pt x="352" y="228"/>
                  </a:lnTo>
                  <a:lnTo>
                    <a:pt x="276" y="248"/>
                  </a:lnTo>
                  <a:lnTo>
                    <a:pt x="216" y="260"/>
                  </a:lnTo>
                  <a:lnTo>
                    <a:pt x="188" y="272"/>
                  </a:lnTo>
                  <a:lnTo>
                    <a:pt x="140" y="292"/>
                  </a:lnTo>
                  <a:lnTo>
                    <a:pt x="128" y="304"/>
                  </a:lnTo>
                  <a:lnTo>
                    <a:pt x="120" y="320"/>
                  </a:lnTo>
                  <a:lnTo>
                    <a:pt x="116" y="340"/>
                  </a:lnTo>
                  <a:lnTo>
                    <a:pt x="116" y="356"/>
                  </a:lnTo>
                  <a:lnTo>
                    <a:pt x="128" y="388"/>
                  </a:lnTo>
                  <a:lnTo>
                    <a:pt x="28" y="3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4512" y="548"/>
              <a:ext cx="140" cy="148"/>
            </a:xfrm>
            <a:custGeom>
              <a:avLst/>
              <a:gdLst/>
              <a:ahLst/>
              <a:cxnLst>
                <a:cxn ang="0">
                  <a:pos x="12" y="136"/>
                </a:cxn>
                <a:cxn ang="0">
                  <a:pos x="0" y="112"/>
                </a:cxn>
                <a:cxn ang="0">
                  <a:pos x="0" y="92"/>
                </a:cxn>
                <a:cxn ang="0">
                  <a:pos x="0" y="68"/>
                </a:cxn>
                <a:cxn ang="0">
                  <a:pos x="12" y="56"/>
                </a:cxn>
                <a:cxn ang="0">
                  <a:pos x="24" y="44"/>
                </a:cxn>
                <a:cxn ang="0">
                  <a:pos x="68" y="28"/>
                </a:cxn>
                <a:cxn ang="0">
                  <a:pos x="92" y="16"/>
                </a:cxn>
                <a:cxn ang="0">
                  <a:pos x="140" y="0"/>
                </a:cxn>
                <a:cxn ang="0">
                  <a:pos x="132" y="8"/>
                </a:cxn>
                <a:cxn ang="0">
                  <a:pos x="104" y="20"/>
                </a:cxn>
                <a:cxn ang="0">
                  <a:pos x="80" y="40"/>
                </a:cxn>
                <a:cxn ang="0">
                  <a:pos x="60" y="56"/>
                </a:cxn>
                <a:cxn ang="0">
                  <a:pos x="56" y="76"/>
                </a:cxn>
                <a:cxn ang="0">
                  <a:pos x="56" y="100"/>
                </a:cxn>
                <a:cxn ang="0">
                  <a:pos x="68" y="116"/>
                </a:cxn>
                <a:cxn ang="0">
                  <a:pos x="84" y="148"/>
                </a:cxn>
                <a:cxn ang="0">
                  <a:pos x="12" y="136"/>
                </a:cxn>
              </a:cxnLst>
              <a:rect l="0" t="0" r="0" b="0"/>
              <a:pathLst>
                <a:path w="140" h="148">
                  <a:moveTo>
                    <a:pt x="12" y="136"/>
                  </a:moveTo>
                  <a:lnTo>
                    <a:pt x="0" y="112"/>
                  </a:lnTo>
                  <a:lnTo>
                    <a:pt x="0" y="92"/>
                  </a:lnTo>
                  <a:lnTo>
                    <a:pt x="0" y="68"/>
                  </a:lnTo>
                  <a:lnTo>
                    <a:pt x="12" y="56"/>
                  </a:lnTo>
                  <a:lnTo>
                    <a:pt x="24" y="44"/>
                  </a:lnTo>
                  <a:lnTo>
                    <a:pt x="68" y="28"/>
                  </a:lnTo>
                  <a:lnTo>
                    <a:pt x="92" y="16"/>
                  </a:lnTo>
                  <a:lnTo>
                    <a:pt x="140" y="0"/>
                  </a:lnTo>
                  <a:lnTo>
                    <a:pt x="132" y="8"/>
                  </a:lnTo>
                  <a:lnTo>
                    <a:pt x="104" y="20"/>
                  </a:lnTo>
                  <a:lnTo>
                    <a:pt x="80" y="40"/>
                  </a:lnTo>
                  <a:lnTo>
                    <a:pt x="60" y="56"/>
                  </a:lnTo>
                  <a:lnTo>
                    <a:pt x="56" y="76"/>
                  </a:lnTo>
                  <a:lnTo>
                    <a:pt x="56" y="100"/>
                  </a:lnTo>
                  <a:lnTo>
                    <a:pt x="68" y="116"/>
                  </a:lnTo>
                  <a:lnTo>
                    <a:pt x="84" y="148"/>
                  </a:lnTo>
                  <a:lnTo>
                    <a:pt x="12" y="1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4572" y="536"/>
              <a:ext cx="144" cy="164"/>
            </a:xfrm>
            <a:custGeom>
              <a:avLst/>
              <a:gdLst/>
              <a:ahLst/>
              <a:cxnLst>
                <a:cxn ang="0">
                  <a:pos x="72" y="164"/>
                </a:cxn>
                <a:cxn ang="0">
                  <a:pos x="36" y="160"/>
                </a:cxn>
                <a:cxn ang="0">
                  <a:pos x="12" y="136"/>
                </a:cxn>
                <a:cxn ang="0">
                  <a:pos x="0" y="112"/>
                </a:cxn>
                <a:cxn ang="0">
                  <a:pos x="0" y="88"/>
                </a:cxn>
                <a:cxn ang="0">
                  <a:pos x="8" y="68"/>
                </a:cxn>
                <a:cxn ang="0">
                  <a:pos x="20" y="52"/>
                </a:cxn>
                <a:cxn ang="0">
                  <a:pos x="44" y="40"/>
                </a:cxn>
                <a:cxn ang="0">
                  <a:pos x="72" y="28"/>
                </a:cxn>
                <a:cxn ang="0">
                  <a:pos x="96" y="12"/>
                </a:cxn>
                <a:cxn ang="0">
                  <a:pos x="144" y="0"/>
                </a:cxn>
                <a:cxn ang="0">
                  <a:pos x="104" y="28"/>
                </a:cxn>
                <a:cxn ang="0">
                  <a:pos x="68" y="56"/>
                </a:cxn>
                <a:cxn ang="0">
                  <a:pos x="56" y="68"/>
                </a:cxn>
                <a:cxn ang="0">
                  <a:pos x="48" y="88"/>
                </a:cxn>
                <a:cxn ang="0">
                  <a:pos x="48" y="104"/>
                </a:cxn>
                <a:cxn ang="0">
                  <a:pos x="56" y="136"/>
                </a:cxn>
                <a:cxn ang="0">
                  <a:pos x="84" y="164"/>
                </a:cxn>
                <a:cxn ang="0">
                  <a:pos x="72" y="164"/>
                </a:cxn>
              </a:cxnLst>
              <a:rect l="0" t="0" r="0" b="0"/>
              <a:pathLst>
                <a:path w="144" h="164">
                  <a:moveTo>
                    <a:pt x="72" y="164"/>
                  </a:moveTo>
                  <a:lnTo>
                    <a:pt x="36" y="160"/>
                  </a:lnTo>
                  <a:lnTo>
                    <a:pt x="12" y="136"/>
                  </a:lnTo>
                  <a:lnTo>
                    <a:pt x="0" y="112"/>
                  </a:lnTo>
                  <a:lnTo>
                    <a:pt x="0" y="88"/>
                  </a:lnTo>
                  <a:lnTo>
                    <a:pt x="8" y="68"/>
                  </a:lnTo>
                  <a:lnTo>
                    <a:pt x="20" y="52"/>
                  </a:lnTo>
                  <a:lnTo>
                    <a:pt x="44" y="40"/>
                  </a:lnTo>
                  <a:lnTo>
                    <a:pt x="72" y="28"/>
                  </a:lnTo>
                  <a:lnTo>
                    <a:pt x="96" y="12"/>
                  </a:lnTo>
                  <a:lnTo>
                    <a:pt x="144" y="0"/>
                  </a:lnTo>
                  <a:lnTo>
                    <a:pt x="104" y="28"/>
                  </a:lnTo>
                  <a:lnTo>
                    <a:pt x="68" y="56"/>
                  </a:lnTo>
                  <a:lnTo>
                    <a:pt x="56" y="68"/>
                  </a:lnTo>
                  <a:lnTo>
                    <a:pt x="48" y="88"/>
                  </a:lnTo>
                  <a:lnTo>
                    <a:pt x="48" y="104"/>
                  </a:lnTo>
                  <a:lnTo>
                    <a:pt x="56" y="136"/>
                  </a:lnTo>
                  <a:lnTo>
                    <a:pt x="84" y="164"/>
                  </a:lnTo>
                  <a:lnTo>
                    <a:pt x="72" y="1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4620" y="500"/>
              <a:ext cx="212" cy="200"/>
            </a:xfrm>
            <a:custGeom>
              <a:avLst/>
              <a:gdLst/>
              <a:ahLst/>
              <a:cxnLst>
                <a:cxn ang="0">
                  <a:pos x="44" y="200"/>
                </a:cxn>
                <a:cxn ang="0">
                  <a:pos x="12" y="172"/>
                </a:cxn>
                <a:cxn ang="0">
                  <a:pos x="8" y="152"/>
                </a:cxn>
                <a:cxn ang="0">
                  <a:pos x="0" y="140"/>
                </a:cxn>
                <a:cxn ang="0">
                  <a:pos x="8" y="124"/>
                </a:cxn>
                <a:cxn ang="0">
                  <a:pos x="12" y="104"/>
                </a:cxn>
                <a:cxn ang="0">
                  <a:pos x="24" y="92"/>
                </a:cxn>
                <a:cxn ang="0">
                  <a:pos x="68" y="56"/>
                </a:cxn>
                <a:cxn ang="0">
                  <a:pos x="124" y="24"/>
                </a:cxn>
                <a:cxn ang="0">
                  <a:pos x="184" y="8"/>
                </a:cxn>
                <a:cxn ang="0">
                  <a:pos x="212" y="0"/>
                </a:cxn>
                <a:cxn ang="0">
                  <a:pos x="136" y="32"/>
                </a:cxn>
                <a:cxn ang="0">
                  <a:pos x="92" y="56"/>
                </a:cxn>
                <a:cxn ang="0">
                  <a:pos x="68" y="80"/>
                </a:cxn>
                <a:cxn ang="0">
                  <a:pos x="60" y="88"/>
                </a:cxn>
                <a:cxn ang="0">
                  <a:pos x="48" y="112"/>
                </a:cxn>
                <a:cxn ang="0">
                  <a:pos x="48" y="136"/>
                </a:cxn>
                <a:cxn ang="0">
                  <a:pos x="60" y="160"/>
                </a:cxn>
                <a:cxn ang="0">
                  <a:pos x="80" y="176"/>
                </a:cxn>
                <a:cxn ang="0">
                  <a:pos x="104" y="200"/>
                </a:cxn>
                <a:cxn ang="0">
                  <a:pos x="44" y="200"/>
                </a:cxn>
              </a:cxnLst>
              <a:rect l="0" t="0" r="0" b="0"/>
              <a:pathLst>
                <a:path w="212" h="200">
                  <a:moveTo>
                    <a:pt x="44" y="200"/>
                  </a:moveTo>
                  <a:lnTo>
                    <a:pt x="12" y="172"/>
                  </a:lnTo>
                  <a:lnTo>
                    <a:pt x="8" y="152"/>
                  </a:lnTo>
                  <a:lnTo>
                    <a:pt x="0" y="140"/>
                  </a:lnTo>
                  <a:lnTo>
                    <a:pt x="8" y="124"/>
                  </a:lnTo>
                  <a:lnTo>
                    <a:pt x="12" y="104"/>
                  </a:lnTo>
                  <a:lnTo>
                    <a:pt x="24" y="92"/>
                  </a:lnTo>
                  <a:lnTo>
                    <a:pt x="68" y="56"/>
                  </a:lnTo>
                  <a:lnTo>
                    <a:pt x="124" y="24"/>
                  </a:lnTo>
                  <a:lnTo>
                    <a:pt x="184" y="8"/>
                  </a:lnTo>
                  <a:lnTo>
                    <a:pt x="212" y="0"/>
                  </a:lnTo>
                  <a:lnTo>
                    <a:pt x="136" y="32"/>
                  </a:lnTo>
                  <a:lnTo>
                    <a:pt x="92" y="56"/>
                  </a:lnTo>
                  <a:lnTo>
                    <a:pt x="68" y="80"/>
                  </a:lnTo>
                  <a:lnTo>
                    <a:pt x="60" y="88"/>
                  </a:lnTo>
                  <a:lnTo>
                    <a:pt x="48" y="112"/>
                  </a:lnTo>
                  <a:lnTo>
                    <a:pt x="48" y="136"/>
                  </a:lnTo>
                  <a:lnTo>
                    <a:pt x="60" y="160"/>
                  </a:lnTo>
                  <a:lnTo>
                    <a:pt x="80" y="176"/>
                  </a:lnTo>
                  <a:lnTo>
                    <a:pt x="104" y="200"/>
                  </a:lnTo>
                  <a:lnTo>
                    <a:pt x="44"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4796" y="712"/>
              <a:ext cx="1" cy="8"/>
            </a:xfrm>
            <a:custGeom>
              <a:avLst/>
              <a:gdLst/>
              <a:ahLst/>
              <a:cxnLst>
                <a:cxn ang="0">
                  <a:pos x="0" y="8"/>
                </a:cxn>
                <a:cxn ang="0">
                  <a:pos x="0" y="0"/>
                </a:cxn>
                <a:cxn ang="0">
                  <a:pos x="0" y="8"/>
                </a:cxn>
              </a:cxnLst>
              <a:rect l="0" t="0" r="0" b="0"/>
              <a:pathLst>
                <a:path h="8">
                  <a:moveTo>
                    <a:pt x="0" y="8"/>
                  </a:moveTo>
                  <a:lnTo>
                    <a:pt x="0" y="0"/>
                  </a:lnTo>
                  <a:lnTo>
                    <a:pt x="0"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4668" y="156"/>
              <a:ext cx="432" cy="556"/>
            </a:xfrm>
            <a:custGeom>
              <a:avLst/>
              <a:gdLst/>
              <a:ahLst/>
              <a:cxnLst>
                <a:cxn ang="0">
                  <a:pos x="424" y="212"/>
                </a:cxn>
                <a:cxn ang="0">
                  <a:pos x="432" y="244"/>
                </a:cxn>
                <a:cxn ang="0">
                  <a:pos x="408" y="280"/>
                </a:cxn>
                <a:cxn ang="0">
                  <a:pos x="348" y="304"/>
                </a:cxn>
                <a:cxn ang="0">
                  <a:pos x="172" y="352"/>
                </a:cxn>
                <a:cxn ang="0">
                  <a:pos x="80" y="400"/>
                </a:cxn>
                <a:cxn ang="0">
                  <a:pos x="44" y="444"/>
                </a:cxn>
                <a:cxn ang="0">
                  <a:pos x="48" y="496"/>
                </a:cxn>
                <a:cxn ang="0">
                  <a:pos x="92" y="540"/>
                </a:cxn>
                <a:cxn ang="0">
                  <a:pos x="100" y="544"/>
                </a:cxn>
                <a:cxn ang="0">
                  <a:pos x="64" y="544"/>
                </a:cxn>
                <a:cxn ang="0">
                  <a:pos x="20" y="504"/>
                </a:cxn>
                <a:cxn ang="0">
                  <a:pos x="8" y="456"/>
                </a:cxn>
                <a:cxn ang="0">
                  <a:pos x="24" y="424"/>
                </a:cxn>
                <a:cxn ang="0">
                  <a:pos x="100" y="376"/>
                </a:cxn>
                <a:cxn ang="0">
                  <a:pos x="188" y="340"/>
                </a:cxn>
                <a:cxn ang="0">
                  <a:pos x="296" y="296"/>
                </a:cxn>
                <a:cxn ang="0">
                  <a:pos x="360" y="256"/>
                </a:cxn>
                <a:cxn ang="0">
                  <a:pos x="364" y="232"/>
                </a:cxn>
                <a:cxn ang="0">
                  <a:pos x="324" y="176"/>
                </a:cxn>
                <a:cxn ang="0">
                  <a:pos x="248" y="148"/>
                </a:cxn>
                <a:cxn ang="0">
                  <a:pos x="152" y="128"/>
                </a:cxn>
                <a:cxn ang="0">
                  <a:pos x="44" y="96"/>
                </a:cxn>
                <a:cxn ang="0">
                  <a:pos x="8" y="80"/>
                </a:cxn>
                <a:cxn ang="0">
                  <a:pos x="0" y="56"/>
                </a:cxn>
                <a:cxn ang="0">
                  <a:pos x="32" y="24"/>
                </a:cxn>
                <a:cxn ang="0">
                  <a:pos x="92" y="8"/>
                </a:cxn>
                <a:cxn ang="0">
                  <a:pos x="196" y="0"/>
                </a:cxn>
                <a:cxn ang="0">
                  <a:pos x="148" y="20"/>
                </a:cxn>
                <a:cxn ang="0">
                  <a:pos x="124" y="44"/>
                </a:cxn>
                <a:cxn ang="0">
                  <a:pos x="124" y="72"/>
                </a:cxn>
                <a:cxn ang="0">
                  <a:pos x="164" y="104"/>
                </a:cxn>
                <a:cxn ang="0">
                  <a:pos x="224" y="120"/>
                </a:cxn>
                <a:cxn ang="0">
                  <a:pos x="336" y="120"/>
                </a:cxn>
                <a:cxn ang="0">
                  <a:pos x="336" y="140"/>
                </a:cxn>
                <a:cxn ang="0">
                  <a:pos x="340" y="164"/>
                </a:cxn>
                <a:cxn ang="0">
                  <a:pos x="412" y="196"/>
                </a:cxn>
              </a:cxnLst>
              <a:rect l="0" t="0" r="0" b="0"/>
              <a:pathLst>
                <a:path w="432" h="556">
                  <a:moveTo>
                    <a:pt x="412" y="196"/>
                  </a:moveTo>
                  <a:lnTo>
                    <a:pt x="424" y="212"/>
                  </a:lnTo>
                  <a:lnTo>
                    <a:pt x="432" y="224"/>
                  </a:lnTo>
                  <a:lnTo>
                    <a:pt x="432" y="244"/>
                  </a:lnTo>
                  <a:lnTo>
                    <a:pt x="424" y="260"/>
                  </a:lnTo>
                  <a:lnTo>
                    <a:pt x="408" y="280"/>
                  </a:lnTo>
                  <a:lnTo>
                    <a:pt x="384" y="292"/>
                  </a:lnTo>
                  <a:lnTo>
                    <a:pt x="348" y="304"/>
                  </a:lnTo>
                  <a:lnTo>
                    <a:pt x="224" y="332"/>
                  </a:lnTo>
                  <a:lnTo>
                    <a:pt x="172" y="352"/>
                  </a:lnTo>
                  <a:lnTo>
                    <a:pt x="124" y="368"/>
                  </a:lnTo>
                  <a:lnTo>
                    <a:pt x="80" y="400"/>
                  </a:lnTo>
                  <a:lnTo>
                    <a:pt x="56" y="420"/>
                  </a:lnTo>
                  <a:lnTo>
                    <a:pt x="44" y="444"/>
                  </a:lnTo>
                  <a:lnTo>
                    <a:pt x="44" y="472"/>
                  </a:lnTo>
                  <a:lnTo>
                    <a:pt x="48" y="496"/>
                  </a:lnTo>
                  <a:lnTo>
                    <a:pt x="68" y="520"/>
                  </a:lnTo>
                  <a:lnTo>
                    <a:pt x="92" y="540"/>
                  </a:lnTo>
                  <a:lnTo>
                    <a:pt x="128" y="556"/>
                  </a:lnTo>
                  <a:lnTo>
                    <a:pt x="100" y="544"/>
                  </a:lnTo>
                  <a:lnTo>
                    <a:pt x="64" y="544"/>
                  </a:lnTo>
                  <a:lnTo>
                    <a:pt x="64" y="544"/>
                  </a:lnTo>
                  <a:lnTo>
                    <a:pt x="36" y="528"/>
                  </a:lnTo>
                  <a:lnTo>
                    <a:pt x="20" y="504"/>
                  </a:lnTo>
                  <a:lnTo>
                    <a:pt x="8" y="472"/>
                  </a:lnTo>
                  <a:lnTo>
                    <a:pt x="8" y="456"/>
                  </a:lnTo>
                  <a:lnTo>
                    <a:pt x="20" y="436"/>
                  </a:lnTo>
                  <a:lnTo>
                    <a:pt x="24" y="424"/>
                  </a:lnTo>
                  <a:lnTo>
                    <a:pt x="48" y="408"/>
                  </a:lnTo>
                  <a:lnTo>
                    <a:pt x="100" y="376"/>
                  </a:lnTo>
                  <a:lnTo>
                    <a:pt x="188" y="344"/>
                  </a:lnTo>
                  <a:lnTo>
                    <a:pt x="188" y="340"/>
                  </a:lnTo>
                  <a:lnTo>
                    <a:pt x="260" y="316"/>
                  </a:lnTo>
                  <a:lnTo>
                    <a:pt x="296" y="296"/>
                  </a:lnTo>
                  <a:lnTo>
                    <a:pt x="340" y="280"/>
                  </a:lnTo>
                  <a:lnTo>
                    <a:pt x="360" y="256"/>
                  </a:lnTo>
                  <a:lnTo>
                    <a:pt x="364" y="236"/>
                  </a:lnTo>
                  <a:lnTo>
                    <a:pt x="364" y="232"/>
                  </a:lnTo>
                  <a:lnTo>
                    <a:pt x="348" y="200"/>
                  </a:lnTo>
                  <a:lnTo>
                    <a:pt x="324" y="176"/>
                  </a:lnTo>
                  <a:lnTo>
                    <a:pt x="284" y="160"/>
                  </a:lnTo>
                  <a:lnTo>
                    <a:pt x="248" y="148"/>
                  </a:lnTo>
                  <a:lnTo>
                    <a:pt x="188" y="136"/>
                  </a:lnTo>
                  <a:lnTo>
                    <a:pt x="152" y="128"/>
                  </a:lnTo>
                  <a:lnTo>
                    <a:pt x="92" y="116"/>
                  </a:lnTo>
                  <a:lnTo>
                    <a:pt x="44" y="96"/>
                  </a:lnTo>
                  <a:lnTo>
                    <a:pt x="24" y="84"/>
                  </a:lnTo>
                  <a:lnTo>
                    <a:pt x="8" y="80"/>
                  </a:lnTo>
                  <a:lnTo>
                    <a:pt x="0" y="68"/>
                  </a:lnTo>
                  <a:lnTo>
                    <a:pt x="0" y="56"/>
                  </a:lnTo>
                  <a:lnTo>
                    <a:pt x="8" y="48"/>
                  </a:lnTo>
                  <a:lnTo>
                    <a:pt x="32" y="24"/>
                  </a:lnTo>
                  <a:lnTo>
                    <a:pt x="56" y="12"/>
                  </a:lnTo>
                  <a:lnTo>
                    <a:pt x="92" y="8"/>
                  </a:lnTo>
                  <a:lnTo>
                    <a:pt x="140" y="0"/>
                  </a:lnTo>
                  <a:lnTo>
                    <a:pt x="196" y="0"/>
                  </a:lnTo>
                  <a:lnTo>
                    <a:pt x="164" y="8"/>
                  </a:lnTo>
                  <a:lnTo>
                    <a:pt x="148" y="20"/>
                  </a:lnTo>
                  <a:lnTo>
                    <a:pt x="128" y="32"/>
                  </a:lnTo>
                  <a:lnTo>
                    <a:pt x="124" y="44"/>
                  </a:lnTo>
                  <a:lnTo>
                    <a:pt x="116" y="60"/>
                  </a:lnTo>
                  <a:lnTo>
                    <a:pt x="124" y="72"/>
                  </a:lnTo>
                  <a:lnTo>
                    <a:pt x="148" y="92"/>
                  </a:lnTo>
                  <a:lnTo>
                    <a:pt x="164" y="104"/>
                  </a:lnTo>
                  <a:lnTo>
                    <a:pt x="188" y="116"/>
                  </a:lnTo>
                  <a:lnTo>
                    <a:pt x="224" y="120"/>
                  </a:lnTo>
                  <a:lnTo>
                    <a:pt x="268" y="128"/>
                  </a:lnTo>
                  <a:lnTo>
                    <a:pt x="336" y="120"/>
                  </a:lnTo>
                  <a:lnTo>
                    <a:pt x="336" y="136"/>
                  </a:lnTo>
                  <a:lnTo>
                    <a:pt x="336" y="140"/>
                  </a:lnTo>
                  <a:lnTo>
                    <a:pt x="336" y="148"/>
                  </a:lnTo>
                  <a:lnTo>
                    <a:pt x="340" y="164"/>
                  </a:lnTo>
                  <a:lnTo>
                    <a:pt x="360" y="176"/>
                  </a:lnTo>
                  <a:lnTo>
                    <a:pt x="412" y="1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4792" y="156"/>
              <a:ext cx="212" cy="120"/>
            </a:xfrm>
            <a:custGeom>
              <a:avLst/>
              <a:gdLst/>
              <a:ahLst/>
              <a:cxnLst>
                <a:cxn ang="0">
                  <a:pos x="212" y="116"/>
                </a:cxn>
                <a:cxn ang="0">
                  <a:pos x="144" y="120"/>
                </a:cxn>
                <a:cxn ang="0">
                  <a:pos x="100" y="116"/>
                </a:cxn>
                <a:cxn ang="0">
                  <a:pos x="64" y="108"/>
                </a:cxn>
                <a:cxn ang="0">
                  <a:pos x="48" y="96"/>
                </a:cxn>
                <a:cxn ang="0">
                  <a:pos x="24" y="84"/>
                </a:cxn>
                <a:cxn ang="0">
                  <a:pos x="4" y="72"/>
                </a:cxn>
                <a:cxn ang="0">
                  <a:pos x="0" y="60"/>
                </a:cxn>
                <a:cxn ang="0">
                  <a:pos x="0" y="48"/>
                </a:cxn>
                <a:cxn ang="0">
                  <a:pos x="12" y="32"/>
                </a:cxn>
                <a:cxn ang="0">
                  <a:pos x="28" y="20"/>
                </a:cxn>
                <a:cxn ang="0">
                  <a:pos x="60" y="8"/>
                </a:cxn>
                <a:cxn ang="0">
                  <a:pos x="84" y="0"/>
                </a:cxn>
                <a:cxn ang="0">
                  <a:pos x="144" y="8"/>
                </a:cxn>
                <a:cxn ang="0">
                  <a:pos x="108" y="12"/>
                </a:cxn>
                <a:cxn ang="0">
                  <a:pos x="96" y="12"/>
                </a:cxn>
                <a:cxn ang="0">
                  <a:pos x="64" y="24"/>
                </a:cxn>
                <a:cxn ang="0">
                  <a:pos x="48" y="44"/>
                </a:cxn>
                <a:cxn ang="0">
                  <a:pos x="48" y="60"/>
                </a:cxn>
                <a:cxn ang="0">
                  <a:pos x="52" y="72"/>
                </a:cxn>
                <a:cxn ang="0">
                  <a:pos x="64" y="80"/>
                </a:cxn>
                <a:cxn ang="0">
                  <a:pos x="76" y="92"/>
                </a:cxn>
                <a:cxn ang="0">
                  <a:pos x="132" y="104"/>
                </a:cxn>
                <a:cxn ang="0">
                  <a:pos x="180" y="116"/>
                </a:cxn>
                <a:cxn ang="0">
                  <a:pos x="212" y="116"/>
                </a:cxn>
              </a:cxnLst>
              <a:rect l="0" t="0" r="0" b="0"/>
              <a:pathLst>
                <a:path w="212" h="120">
                  <a:moveTo>
                    <a:pt x="212" y="116"/>
                  </a:moveTo>
                  <a:lnTo>
                    <a:pt x="144" y="120"/>
                  </a:lnTo>
                  <a:lnTo>
                    <a:pt x="100" y="116"/>
                  </a:lnTo>
                  <a:lnTo>
                    <a:pt x="64" y="108"/>
                  </a:lnTo>
                  <a:lnTo>
                    <a:pt x="48" y="96"/>
                  </a:lnTo>
                  <a:lnTo>
                    <a:pt x="24" y="84"/>
                  </a:lnTo>
                  <a:lnTo>
                    <a:pt x="4" y="72"/>
                  </a:lnTo>
                  <a:lnTo>
                    <a:pt x="0" y="60"/>
                  </a:lnTo>
                  <a:lnTo>
                    <a:pt x="0" y="48"/>
                  </a:lnTo>
                  <a:lnTo>
                    <a:pt x="12" y="32"/>
                  </a:lnTo>
                  <a:lnTo>
                    <a:pt x="28" y="20"/>
                  </a:lnTo>
                  <a:lnTo>
                    <a:pt x="60" y="8"/>
                  </a:lnTo>
                  <a:lnTo>
                    <a:pt x="84" y="0"/>
                  </a:lnTo>
                  <a:lnTo>
                    <a:pt x="144" y="8"/>
                  </a:lnTo>
                  <a:lnTo>
                    <a:pt x="108" y="12"/>
                  </a:lnTo>
                  <a:lnTo>
                    <a:pt x="96" y="12"/>
                  </a:lnTo>
                  <a:lnTo>
                    <a:pt x="64" y="24"/>
                  </a:lnTo>
                  <a:lnTo>
                    <a:pt x="48" y="44"/>
                  </a:lnTo>
                  <a:lnTo>
                    <a:pt x="48" y="60"/>
                  </a:lnTo>
                  <a:lnTo>
                    <a:pt x="52" y="72"/>
                  </a:lnTo>
                  <a:lnTo>
                    <a:pt x="64" y="80"/>
                  </a:lnTo>
                  <a:lnTo>
                    <a:pt x="76" y="92"/>
                  </a:lnTo>
                  <a:lnTo>
                    <a:pt x="132" y="104"/>
                  </a:lnTo>
                  <a:lnTo>
                    <a:pt x="180" y="116"/>
                  </a:lnTo>
                  <a:lnTo>
                    <a:pt x="212"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2" name="図形 81"/>
            <p:cNvSpPr>
              <a:spLocks/>
            </p:cNvSpPr>
            <p:nvPr/>
          </p:nvSpPr>
          <p:spPr bwMode="auto">
            <a:xfrm>
              <a:off x="4844" y="164"/>
              <a:ext cx="172" cy="100"/>
            </a:xfrm>
            <a:custGeom>
              <a:avLst/>
              <a:gdLst/>
              <a:ahLst/>
              <a:cxnLst>
                <a:cxn ang="0">
                  <a:pos x="164" y="100"/>
                </a:cxn>
                <a:cxn ang="0">
                  <a:pos x="84" y="96"/>
                </a:cxn>
                <a:cxn ang="0">
                  <a:pos x="32" y="76"/>
                </a:cxn>
                <a:cxn ang="0">
                  <a:pos x="12" y="72"/>
                </a:cxn>
                <a:cxn ang="0">
                  <a:pos x="8" y="60"/>
                </a:cxn>
                <a:cxn ang="0">
                  <a:pos x="0" y="52"/>
                </a:cxn>
                <a:cxn ang="0">
                  <a:pos x="0" y="36"/>
                </a:cxn>
                <a:cxn ang="0">
                  <a:pos x="12" y="24"/>
                </a:cxn>
                <a:cxn ang="0">
                  <a:pos x="44" y="12"/>
                </a:cxn>
                <a:cxn ang="0">
                  <a:pos x="68" y="4"/>
                </a:cxn>
                <a:cxn ang="0">
                  <a:pos x="116" y="0"/>
                </a:cxn>
                <a:cxn ang="0">
                  <a:pos x="72" y="16"/>
                </a:cxn>
                <a:cxn ang="0">
                  <a:pos x="56" y="28"/>
                </a:cxn>
                <a:cxn ang="0">
                  <a:pos x="48" y="48"/>
                </a:cxn>
                <a:cxn ang="0">
                  <a:pos x="48" y="52"/>
                </a:cxn>
                <a:cxn ang="0">
                  <a:pos x="60" y="72"/>
                </a:cxn>
                <a:cxn ang="0">
                  <a:pos x="96" y="84"/>
                </a:cxn>
                <a:cxn ang="0">
                  <a:pos x="172" y="96"/>
                </a:cxn>
                <a:cxn ang="0">
                  <a:pos x="164" y="100"/>
                </a:cxn>
              </a:cxnLst>
              <a:rect l="0" t="0" r="0" b="0"/>
              <a:pathLst>
                <a:path w="172" h="100">
                  <a:moveTo>
                    <a:pt x="164" y="100"/>
                  </a:moveTo>
                  <a:lnTo>
                    <a:pt x="84" y="96"/>
                  </a:lnTo>
                  <a:lnTo>
                    <a:pt x="32" y="76"/>
                  </a:lnTo>
                  <a:lnTo>
                    <a:pt x="12" y="72"/>
                  </a:lnTo>
                  <a:lnTo>
                    <a:pt x="8" y="60"/>
                  </a:lnTo>
                  <a:lnTo>
                    <a:pt x="0" y="52"/>
                  </a:lnTo>
                  <a:lnTo>
                    <a:pt x="0" y="36"/>
                  </a:lnTo>
                  <a:lnTo>
                    <a:pt x="12" y="24"/>
                  </a:lnTo>
                  <a:lnTo>
                    <a:pt x="44" y="12"/>
                  </a:lnTo>
                  <a:lnTo>
                    <a:pt x="68" y="4"/>
                  </a:lnTo>
                  <a:lnTo>
                    <a:pt x="116" y="0"/>
                  </a:lnTo>
                  <a:lnTo>
                    <a:pt x="72" y="16"/>
                  </a:lnTo>
                  <a:lnTo>
                    <a:pt x="56" y="28"/>
                  </a:lnTo>
                  <a:lnTo>
                    <a:pt x="48" y="48"/>
                  </a:lnTo>
                  <a:lnTo>
                    <a:pt x="48" y="52"/>
                  </a:lnTo>
                  <a:lnTo>
                    <a:pt x="60" y="72"/>
                  </a:lnTo>
                  <a:lnTo>
                    <a:pt x="96" y="84"/>
                  </a:lnTo>
                  <a:lnTo>
                    <a:pt x="172" y="96"/>
                  </a:lnTo>
                  <a:lnTo>
                    <a:pt x="164"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4892" y="164"/>
              <a:ext cx="140" cy="96"/>
            </a:xfrm>
            <a:custGeom>
              <a:avLst/>
              <a:gdLst/>
              <a:ahLst/>
              <a:cxnLst>
                <a:cxn ang="0">
                  <a:pos x="124" y="96"/>
                </a:cxn>
                <a:cxn ang="0">
                  <a:pos x="128" y="88"/>
                </a:cxn>
                <a:cxn ang="0">
                  <a:pos x="56" y="76"/>
                </a:cxn>
                <a:cxn ang="0">
                  <a:pos x="20" y="64"/>
                </a:cxn>
                <a:cxn ang="0">
                  <a:pos x="8" y="52"/>
                </a:cxn>
                <a:cxn ang="0">
                  <a:pos x="0" y="48"/>
                </a:cxn>
                <a:cxn ang="0">
                  <a:pos x="8" y="36"/>
                </a:cxn>
                <a:cxn ang="0">
                  <a:pos x="20" y="28"/>
                </a:cxn>
                <a:cxn ang="0">
                  <a:pos x="44" y="12"/>
                </a:cxn>
                <a:cxn ang="0">
                  <a:pos x="84" y="4"/>
                </a:cxn>
                <a:cxn ang="0">
                  <a:pos x="84" y="0"/>
                </a:cxn>
                <a:cxn ang="0">
                  <a:pos x="100" y="4"/>
                </a:cxn>
                <a:cxn ang="0">
                  <a:pos x="112" y="4"/>
                </a:cxn>
                <a:cxn ang="0">
                  <a:pos x="72" y="16"/>
                </a:cxn>
                <a:cxn ang="0">
                  <a:pos x="48" y="28"/>
                </a:cxn>
                <a:cxn ang="0">
                  <a:pos x="44" y="36"/>
                </a:cxn>
                <a:cxn ang="0">
                  <a:pos x="36" y="40"/>
                </a:cxn>
                <a:cxn ang="0">
                  <a:pos x="44" y="52"/>
                </a:cxn>
                <a:cxn ang="0">
                  <a:pos x="48" y="60"/>
                </a:cxn>
                <a:cxn ang="0">
                  <a:pos x="80" y="72"/>
                </a:cxn>
                <a:cxn ang="0">
                  <a:pos x="140" y="84"/>
                </a:cxn>
                <a:cxn ang="0">
                  <a:pos x="124" y="96"/>
                </a:cxn>
              </a:cxnLst>
              <a:rect l="0" t="0" r="0" b="0"/>
              <a:pathLst>
                <a:path w="140" h="96">
                  <a:moveTo>
                    <a:pt x="124" y="96"/>
                  </a:moveTo>
                  <a:lnTo>
                    <a:pt x="128" y="88"/>
                  </a:lnTo>
                  <a:lnTo>
                    <a:pt x="56" y="76"/>
                  </a:lnTo>
                  <a:lnTo>
                    <a:pt x="20" y="64"/>
                  </a:lnTo>
                  <a:lnTo>
                    <a:pt x="8" y="52"/>
                  </a:lnTo>
                  <a:lnTo>
                    <a:pt x="0" y="48"/>
                  </a:lnTo>
                  <a:lnTo>
                    <a:pt x="8" y="36"/>
                  </a:lnTo>
                  <a:lnTo>
                    <a:pt x="20" y="28"/>
                  </a:lnTo>
                  <a:lnTo>
                    <a:pt x="44" y="12"/>
                  </a:lnTo>
                  <a:lnTo>
                    <a:pt x="84" y="4"/>
                  </a:lnTo>
                  <a:lnTo>
                    <a:pt x="84" y="0"/>
                  </a:lnTo>
                  <a:lnTo>
                    <a:pt x="100" y="4"/>
                  </a:lnTo>
                  <a:lnTo>
                    <a:pt x="112" y="4"/>
                  </a:lnTo>
                  <a:lnTo>
                    <a:pt x="72" y="16"/>
                  </a:lnTo>
                  <a:lnTo>
                    <a:pt x="48" y="28"/>
                  </a:lnTo>
                  <a:lnTo>
                    <a:pt x="44" y="36"/>
                  </a:lnTo>
                  <a:lnTo>
                    <a:pt x="36" y="40"/>
                  </a:lnTo>
                  <a:lnTo>
                    <a:pt x="44" y="52"/>
                  </a:lnTo>
                  <a:lnTo>
                    <a:pt x="48" y="60"/>
                  </a:lnTo>
                  <a:lnTo>
                    <a:pt x="80" y="72"/>
                  </a:lnTo>
                  <a:lnTo>
                    <a:pt x="140" y="84"/>
                  </a:lnTo>
                  <a:lnTo>
                    <a:pt x="124" y="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4936" y="168"/>
              <a:ext cx="276" cy="72"/>
            </a:xfrm>
            <a:custGeom>
              <a:avLst/>
              <a:gdLst/>
              <a:ahLst/>
              <a:cxnLst>
                <a:cxn ang="0">
                  <a:pos x="156" y="56"/>
                </a:cxn>
                <a:cxn ang="0">
                  <a:pos x="104" y="72"/>
                </a:cxn>
                <a:cxn ang="0">
                  <a:pos x="36" y="68"/>
                </a:cxn>
                <a:cxn ang="0">
                  <a:pos x="12" y="56"/>
                </a:cxn>
                <a:cxn ang="0">
                  <a:pos x="4" y="48"/>
                </a:cxn>
                <a:cxn ang="0">
                  <a:pos x="0" y="36"/>
                </a:cxn>
                <a:cxn ang="0">
                  <a:pos x="4" y="32"/>
                </a:cxn>
                <a:cxn ang="0">
                  <a:pos x="12" y="24"/>
                </a:cxn>
                <a:cxn ang="0">
                  <a:pos x="40" y="12"/>
                </a:cxn>
                <a:cxn ang="0">
                  <a:pos x="92" y="0"/>
                </a:cxn>
                <a:cxn ang="0">
                  <a:pos x="164" y="12"/>
                </a:cxn>
                <a:cxn ang="0">
                  <a:pos x="240" y="20"/>
                </a:cxn>
                <a:cxn ang="0">
                  <a:pos x="276" y="24"/>
                </a:cxn>
                <a:cxn ang="0">
                  <a:pos x="188" y="44"/>
                </a:cxn>
                <a:cxn ang="0">
                  <a:pos x="156" y="56"/>
                </a:cxn>
              </a:cxnLst>
              <a:rect l="0" t="0" r="0" b="0"/>
              <a:pathLst>
                <a:path w="276" h="72">
                  <a:moveTo>
                    <a:pt x="156" y="56"/>
                  </a:moveTo>
                  <a:lnTo>
                    <a:pt x="104" y="72"/>
                  </a:lnTo>
                  <a:lnTo>
                    <a:pt x="36" y="68"/>
                  </a:lnTo>
                  <a:lnTo>
                    <a:pt x="12" y="56"/>
                  </a:lnTo>
                  <a:lnTo>
                    <a:pt x="4" y="48"/>
                  </a:lnTo>
                  <a:lnTo>
                    <a:pt x="0" y="36"/>
                  </a:lnTo>
                  <a:lnTo>
                    <a:pt x="4" y="32"/>
                  </a:lnTo>
                  <a:lnTo>
                    <a:pt x="12" y="24"/>
                  </a:lnTo>
                  <a:lnTo>
                    <a:pt x="40" y="12"/>
                  </a:lnTo>
                  <a:lnTo>
                    <a:pt x="92" y="0"/>
                  </a:lnTo>
                  <a:lnTo>
                    <a:pt x="164" y="12"/>
                  </a:lnTo>
                  <a:lnTo>
                    <a:pt x="240" y="20"/>
                  </a:lnTo>
                  <a:lnTo>
                    <a:pt x="276" y="24"/>
                  </a:lnTo>
                  <a:lnTo>
                    <a:pt x="188" y="44"/>
                  </a:lnTo>
                  <a:lnTo>
                    <a:pt x="156" y="5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5292" y="960"/>
              <a:ext cx="452" cy="344"/>
            </a:xfrm>
            <a:custGeom>
              <a:avLst/>
              <a:gdLst/>
              <a:ahLst/>
              <a:cxnLst>
                <a:cxn ang="0">
                  <a:pos x="244" y="72"/>
                </a:cxn>
                <a:cxn ang="0">
                  <a:pos x="72" y="116"/>
                </a:cxn>
                <a:cxn ang="0">
                  <a:pos x="20" y="144"/>
                </a:cxn>
                <a:cxn ang="0">
                  <a:pos x="0" y="200"/>
                </a:cxn>
                <a:cxn ang="0">
                  <a:pos x="20" y="236"/>
                </a:cxn>
                <a:cxn ang="0">
                  <a:pos x="68" y="280"/>
                </a:cxn>
                <a:cxn ang="0">
                  <a:pos x="164" y="320"/>
                </a:cxn>
                <a:cxn ang="0">
                  <a:pos x="320" y="344"/>
                </a:cxn>
                <a:cxn ang="0">
                  <a:pos x="284" y="332"/>
                </a:cxn>
                <a:cxn ang="0">
                  <a:pos x="152" y="292"/>
                </a:cxn>
                <a:cxn ang="0">
                  <a:pos x="84" y="244"/>
                </a:cxn>
                <a:cxn ang="0">
                  <a:pos x="72" y="212"/>
                </a:cxn>
                <a:cxn ang="0">
                  <a:pos x="96" y="176"/>
                </a:cxn>
                <a:cxn ang="0">
                  <a:pos x="156" y="128"/>
                </a:cxn>
                <a:cxn ang="0">
                  <a:pos x="284" y="84"/>
                </a:cxn>
                <a:cxn ang="0">
                  <a:pos x="452" y="68"/>
                </a:cxn>
                <a:cxn ang="0">
                  <a:pos x="368" y="72"/>
                </a:cxn>
                <a:cxn ang="0">
                  <a:pos x="212" y="104"/>
                </a:cxn>
                <a:cxn ang="0">
                  <a:pos x="120" y="152"/>
                </a:cxn>
                <a:cxn ang="0">
                  <a:pos x="80" y="196"/>
                </a:cxn>
                <a:cxn ang="0">
                  <a:pos x="80" y="236"/>
                </a:cxn>
                <a:cxn ang="0">
                  <a:pos x="120" y="280"/>
                </a:cxn>
                <a:cxn ang="0">
                  <a:pos x="220" y="320"/>
                </a:cxn>
                <a:cxn ang="0">
                  <a:pos x="212" y="328"/>
                </a:cxn>
                <a:cxn ang="0">
                  <a:pos x="104" y="292"/>
                </a:cxn>
                <a:cxn ang="0">
                  <a:pos x="20" y="232"/>
                </a:cxn>
                <a:cxn ang="0">
                  <a:pos x="0" y="200"/>
                </a:cxn>
                <a:cxn ang="0">
                  <a:pos x="24" y="152"/>
                </a:cxn>
                <a:cxn ang="0">
                  <a:pos x="72" y="120"/>
                </a:cxn>
                <a:cxn ang="0">
                  <a:pos x="244" y="80"/>
                </a:cxn>
                <a:cxn ang="0">
                  <a:pos x="388" y="56"/>
                </a:cxn>
                <a:cxn ang="0">
                  <a:pos x="436" y="32"/>
                </a:cxn>
                <a:cxn ang="0">
                  <a:pos x="452" y="0"/>
                </a:cxn>
                <a:cxn ang="0">
                  <a:pos x="436" y="24"/>
                </a:cxn>
                <a:cxn ang="0">
                  <a:pos x="388" y="48"/>
                </a:cxn>
              </a:cxnLst>
              <a:rect l="0" t="0" r="0" b="0"/>
              <a:pathLst>
                <a:path w="452" h="344">
                  <a:moveTo>
                    <a:pt x="352" y="60"/>
                  </a:moveTo>
                  <a:lnTo>
                    <a:pt x="244" y="72"/>
                  </a:lnTo>
                  <a:lnTo>
                    <a:pt x="152" y="92"/>
                  </a:lnTo>
                  <a:lnTo>
                    <a:pt x="72" y="116"/>
                  </a:lnTo>
                  <a:lnTo>
                    <a:pt x="44" y="128"/>
                  </a:lnTo>
                  <a:lnTo>
                    <a:pt x="20" y="144"/>
                  </a:lnTo>
                  <a:lnTo>
                    <a:pt x="0" y="172"/>
                  </a:lnTo>
                  <a:lnTo>
                    <a:pt x="0" y="200"/>
                  </a:lnTo>
                  <a:lnTo>
                    <a:pt x="0" y="220"/>
                  </a:lnTo>
                  <a:lnTo>
                    <a:pt x="20" y="236"/>
                  </a:lnTo>
                  <a:lnTo>
                    <a:pt x="36" y="256"/>
                  </a:lnTo>
                  <a:lnTo>
                    <a:pt x="68" y="280"/>
                  </a:lnTo>
                  <a:lnTo>
                    <a:pt x="108" y="304"/>
                  </a:lnTo>
                  <a:lnTo>
                    <a:pt x="164" y="320"/>
                  </a:lnTo>
                  <a:lnTo>
                    <a:pt x="236" y="332"/>
                  </a:lnTo>
                  <a:lnTo>
                    <a:pt x="320" y="344"/>
                  </a:lnTo>
                  <a:lnTo>
                    <a:pt x="320" y="340"/>
                  </a:lnTo>
                  <a:lnTo>
                    <a:pt x="284" y="332"/>
                  </a:lnTo>
                  <a:lnTo>
                    <a:pt x="192" y="308"/>
                  </a:lnTo>
                  <a:lnTo>
                    <a:pt x="152" y="292"/>
                  </a:lnTo>
                  <a:lnTo>
                    <a:pt x="116" y="268"/>
                  </a:lnTo>
                  <a:lnTo>
                    <a:pt x="84" y="244"/>
                  </a:lnTo>
                  <a:lnTo>
                    <a:pt x="80" y="224"/>
                  </a:lnTo>
                  <a:lnTo>
                    <a:pt x="72" y="212"/>
                  </a:lnTo>
                  <a:lnTo>
                    <a:pt x="84" y="200"/>
                  </a:lnTo>
                  <a:lnTo>
                    <a:pt x="96" y="176"/>
                  </a:lnTo>
                  <a:lnTo>
                    <a:pt x="120" y="152"/>
                  </a:lnTo>
                  <a:lnTo>
                    <a:pt x="156" y="128"/>
                  </a:lnTo>
                  <a:lnTo>
                    <a:pt x="212" y="108"/>
                  </a:lnTo>
                  <a:lnTo>
                    <a:pt x="284" y="84"/>
                  </a:lnTo>
                  <a:lnTo>
                    <a:pt x="368" y="80"/>
                  </a:lnTo>
                  <a:lnTo>
                    <a:pt x="452" y="68"/>
                  </a:lnTo>
                  <a:lnTo>
                    <a:pt x="452" y="60"/>
                  </a:lnTo>
                  <a:lnTo>
                    <a:pt x="368" y="72"/>
                  </a:lnTo>
                  <a:lnTo>
                    <a:pt x="280" y="84"/>
                  </a:lnTo>
                  <a:lnTo>
                    <a:pt x="212" y="104"/>
                  </a:lnTo>
                  <a:lnTo>
                    <a:pt x="156" y="128"/>
                  </a:lnTo>
                  <a:lnTo>
                    <a:pt x="120" y="152"/>
                  </a:lnTo>
                  <a:lnTo>
                    <a:pt x="96" y="176"/>
                  </a:lnTo>
                  <a:lnTo>
                    <a:pt x="80" y="196"/>
                  </a:lnTo>
                  <a:lnTo>
                    <a:pt x="72" y="212"/>
                  </a:lnTo>
                  <a:lnTo>
                    <a:pt x="80" y="236"/>
                  </a:lnTo>
                  <a:lnTo>
                    <a:pt x="96" y="260"/>
                  </a:lnTo>
                  <a:lnTo>
                    <a:pt x="120" y="280"/>
                  </a:lnTo>
                  <a:lnTo>
                    <a:pt x="152" y="296"/>
                  </a:lnTo>
                  <a:lnTo>
                    <a:pt x="220" y="320"/>
                  </a:lnTo>
                  <a:lnTo>
                    <a:pt x="284" y="340"/>
                  </a:lnTo>
                  <a:lnTo>
                    <a:pt x="212" y="328"/>
                  </a:lnTo>
                  <a:lnTo>
                    <a:pt x="152" y="308"/>
                  </a:lnTo>
                  <a:lnTo>
                    <a:pt x="104" y="292"/>
                  </a:lnTo>
                  <a:lnTo>
                    <a:pt x="68" y="272"/>
                  </a:lnTo>
                  <a:lnTo>
                    <a:pt x="20" y="232"/>
                  </a:lnTo>
                  <a:lnTo>
                    <a:pt x="8" y="220"/>
                  </a:lnTo>
                  <a:lnTo>
                    <a:pt x="0" y="200"/>
                  </a:lnTo>
                  <a:lnTo>
                    <a:pt x="8" y="176"/>
                  </a:lnTo>
                  <a:lnTo>
                    <a:pt x="24" y="152"/>
                  </a:lnTo>
                  <a:lnTo>
                    <a:pt x="48" y="132"/>
                  </a:lnTo>
                  <a:lnTo>
                    <a:pt x="72" y="120"/>
                  </a:lnTo>
                  <a:lnTo>
                    <a:pt x="152" y="96"/>
                  </a:lnTo>
                  <a:lnTo>
                    <a:pt x="244" y="80"/>
                  </a:lnTo>
                  <a:lnTo>
                    <a:pt x="352" y="68"/>
                  </a:lnTo>
                  <a:lnTo>
                    <a:pt x="388" y="56"/>
                  </a:lnTo>
                  <a:lnTo>
                    <a:pt x="416" y="44"/>
                  </a:lnTo>
                  <a:lnTo>
                    <a:pt x="436" y="32"/>
                  </a:lnTo>
                  <a:lnTo>
                    <a:pt x="452" y="12"/>
                  </a:lnTo>
                  <a:lnTo>
                    <a:pt x="452" y="0"/>
                  </a:lnTo>
                  <a:lnTo>
                    <a:pt x="452" y="8"/>
                  </a:lnTo>
                  <a:lnTo>
                    <a:pt x="436" y="24"/>
                  </a:lnTo>
                  <a:lnTo>
                    <a:pt x="412" y="44"/>
                  </a:lnTo>
                  <a:lnTo>
                    <a:pt x="388" y="48"/>
                  </a:lnTo>
                  <a:lnTo>
                    <a:pt x="352"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5696" y="600"/>
              <a:ext cx="48" cy="96"/>
            </a:xfrm>
            <a:custGeom>
              <a:avLst/>
              <a:gdLst/>
              <a:ahLst/>
              <a:cxnLst>
                <a:cxn ang="0">
                  <a:pos x="0" y="52"/>
                </a:cxn>
                <a:cxn ang="0">
                  <a:pos x="8" y="72"/>
                </a:cxn>
                <a:cxn ang="0">
                  <a:pos x="20" y="84"/>
                </a:cxn>
                <a:cxn ang="0">
                  <a:pos x="36" y="88"/>
                </a:cxn>
                <a:cxn ang="0">
                  <a:pos x="48" y="96"/>
                </a:cxn>
                <a:cxn ang="0">
                  <a:pos x="48" y="88"/>
                </a:cxn>
                <a:cxn ang="0">
                  <a:pos x="36" y="88"/>
                </a:cxn>
                <a:cxn ang="0">
                  <a:pos x="24" y="76"/>
                </a:cxn>
                <a:cxn ang="0">
                  <a:pos x="12" y="72"/>
                </a:cxn>
                <a:cxn ang="0">
                  <a:pos x="8" y="52"/>
                </a:cxn>
                <a:cxn ang="0">
                  <a:pos x="12" y="36"/>
                </a:cxn>
                <a:cxn ang="0">
                  <a:pos x="36" y="12"/>
                </a:cxn>
                <a:cxn ang="0">
                  <a:pos x="48" y="4"/>
                </a:cxn>
                <a:cxn ang="0">
                  <a:pos x="48" y="0"/>
                </a:cxn>
                <a:cxn ang="0">
                  <a:pos x="36" y="12"/>
                </a:cxn>
                <a:cxn ang="0">
                  <a:pos x="8" y="36"/>
                </a:cxn>
                <a:cxn ang="0">
                  <a:pos x="0" y="40"/>
                </a:cxn>
                <a:cxn ang="0">
                  <a:pos x="0" y="52"/>
                </a:cxn>
              </a:cxnLst>
              <a:rect l="0" t="0" r="0" b="0"/>
              <a:pathLst>
                <a:path w="48" h="96">
                  <a:moveTo>
                    <a:pt x="0" y="52"/>
                  </a:moveTo>
                  <a:lnTo>
                    <a:pt x="8" y="72"/>
                  </a:lnTo>
                  <a:lnTo>
                    <a:pt x="20" y="84"/>
                  </a:lnTo>
                  <a:lnTo>
                    <a:pt x="36" y="88"/>
                  </a:lnTo>
                  <a:lnTo>
                    <a:pt x="48" y="96"/>
                  </a:lnTo>
                  <a:lnTo>
                    <a:pt x="48" y="88"/>
                  </a:lnTo>
                  <a:lnTo>
                    <a:pt x="36" y="88"/>
                  </a:lnTo>
                  <a:lnTo>
                    <a:pt x="24" y="76"/>
                  </a:lnTo>
                  <a:lnTo>
                    <a:pt x="12" y="72"/>
                  </a:lnTo>
                  <a:lnTo>
                    <a:pt x="8" y="52"/>
                  </a:lnTo>
                  <a:lnTo>
                    <a:pt x="12" y="36"/>
                  </a:lnTo>
                  <a:lnTo>
                    <a:pt x="36" y="12"/>
                  </a:lnTo>
                  <a:lnTo>
                    <a:pt x="48" y="4"/>
                  </a:lnTo>
                  <a:lnTo>
                    <a:pt x="48" y="0"/>
                  </a:lnTo>
                  <a:lnTo>
                    <a:pt x="36" y="12"/>
                  </a:lnTo>
                  <a:lnTo>
                    <a:pt x="8" y="36"/>
                  </a:lnTo>
                  <a:lnTo>
                    <a:pt x="0" y="40"/>
                  </a:lnTo>
                  <a:lnTo>
                    <a:pt x="0" y="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5560" y="520"/>
              <a:ext cx="184" cy="192"/>
            </a:xfrm>
            <a:custGeom>
              <a:avLst/>
              <a:gdLst/>
              <a:ahLst/>
              <a:cxnLst>
                <a:cxn ang="0">
                  <a:pos x="4" y="80"/>
                </a:cxn>
                <a:cxn ang="0">
                  <a:pos x="0" y="104"/>
                </a:cxn>
                <a:cxn ang="0">
                  <a:pos x="12" y="128"/>
                </a:cxn>
                <a:cxn ang="0">
                  <a:pos x="24" y="140"/>
                </a:cxn>
                <a:cxn ang="0">
                  <a:pos x="40" y="152"/>
                </a:cxn>
                <a:cxn ang="0">
                  <a:pos x="84" y="176"/>
                </a:cxn>
                <a:cxn ang="0">
                  <a:pos x="136" y="180"/>
                </a:cxn>
                <a:cxn ang="0">
                  <a:pos x="184" y="192"/>
                </a:cxn>
                <a:cxn ang="0">
                  <a:pos x="184" y="188"/>
                </a:cxn>
                <a:cxn ang="0">
                  <a:pos x="136" y="180"/>
                </a:cxn>
                <a:cxn ang="0">
                  <a:pos x="84" y="168"/>
                </a:cxn>
                <a:cxn ang="0">
                  <a:pos x="40" y="144"/>
                </a:cxn>
                <a:cxn ang="0">
                  <a:pos x="12" y="120"/>
                </a:cxn>
                <a:cxn ang="0">
                  <a:pos x="4" y="104"/>
                </a:cxn>
                <a:cxn ang="0">
                  <a:pos x="12" y="84"/>
                </a:cxn>
                <a:cxn ang="0">
                  <a:pos x="12" y="72"/>
                </a:cxn>
                <a:cxn ang="0">
                  <a:pos x="36" y="56"/>
                </a:cxn>
                <a:cxn ang="0">
                  <a:pos x="88" y="28"/>
                </a:cxn>
                <a:cxn ang="0">
                  <a:pos x="132" y="16"/>
                </a:cxn>
                <a:cxn ang="0">
                  <a:pos x="184" y="4"/>
                </a:cxn>
                <a:cxn ang="0">
                  <a:pos x="184" y="0"/>
                </a:cxn>
                <a:cxn ang="0">
                  <a:pos x="132" y="12"/>
                </a:cxn>
                <a:cxn ang="0">
                  <a:pos x="88" y="24"/>
                </a:cxn>
                <a:cxn ang="0">
                  <a:pos x="36" y="48"/>
                </a:cxn>
                <a:cxn ang="0">
                  <a:pos x="12" y="72"/>
                </a:cxn>
                <a:cxn ang="0">
                  <a:pos x="4" y="80"/>
                </a:cxn>
              </a:cxnLst>
              <a:rect l="0" t="0" r="0" b="0"/>
              <a:pathLst>
                <a:path w="184" h="192">
                  <a:moveTo>
                    <a:pt x="4" y="80"/>
                  </a:moveTo>
                  <a:lnTo>
                    <a:pt x="0" y="104"/>
                  </a:lnTo>
                  <a:lnTo>
                    <a:pt x="12" y="128"/>
                  </a:lnTo>
                  <a:lnTo>
                    <a:pt x="24" y="140"/>
                  </a:lnTo>
                  <a:lnTo>
                    <a:pt x="40" y="152"/>
                  </a:lnTo>
                  <a:lnTo>
                    <a:pt x="84" y="176"/>
                  </a:lnTo>
                  <a:lnTo>
                    <a:pt x="136" y="180"/>
                  </a:lnTo>
                  <a:lnTo>
                    <a:pt x="184" y="192"/>
                  </a:lnTo>
                  <a:lnTo>
                    <a:pt x="184" y="188"/>
                  </a:lnTo>
                  <a:lnTo>
                    <a:pt x="136" y="180"/>
                  </a:lnTo>
                  <a:lnTo>
                    <a:pt x="84" y="168"/>
                  </a:lnTo>
                  <a:lnTo>
                    <a:pt x="40" y="144"/>
                  </a:lnTo>
                  <a:lnTo>
                    <a:pt x="12" y="120"/>
                  </a:lnTo>
                  <a:lnTo>
                    <a:pt x="4" y="104"/>
                  </a:lnTo>
                  <a:lnTo>
                    <a:pt x="12" y="84"/>
                  </a:lnTo>
                  <a:lnTo>
                    <a:pt x="12" y="72"/>
                  </a:lnTo>
                  <a:lnTo>
                    <a:pt x="36" y="56"/>
                  </a:lnTo>
                  <a:lnTo>
                    <a:pt x="88" y="28"/>
                  </a:lnTo>
                  <a:lnTo>
                    <a:pt x="132" y="16"/>
                  </a:lnTo>
                  <a:lnTo>
                    <a:pt x="184" y="4"/>
                  </a:lnTo>
                  <a:lnTo>
                    <a:pt x="184" y="0"/>
                  </a:lnTo>
                  <a:lnTo>
                    <a:pt x="132" y="12"/>
                  </a:lnTo>
                  <a:lnTo>
                    <a:pt x="88" y="24"/>
                  </a:lnTo>
                  <a:lnTo>
                    <a:pt x="36" y="48"/>
                  </a:lnTo>
                  <a:lnTo>
                    <a:pt x="12" y="72"/>
                  </a:lnTo>
                  <a:lnTo>
                    <a:pt x="4" y="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5316" y="464"/>
              <a:ext cx="428" cy="292"/>
            </a:xfrm>
            <a:custGeom>
              <a:avLst/>
              <a:gdLst/>
              <a:ahLst/>
              <a:cxnLst>
                <a:cxn ang="0">
                  <a:pos x="0" y="152"/>
                </a:cxn>
                <a:cxn ang="0">
                  <a:pos x="0" y="176"/>
                </a:cxn>
                <a:cxn ang="0">
                  <a:pos x="12" y="196"/>
                </a:cxn>
                <a:cxn ang="0">
                  <a:pos x="44" y="224"/>
                </a:cxn>
                <a:cxn ang="0">
                  <a:pos x="80" y="236"/>
                </a:cxn>
                <a:cxn ang="0">
                  <a:pos x="128" y="256"/>
                </a:cxn>
                <a:cxn ang="0">
                  <a:pos x="176" y="268"/>
                </a:cxn>
                <a:cxn ang="0">
                  <a:pos x="260" y="284"/>
                </a:cxn>
                <a:cxn ang="0">
                  <a:pos x="304" y="292"/>
                </a:cxn>
                <a:cxn ang="0">
                  <a:pos x="304" y="284"/>
                </a:cxn>
                <a:cxn ang="0">
                  <a:pos x="272" y="280"/>
                </a:cxn>
                <a:cxn ang="0">
                  <a:pos x="196" y="256"/>
                </a:cxn>
                <a:cxn ang="0">
                  <a:pos x="108" y="224"/>
                </a:cxn>
                <a:cxn ang="0">
                  <a:pos x="80" y="200"/>
                </a:cxn>
                <a:cxn ang="0">
                  <a:pos x="56" y="172"/>
                </a:cxn>
                <a:cxn ang="0">
                  <a:pos x="56" y="152"/>
                </a:cxn>
                <a:cxn ang="0">
                  <a:pos x="56" y="136"/>
                </a:cxn>
                <a:cxn ang="0">
                  <a:pos x="72" y="116"/>
                </a:cxn>
                <a:cxn ang="0">
                  <a:pos x="120" y="84"/>
                </a:cxn>
                <a:cxn ang="0">
                  <a:pos x="168" y="60"/>
                </a:cxn>
                <a:cxn ang="0">
                  <a:pos x="224" y="44"/>
                </a:cxn>
                <a:cxn ang="0">
                  <a:pos x="304" y="24"/>
                </a:cxn>
                <a:cxn ang="0">
                  <a:pos x="392" y="8"/>
                </a:cxn>
                <a:cxn ang="0">
                  <a:pos x="428" y="8"/>
                </a:cxn>
                <a:cxn ang="0">
                  <a:pos x="428" y="0"/>
                </a:cxn>
                <a:cxn ang="0">
                  <a:pos x="368" y="8"/>
                </a:cxn>
                <a:cxn ang="0">
                  <a:pos x="248" y="20"/>
                </a:cxn>
                <a:cxn ang="0">
                  <a:pos x="156" y="44"/>
                </a:cxn>
                <a:cxn ang="0">
                  <a:pos x="92" y="68"/>
                </a:cxn>
                <a:cxn ang="0">
                  <a:pos x="48" y="92"/>
                </a:cxn>
                <a:cxn ang="0">
                  <a:pos x="20" y="116"/>
                </a:cxn>
                <a:cxn ang="0">
                  <a:pos x="8" y="136"/>
                </a:cxn>
                <a:cxn ang="0">
                  <a:pos x="0" y="152"/>
                </a:cxn>
              </a:cxnLst>
              <a:rect l="0" t="0" r="0" b="0"/>
              <a:pathLst>
                <a:path w="428" h="292">
                  <a:moveTo>
                    <a:pt x="0" y="152"/>
                  </a:moveTo>
                  <a:lnTo>
                    <a:pt x="0" y="176"/>
                  </a:lnTo>
                  <a:lnTo>
                    <a:pt x="12" y="196"/>
                  </a:lnTo>
                  <a:lnTo>
                    <a:pt x="44" y="224"/>
                  </a:lnTo>
                  <a:lnTo>
                    <a:pt x="80" y="236"/>
                  </a:lnTo>
                  <a:lnTo>
                    <a:pt x="128" y="256"/>
                  </a:lnTo>
                  <a:lnTo>
                    <a:pt x="176" y="268"/>
                  </a:lnTo>
                  <a:lnTo>
                    <a:pt x="260" y="284"/>
                  </a:lnTo>
                  <a:lnTo>
                    <a:pt x="304" y="292"/>
                  </a:lnTo>
                  <a:lnTo>
                    <a:pt x="304" y="284"/>
                  </a:lnTo>
                  <a:lnTo>
                    <a:pt x="272" y="280"/>
                  </a:lnTo>
                  <a:lnTo>
                    <a:pt x="196" y="256"/>
                  </a:lnTo>
                  <a:lnTo>
                    <a:pt x="108" y="224"/>
                  </a:lnTo>
                  <a:lnTo>
                    <a:pt x="80" y="200"/>
                  </a:lnTo>
                  <a:lnTo>
                    <a:pt x="56" y="172"/>
                  </a:lnTo>
                  <a:lnTo>
                    <a:pt x="56" y="152"/>
                  </a:lnTo>
                  <a:lnTo>
                    <a:pt x="56" y="136"/>
                  </a:lnTo>
                  <a:lnTo>
                    <a:pt x="72" y="116"/>
                  </a:lnTo>
                  <a:lnTo>
                    <a:pt x="120" y="84"/>
                  </a:lnTo>
                  <a:lnTo>
                    <a:pt x="168" y="60"/>
                  </a:lnTo>
                  <a:lnTo>
                    <a:pt x="224" y="44"/>
                  </a:lnTo>
                  <a:lnTo>
                    <a:pt x="304" y="24"/>
                  </a:lnTo>
                  <a:lnTo>
                    <a:pt x="392" y="8"/>
                  </a:lnTo>
                  <a:lnTo>
                    <a:pt x="428" y="8"/>
                  </a:lnTo>
                  <a:lnTo>
                    <a:pt x="428" y="0"/>
                  </a:lnTo>
                  <a:lnTo>
                    <a:pt x="368" y="8"/>
                  </a:lnTo>
                  <a:lnTo>
                    <a:pt x="248" y="20"/>
                  </a:lnTo>
                  <a:lnTo>
                    <a:pt x="156" y="44"/>
                  </a:lnTo>
                  <a:lnTo>
                    <a:pt x="92" y="68"/>
                  </a:lnTo>
                  <a:lnTo>
                    <a:pt x="48" y="92"/>
                  </a:lnTo>
                  <a:lnTo>
                    <a:pt x="20" y="116"/>
                  </a:lnTo>
                  <a:lnTo>
                    <a:pt x="8" y="136"/>
                  </a:lnTo>
                  <a:lnTo>
                    <a:pt x="0"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9" name="図形 88"/>
            <p:cNvSpPr>
              <a:spLocks/>
            </p:cNvSpPr>
            <p:nvPr/>
          </p:nvSpPr>
          <p:spPr bwMode="auto">
            <a:xfrm>
              <a:off x="5324" y="476"/>
              <a:ext cx="324" cy="268"/>
            </a:xfrm>
            <a:custGeom>
              <a:avLst/>
              <a:gdLst/>
              <a:ahLst/>
              <a:cxnLst>
                <a:cxn ang="0">
                  <a:pos x="48" y="124"/>
                </a:cxn>
                <a:cxn ang="0">
                  <a:pos x="40" y="140"/>
                </a:cxn>
                <a:cxn ang="0">
                  <a:pos x="48" y="164"/>
                </a:cxn>
                <a:cxn ang="0">
                  <a:pos x="60" y="184"/>
                </a:cxn>
                <a:cxn ang="0">
                  <a:pos x="84" y="200"/>
                </a:cxn>
                <a:cxn ang="0">
                  <a:pos x="136" y="224"/>
                </a:cxn>
                <a:cxn ang="0">
                  <a:pos x="204" y="256"/>
                </a:cxn>
                <a:cxn ang="0">
                  <a:pos x="260" y="268"/>
                </a:cxn>
                <a:cxn ang="0">
                  <a:pos x="200" y="260"/>
                </a:cxn>
                <a:cxn ang="0">
                  <a:pos x="124" y="236"/>
                </a:cxn>
                <a:cxn ang="0">
                  <a:pos x="52" y="220"/>
                </a:cxn>
                <a:cxn ang="0">
                  <a:pos x="28" y="200"/>
                </a:cxn>
                <a:cxn ang="0">
                  <a:pos x="12" y="184"/>
                </a:cxn>
                <a:cxn ang="0">
                  <a:pos x="0" y="164"/>
                </a:cxn>
                <a:cxn ang="0">
                  <a:pos x="0" y="148"/>
                </a:cxn>
                <a:cxn ang="0">
                  <a:pos x="0" y="140"/>
                </a:cxn>
                <a:cxn ang="0">
                  <a:pos x="4" y="124"/>
                </a:cxn>
                <a:cxn ang="0">
                  <a:pos x="16" y="104"/>
                </a:cxn>
                <a:cxn ang="0">
                  <a:pos x="40" y="88"/>
                </a:cxn>
                <a:cxn ang="0">
                  <a:pos x="76" y="60"/>
                </a:cxn>
                <a:cxn ang="0">
                  <a:pos x="136" y="36"/>
                </a:cxn>
                <a:cxn ang="0">
                  <a:pos x="216" y="20"/>
                </a:cxn>
                <a:cxn ang="0">
                  <a:pos x="324" y="0"/>
                </a:cxn>
                <a:cxn ang="0">
                  <a:pos x="248" y="20"/>
                </a:cxn>
                <a:cxn ang="0">
                  <a:pos x="188" y="36"/>
                </a:cxn>
                <a:cxn ang="0">
                  <a:pos x="136" y="56"/>
                </a:cxn>
                <a:cxn ang="0">
                  <a:pos x="100" y="72"/>
                </a:cxn>
                <a:cxn ang="0">
                  <a:pos x="60" y="104"/>
                </a:cxn>
                <a:cxn ang="0">
                  <a:pos x="48" y="124"/>
                </a:cxn>
              </a:cxnLst>
              <a:rect l="0" t="0" r="0" b="0"/>
              <a:pathLst>
                <a:path w="324" h="268">
                  <a:moveTo>
                    <a:pt x="48" y="124"/>
                  </a:moveTo>
                  <a:lnTo>
                    <a:pt x="40" y="140"/>
                  </a:lnTo>
                  <a:lnTo>
                    <a:pt x="48" y="164"/>
                  </a:lnTo>
                  <a:lnTo>
                    <a:pt x="60" y="184"/>
                  </a:lnTo>
                  <a:lnTo>
                    <a:pt x="84" y="200"/>
                  </a:lnTo>
                  <a:lnTo>
                    <a:pt x="136" y="224"/>
                  </a:lnTo>
                  <a:lnTo>
                    <a:pt x="204" y="256"/>
                  </a:lnTo>
                  <a:lnTo>
                    <a:pt x="260" y="268"/>
                  </a:lnTo>
                  <a:lnTo>
                    <a:pt x="200" y="260"/>
                  </a:lnTo>
                  <a:lnTo>
                    <a:pt x="124" y="236"/>
                  </a:lnTo>
                  <a:lnTo>
                    <a:pt x="52" y="220"/>
                  </a:lnTo>
                  <a:lnTo>
                    <a:pt x="28" y="200"/>
                  </a:lnTo>
                  <a:lnTo>
                    <a:pt x="12" y="184"/>
                  </a:lnTo>
                  <a:lnTo>
                    <a:pt x="0" y="164"/>
                  </a:lnTo>
                  <a:lnTo>
                    <a:pt x="0" y="148"/>
                  </a:lnTo>
                  <a:lnTo>
                    <a:pt x="0" y="140"/>
                  </a:lnTo>
                  <a:lnTo>
                    <a:pt x="4" y="124"/>
                  </a:lnTo>
                  <a:lnTo>
                    <a:pt x="16" y="104"/>
                  </a:lnTo>
                  <a:lnTo>
                    <a:pt x="40" y="88"/>
                  </a:lnTo>
                  <a:lnTo>
                    <a:pt x="76" y="60"/>
                  </a:lnTo>
                  <a:lnTo>
                    <a:pt x="136" y="36"/>
                  </a:lnTo>
                  <a:lnTo>
                    <a:pt x="216" y="20"/>
                  </a:lnTo>
                  <a:lnTo>
                    <a:pt x="324" y="0"/>
                  </a:lnTo>
                  <a:lnTo>
                    <a:pt x="248" y="20"/>
                  </a:lnTo>
                  <a:lnTo>
                    <a:pt x="188" y="36"/>
                  </a:lnTo>
                  <a:lnTo>
                    <a:pt x="136" y="56"/>
                  </a:lnTo>
                  <a:lnTo>
                    <a:pt x="100" y="72"/>
                  </a:lnTo>
                  <a:lnTo>
                    <a:pt x="60" y="104"/>
                  </a:lnTo>
                  <a:lnTo>
                    <a:pt x="48" y="1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tr-TR" altLang="ja-JP" smtClean="0"/>
              <a:t>Asıl başlık stili için tıklatın</a:t>
            </a:r>
            <a:endParaRPr kumimoji="1" lang="ja-JP" altLang="en-US"/>
          </a:p>
        </p:txBody>
      </p:sp>
      <p:sp>
        <p:nvSpPr>
          <p:cNvPr id="3" name="図形 2"/>
          <p:cNvSpPr>
            <a:spLocks noGrp="1"/>
          </p:cNvSpPr>
          <p:nvPr>
            <p:ph idx="1"/>
          </p:nvPr>
        </p:nvSpPr>
        <p:spPr>
          <a:xfrm>
            <a:off x="466696" y="1857370"/>
            <a:ext cx="8248708" cy="4429151"/>
          </a:xfrm>
        </p:spPr>
        <p:txBody>
          <a:body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dirty="0"/>
          </a:p>
        </p:txBody>
      </p:sp>
      <p:sp>
        <p:nvSpPr>
          <p:cNvPr id="4" name="図形 3"/>
          <p:cNvSpPr>
            <a:spLocks noGrp="1"/>
          </p:cNvSpPr>
          <p:nvPr>
            <p:ph type="dt" sz="half" idx="10"/>
          </p:nvPr>
        </p:nvSpPr>
        <p:spPr/>
        <p:txBody>
          <a:bodyPr/>
          <a:lstStyle/>
          <a:p>
            <a:endParaRPr lang="tr-TR"/>
          </a:p>
        </p:txBody>
      </p:sp>
      <p:sp>
        <p:nvSpPr>
          <p:cNvPr id="5" name="図形 4"/>
          <p:cNvSpPr>
            <a:spLocks noGrp="1"/>
          </p:cNvSpPr>
          <p:nvPr>
            <p:ph type="ftr" sz="quarter" idx="11"/>
          </p:nvPr>
        </p:nvSpPr>
        <p:spPr/>
        <p:txBody>
          <a:bodyPr/>
          <a:lstStyle/>
          <a:p>
            <a:endParaRPr lang="tr-TR"/>
          </a:p>
        </p:txBody>
      </p:sp>
      <p:sp>
        <p:nvSpPr>
          <p:cNvPr id="6" name="図形 5"/>
          <p:cNvSpPr>
            <a:spLocks noGrp="1"/>
          </p:cNvSpPr>
          <p:nvPr>
            <p:ph type="sldNum" sz="quarter" idx="12"/>
          </p:nvPr>
        </p:nvSpPr>
        <p:spPr/>
        <p:txBody>
          <a:bodyPr/>
          <a:lstStyle/>
          <a:p>
            <a:fld id="{CC8625CF-C3A6-4AC9-AE59-EA6661933AEA}" type="slidenum">
              <a:rPr lang="tr-TR" smtClean="0"/>
              <a:pPr/>
              <a:t>‹#›</a:t>
            </a:fld>
            <a:endParaRPr lang="tr-T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図形 1"/>
          <p:cNvSpPr>
            <a:spLocks noGrp="1"/>
          </p:cNvSpPr>
          <p:nvPr>
            <p:ph type="title"/>
          </p:nvPr>
        </p:nvSpPr>
        <p:spPr>
          <a:xfrm>
            <a:off x="828676" y="3357551"/>
            <a:ext cx="6815158" cy="1362075"/>
          </a:xfrm>
        </p:spPr>
        <p:txBody>
          <a:bodyPr anchor="t"/>
          <a:lstStyle>
            <a:lvl1pPr algn="l">
              <a:defRPr sz="4000" b="1" cap="all"/>
            </a:lvl1pPr>
          </a:lstStyle>
          <a:p>
            <a:r>
              <a:rPr kumimoji="1" lang="tr-TR" altLang="ja-JP" smtClean="0"/>
              <a:t>Asıl başlık stili için tıklatın</a:t>
            </a:r>
            <a:endParaRPr kumimoji="1" lang="ja-JP" altLang="en-US"/>
          </a:p>
        </p:txBody>
      </p:sp>
      <p:sp>
        <p:nvSpPr>
          <p:cNvPr id="3" name="図形 2"/>
          <p:cNvSpPr>
            <a:spLocks noGrp="1"/>
          </p:cNvSpPr>
          <p:nvPr>
            <p:ph type="body" idx="1"/>
          </p:nvPr>
        </p:nvSpPr>
        <p:spPr>
          <a:xfrm>
            <a:off x="828676" y="1857364"/>
            <a:ext cx="6815158" cy="1500187"/>
          </a:xfrm>
        </p:spPr>
        <p:txBody>
          <a:bodyPr anchor="b"/>
          <a:lstStyle>
            <a:lvl1pPr marL="0" indent="0">
              <a:buNone/>
              <a:defRPr sz="2000" baseline="0">
                <a:solidFill>
                  <a:schemeClr val="tx2">
                    <a:shade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lang="ja-JP" dirty="0"/>
          </a:p>
        </p:txBody>
      </p:sp>
      <p:sp>
        <p:nvSpPr>
          <p:cNvPr id="4" name="図形 3"/>
          <p:cNvSpPr>
            <a:spLocks noGrp="1"/>
          </p:cNvSpPr>
          <p:nvPr>
            <p:ph type="dt" sz="half" idx="10"/>
          </p:nvPr>
        </p:nvSpPr>
        <p:spPr>
          <a:xfrm>
            <a:off x="4471200" y="6494400"/>
            <a:ext cx="1530000" cy="365125"/>
          </a:xfrm>
        </p:spPr>
        <p:txBody>
          <a:bodyPr/>
          <a:lstStyle/>
          <a:p>
            <a:endParaRPr lang="tr-TR"/>
          </a:p>
        </p:txBody>
      </p:sp>
      <p:sp>
        <p:nvSpPr>
          <p:cNvPr id="5" name="図形 4"/>
          <p:cNvSpPr>
            <a:spLocks noGrp="1"/>
          </p:cNvSpPr>
          <p:nvPr>
            <p:ph type="ftr" sz="quarter" idx="11"/>
          </p:nvPr>
        </p:nvSpPr>
        <p:spPr>
          <a:xfrm>
            <a:off x="6048000" y="6492874"/>
            <a:ext cx="2395534" cy="365125"/>
          </a:xfrm>
        </p:spPr>
        <p:txBody>
          <a:bodyPr/>
          <a:lstStyle/>
          <a:p>
            <a:endParaRPr lang="tr-TR"/>
          </a:p>
        </p:txBody>
      </p:sp>
      <p:sp>
        <p:nvSpPr>
          <p:cNvPr id="6" name="図形 5"/>
          <p:cNvSpPr>
            <a:spLocks noGrp="1"/>
          </p:cNvSpPr>
          <p:nvPr>
            <p:ph type="sldNum" sz="quarter" idx="12"/>
          </p:nvPr>
        </p:nvSpPr>
        <p:spPr>
          <a:xfrm>
            <a:off x="8499600" y="6492875"/>
            <a:ext cx="644400" cy="365125"/>
          </a:xfrm>
        </p:spPr>
        <p:txBody>
          <a:bodyPr/>
          <a:lstStyle/>
          <a:p>
            <a:fld id="{65686A22-7C9F-4CAF-83DE-B36DE07EF6FE}" type="slidenum">
              <a:rPr lang="tr-TR" smtClean="0"/>
              <a:pPr/>
              <a:t>‹#›</a:t>
            </a:fld>
            <a:endParaRPr lang="tr-T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tr-TR" altLang="ja-JP" smtClean="0"/>
              <a:t>Asıl başlık stili için tıklatın</a:t>
            </a:r>
            <a:endParaRPr kumimoji="1" lang="ja-JP" altLang="en-US"/>
          </a:p>
        </p:txBody>
      </p:sp>
      <p:sp>
        <p:nvSpPr>
          <p:cNvPr id="3" name="図形 2"/>
          <p:cNvSpPr>
            <a:spLocks noGrp="1"/>
          </p:cNvSpPr>
          <p:nvPr>
            <p:ph sz="half" idx="1"/>
          </p:nvPr>
        </p:nvSpPr>
        <p:spPr>
          <a:xfrm>
            <a:off x="457200" y="1785926"/>
            <a:ext cx="4038600" cy="37862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dirty="0"/>
          </a:p>
        </p:txBody>
      </p:sp>
      <p:sp>
        <p:nvSpPr>
          <p:cNvPr id="4" name="図形 3"/>
          <p:cNvSpPr>
            <a:spLocks noGrp="1"/>
          </p:cNvSpPr>
          <p:nvPr>
            <p:ph sz="half" idx="2"/>
          </p:nvPr>
        </p:nvSpPr>
        <p:spPr>
          <a:xfrm>
            <a:off x="4648200" y="1785926"/>
            <a:ext cx="4038600" cy="37862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dirty="0"/>
          </a:p>
        </p:txBody>
      </p:sp>
      <p:sp>
        <p:nvSpPr>
          <p:cNvPr id="5" name="図形 4"/>
          <p:cNvSpPr>
            <a:spLocks noGrp="1"/>
          </p:cNvSpPr>
          <p:nvPr>
            <p:ph type="dt" sz="half" idx="10"/>
          </p:nvPr>
        </p:nvSpPr>
        <p:spPr>
          <a:xfrm>
            <a:off x="4471200" y="6494400"/>
            <a:ext cx="1530000" cy="365125"/>
          </a:xfrm>
        </p:spPr>
        <p:txBody>
          <a:bodyPr/>
          <a:lstStyle/>
          <a:p>
            <a:endParaRPr lang="tr-TR"/>
          </a:p>
        </p:txBody>
      </p:sp>
      <p:sp>
        <p:nvSpPr>
          <p:cNvPr id="6" name="図形 5"/>
          <p:cNvSpPr>
            <a:spLocks noGrp="1"/>
          </p:cNvSpPr>
          <p:nvPr>
            <p:ph type="ftr" sz="quarter" idx="11"/>
          </p:nvPr>
        </p:nvSpPr>
        <p:spPr>
          <a:xfrm>
            <a:off x="6048000" y="6494400"/>
            <a:ext cx="2395534" cy="365125"/>
          </a:xfrm>
        </p:spPr>
        <p:txBody>
          <a:bodyPr/>
          <a:lstStyle/>
          <a:p>
            <a:endParaRPr lang="tr-TR"/>
          </a:p>
        </p:txBody>
      </p:sp>
      <p:sp>
        <p:nvSpPr>
          <p:cNvPr id="7" name="図形 6"/>
          <p:cNvSpPr>
            <a:spLocks noGrp="1"/>
          </p:cNvSpPr>
          <p:nvPr>
            <p:ph type="sldNum" sz="quarter" idx="12"/>
          </p:nvPr>
        </p:nvSpPr>
        <p:spPr>
          <a:xfrm>
            <a:off x="8499600" y="6494400"/>
            <a:ext cx="644400" cy="365125"/>
          </a:xfrm>
        </p:spPr>
        <p:txBody>
          <a:bodyPr/>
          <a:lstStyle/>
          <a:p>
            <a:fld id="{3EA95DB0-2FC8-495D-B9DD-50CA41F8B574}" type="slidenum">
              <a:rPr lang="tr-TR" smtClean="0"/>
              <a:pPr/>
              <a:t>‹#›</a:t>
            </a:fld>
            <a:endParaRPr lang="tr-T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13" name="正方形/長方形 12"/>
          <p:cNvSpPr/>
          <p:nvPr/>
        </p:nvSpPr>
        <p:spPr>
          <a:xfrm>
            <a:off x="0"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図形 1"/>
          <p:cNvSpPr>
            <a:spLocks noGrp="1"/>
          </p:cNvSpPr>
          <p:nvPr>
            <p:ph type="title"/>
          </p:nvPr>
        </p:nvSpPr>
        <p:spPr>
          <a:xfrm>
            <a:off x="457200" y="428604"/>
            <a:ext cx="8229600" cy="1143000"/>
          </a:xfrm>
        </p:spPr>
        <p:txBody>
          <a:bodyPr/>
          <a:lstStyle>
            <a:lvl1pPr>
              <a:defRPr/>
            </a:lvl1pPr>
          </a:lstStyle>
          <a:p>
            <a:r>
              <a:rPr kumimoji="1" lang="tr-TR" altLang="ja-JP" smtClean="0"/>
              <a:t>Asıl başlık stili için tıklatın</a:t>
            </a:r>
            <a:endParaRPr kumimoji="1" lang="ja-JP" altLang="en-US"/>
          </a:p>
        </p:txBody>
      </p:sp>
      <p:sp>
        <p:nvSpPr>
          <p:cNvPr id="3" name="図形 2"/>
          <p:cNvSpPr>
            <a:spLocks noGrp="1"/>
          </p:cNvSpPr>
          <p:nvPr>
            <p:ph type="body" idx="1"/>
          </p:nvPr>
        </p:nvSpPr>
        <p:spPr>
          <a:xfrm>
            <a:off x="457200" y="1320799"/>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lang="ja-JP" dirty="0"/>
          </a:p>
        </p:txBody>
      </p:sp>
      <p:sp>
        <p:nvSpPr>
          <p:cNvPr id="4" name="図形 3"/>
          <p:cNvSpPr>
            <a:spLocks noGrp="1"/>
          </p:cNvSpPr>
          <p:nvPr>
            <p:ph sz="half" idx="2"/>
          </p:nvPr>
        </p:nvSpPr>
        <p:spPr>
          <a:xfrm>
            <a:off x="457200" y="1960561"/>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a:p>
        </p:txBody>
      </p:sp>
      <p:sp>
        <p:nvSpPr>
          <p:cNvPr id="5" name="図形 4"/>
          <p:cNvSpPr>
            <a:spLocks noGrp="1"/>
          </p:cNvSpPr>
          <p:nvPr>
            <p:ph type="body" sz="quarter" idx="3"/>
          </p:nvPr>
        </p:nvSpPr>
        <p:spPr>
          <a:xfrm>
            <a:off x="4645025" y="1320799"/>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lang="ja-JP"/>
          </a:p>
        </p:txBody>
      </p:sp>
      <p:sp>
        <p:nvSpPr>
          <p:cNvPr id="6" name="図形 5"/>
          <p:cNvSpPr>
            <a:spLocks noGrp="1"/>
          </p:cNvSpPr>
          <p:nvPr>
            <p:ph sz="quarter" idx="4"/>
          </p:nvPr>
        </p:nvSpPr>
        <p:spPr>
          <a:xfrm>
            <a:off x="4645025" y="1960561"/>
            <a:ext cx="4039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a:p>
        </p:txBody>
      </p:sp>
      <p:sp>
        <p:nvSpPr>
          <p:cNvPr id="7" name="図形 6"/>
          <p:cNvSpPr>
            <a:spLocks noGrp="1"/>
          </p:cNvSpPr>
          <p:nvPr>
            <p:ph type="dt" sz="half" idx="10"/>
          </p:nvPr>
        </p:nvSpPr>
        <p:spPr>
          <a:xfrm>
            <a:off x="4471200" y="6494400"/>
            <a:ext cx="1530000" cy="365125"/>
          </a:xfrm>
        </p:spPr>
        <p:txBody>
          <a:bodyPr/>
          <a:lstStyle/>
          <a:p>
            <a:endParaRPr lang="tr-TR"/>
          </a:p>
        </p:txBody>
      </p:sp>
      <p:sp>
        <p:nvSpPr>
          <p:cNvPr id="8" name="図形 7"/>
          <p:cNvSpPr>
            <a:spLocks noGrp="1"/>
          </p:cNvSpPr>
          <p:nvPr>
            <p:ph type="ftr" sz="quarter" idx="11"/>
          </p:nvPr>
        </p:nvSpPr>
        <p:spPr>
          <a:xfrm>
            <a:off x="6048000" y="6494400"/>
            <a:ext cx="2394000" cy="365125"/>
          </a:xfrm>
        </p:spPr>
        <p:txBody>
          <a:bodyPr/>
          <a:lstStyle/>
          <a:p>
            <a:endParaRPr lang="tr-TR"/>
          </a:p>
        </p:txBody>
      </p:sp>
      <p:sp>
        <p:nvSpPr>
          <p:cNvPr id="9" name="図形 8"/>
          <p:cNvSpPr>
            <a:spLocks noGrp="1"/>
          </p:cNvSpPr>
          <p:nvPr>
            <p:ph type="sldNum" sz="quarter" idx="12"/>
          </p:nvPr>
        </p:nvSpPr>
        <p:spPr>
          <a:xfrm>
            <a:off x="8499600" y="6494400"/>
            <a:ext cx="644400" cy="365125"/>
          </a:xfrm>
        </p:spPr>
        <p:txBody>
          <a:bodyPr/>
          <a:lstStyle/>
          <a:p>
            <a:fld id="{7D838212-848B-4506-B4C3-CB51A11D9102}" type="slidenum">
              <a:rPr lang="tr-TR" smtClean="0"/>
              <a:pPr/>
              <a:t>‹#›</a:t>
            </a:fld>
            <a:endParaRPr lang="tr-TR"/>
          </a:p>
        </p:txBody>
      </p:sp>
      <p:grpSp>
        <p:nvGrpSpPr>
          <p:cNvPr id="10" name="グループ化 11"/>
          <p:cNvGrpSpPr>
            <a:grpSpLocks/>
          </p:cNvGrpSpPr>
          <p:nvPr/>
        </p:nvGrpSpPr>
        <p:grpSpPr bwMode="auto">
          <a:xfrm>
            <a:off x="4765" y="5589626"/>
            <a:ext cx="5067302" cy="1268398"/>
            <a:chOff x="16865" y="4817936"/>
            <a:chExt cx="5067302" cy="1268398"/>
          </a:xfrm>
        </p:grpSpPr>
        <p:sp>
          <p:nvSpPr>
            <p:cNvPr id="15" name="図形 14"/>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8" name="図形 17"/>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2" name="図形 21"/>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9" name="図形 28"/>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8" name="図形 57"/>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2" name="図形 81"/>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endParaRPr lang="tr-TR"/>
          </a:p>
        </p:txBody>
      </p:sp>
      <p:sp>
        <p:nvSpPr>
          <p:cNvPr id="4" name="3 Altbilgi Yer Tutucusu"/>
          <p:cNvSpPr>
            <a:spLocks noGrp="1"/>
          </p:cNvSpPr>
          <p:nvPr>
            <p:ph type="ftr" sz="quarter" idx="11"/>
          </p:nvPr>
        </p:nvSpPr>
        <p:spPr/>
        <p:txBody>
          <a:bodyPr/>
          <a:lstStyle>
            <a:lvl1pPr>
              <a:defRPr/>
            </a:lvl1pPr>
          </a:lstStyle>
          <a:p>
            <a:endParaRPr lang="tr-TR"/>
          </a:p>
        </p:txBody>
      </p:sp>
      <p:sp>
        <p:nvSpPr>
          <p:cNvPr id="5" name="4 Slayt Numarası Yer Tutucusu"/>
          <p:cNvSpPr>
            <a:spLocks noGrp="1"/>
          </p:cNvSpPr>
          <p:nvPr>
            <p:ph type="sldNum" sz="quarter" idx="12"/>
          </p:nvPr>
        </p:nvSpPr>
        <p:spPr/>
        <p:txBody>
          <a:bodyPr/>
          <a:lstStyle>
            <a:lvl1pPr>
              <a:defRPr/>
            </a:lvl1pPr>
          </a:lstStyle>
          <a:p>
            <a:fld id="{877E557D-4A08-4DC3-8F77-DDC8DC200A2F}" type="slidenum">
              <a:rPr lang="tr-TR"/>
              <a:pPr/>
              <a:t>‹#›</a:t>
            </a:fld>
            <a:endParaRPr lang="tr-T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図形 1"/>
          <p:cNvSpPr>
            <a:spLocks noGrp="1"/>
          </p:cNvSpPr>
          <p:nvPr>
            <p:ph type="title"/>
          </p:nvPr>
        </p:nvSpPr>
        <p:spPr>
          <a:xfrm>
            <a:off x="528638" y="2501900"/>
            <a:ext cx="8229600" cy="1143000"/>
          </a:xfrm>
        </p:spPr>
        <p:txBody>
          <a:bodyPr/>
          <a:lstStyle/>
          <a:p>
            <a:r>
              <a:rPr kumimoji="1" lang="tr-TR" altLang="ja-JP" smtClean="0"/>
              <a:t>Asıl başlık stili için tıklatın</a:t>
            </a:r>
            <a:endParaRPr kumimoji="1" lang="ja-JP" altLang="en-US"/>
          </a:p>
        </p:txBody>
      </p:sp>
      <p:sp>
        <p:nvSpPr>
          <p:cNvPr id="3" name="図形 2"/>
          <p:cNvSpPr>
            <a:spLocks noGrp="1"/>
          </p:cNvSpPr>
          <p:nvPr>
            <p:ph type="dt" sz="half" idx="10"/>
          </p:nvPr>
        </p:nvSpPr>
        <p:spPr/>
        <p:txBody>
          <a:bodyPr/>
          <a:lstStyle/>
          <a:p>
            <a:endParaRPr lang="tr-TR"/>
          </a:p>
        </p:txBody>
      </p:sp>
      <p:sp>
        <p:nvSpPr>
          <p:cNvPr id="4" name="図形 3"/>
          <p:cNvSpPr>
            <a:spLocks noGrp="1"/>
          </p:cNvSpPr>
          <p:nvPr>
            <p:ph type="ftr" sz="quarter" idx="11"/>
          </p:nvPr>
        </p:nvSpPr>
        <p:spPr/>
        <p:txBody>
          <a:bodyPr/>
          <a:lstStyle/>
          <a:p>
            <a:endParaRPr lang="tr-TR"/>
          </a:p>
        </p:txBody>
      </p:sp>
      <p:sp>
        <p:nvSpPr>
          <p:cNvPr id="5" name="図形 4"/>
          <p:cNvSpPr>
            <a:spLocks noGrp="1"/>
          </p:cNvSpPr>
          <p:nvPr>
            <p:ph type="sldNum" sz="quarter" idx="12"/>
          </p:nvPr>
        </p:nvSpPr>
        <p:spPr/>
        <p:txBody>
          <a:bodyPr/>
          <a:lstStyle/>
          <a:p>
            <a:fld id="{877E557D-4A08-4DC3-8F77-DDC8DC200A2F}" type="slidenum">
              <a:rPr lang="tr-TR" smtClean="0"/>
              <a:pPr/>
              <a:t>‹#›</a:t>
            </a:fld>
            <a:endParaRPr lang="tr-T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図形 1"/>
          <p:cNvSpPr>
            <a:spLocks noGrp="1"/>
          </p:cNvSpPr>
          <p:nvPr>
            <p:ph type="dt" sz="half" idx="10"/>
          </p:nvPr>
        </p:nvSpPr>
        <p:spPr/>
        <p:txBody>
          <a:bodyPr/>
          <a:lstStyle/>
          <a:p>
            <a:endParaRPr lang="tr-TR"/>
          </a:p>
        </p:txBody>
      </p:sp>
      <p:sp>
        <p:nvSpPr>
          <p:cNvPr id="3" name="図形 2"/>
          <p:cNvSpPr>
            <a:spLocks noGrp="1"/>
          </p:cNvSpPr>
          <p:nvPr>
            <p:ph type="ftr" sz="quarter" idx="11"/>
          </p:nvPr>
        </p:nvSpPr>
        <p:spPr/>
        <p:txBody>
          <a:bodyPr/>
          <a:lstStyle/>
          <a:p>
            <a:endParaRPr lang="tr-TR"/>
          </a:p>
        </p:txBody>
      </p:sp>
      <p:sp>
        <p:nvSpPr>
          <p:cNvPr id="4" name="図形 3"/>
          <p:cNvSpPr>
            <a:spLocks noGrp="1"/>
          </p:cNvSpPr>
          <p:nvPr>
            <p:ph type="sldNum" sz="quarter" idx="12"/>
          </p:nvPr>
        </p:nvSpPr>
        <p:spPr/>
        <p:txBody>
          <a:bodyPr/>
          <a:lstStyle/>
          <a:p>
            <a:fld id="{2638B22E-9E8C-458C-9211-D4CB63758C16}" type="slidenum">
              <a:rPr lang="tr-TR" smtClean="0"/>
              <a:pPr/>
              <a:t>‹#›</a:t>
            </a:fld>
            <a:endParaRPr lang="tr-T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図形 1"/>
          <p:cNvSpPr>
            <a:spLocks noGrp="1"/>
          </p:cNvSpPr>
          <p:nvPr>
            <p:ph type="title"/>
          </p:nvPr>
        </p:nvSpPr>
        <p:spPr>
          <a:xfrm>
            <a:off x="447647" y="785794"/>
            <a:ext cx="2767032" cy="1162050"/>
          </a:xfrm>
        </p:spPr>
        <p:txBody>
          <a:bodyPr anchor="b"/>
          <a:lstStyle>
            <a:lvl1pPr algn="l">
              <a:defRPr sz="2000" b="1"/>
            </a:lvl1pPr>
          </a:lstStyle>
          <a:p>
            <a:r>
              <a:rPr kumimoji="1" lang="tr-TR" altLang="ja-JP" smtClean="0"/>
              <a:t>Asıl başlık stili için tıklatın</a:t>
            </a:r>
            <a:endParaRPr kumimoji="1" lang="ja-JP" altLang="en-US"/>
          </a:p>
        </p:txBody>
      </p:sp>
      <p:sp>
        <p:nvSpPr>
          <p:cNvPr id="3" name="図形 2"/>
          <p:cNvSpPr>
            <a:spLocks noGrp="1"/>
          </p:cNvSpPr>
          <p:nvPr>
            <p:ph idx="1"/>
          </p:nvPr>
        </p:nvSpPr>
        <p:spPr>
          <a:xfrm>
            <a:off x="3357554" y="785794"/>
            <a:ext cx="4572032" cy="56436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dirty="0"/>
          </a:p>
        </p:txBody>
      </p:sp>
      <p:sp>
        <p:nvSpPr>
          <p:cNvPr id="4" name="図形 3"/>
          <p:cNvSpPr>
            <a:spLocks noGrp="1"/>
          </p:cNvSpPr>
          <p:nvPr>
            <p:ph type="body" sz="half" idx="2"/>
          </p:nvPr>
        </p:nvSpPr>
        <p:spPr>
          <a:xfrm>
            <a:off x="457202" y="2000240"/>
            <a:ext cx="2767032" cy="4429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lang="ja-JP" dirty="0"/>
          </a:p>
        </p:txBody>
      </p:sp>
      <p:sp>
        <p:nvSpPr>
          <p:cNvPr id="5" name="図形 4"/>
          <p:cNvSpPr>
            <a:spLocks noGrp="1"/>
          </p:cNvSpPr>
          <p:nvPr>
            <p:ph type="dt" sz="half" idx="10"/>
          </p:nvPr>
        </p:nvSpPr>
        <p:spPr>
          <a:xfrm>
            <a:off x="4471200" y="6494400"/>
            <a:ext cx="1530000" cy="365125"/>
          </a:xfrm>
        </p:spPr>
        <p:txBody>
          <a:bodyPr/>
          <a:lstStyle/>
          <a:p>
            <a:endParaRPr lang="tr-TR"/>
          </a:p>
        </p:txBody>
      </p:sp>
      <p:sp>
        <p:nvSpPr>
          <p:cNvPr id="6" name="図形 5"/>
          <p:cNvSpPr>
            <a:spLocks noGrp="1"/>
          </p:cNvSpPr>
          <p:nvPr>
            <p:ph type="ftr" sz="quarter" idx="11"/>
          </p:nvPr>
        </p:nvSpPr>
        <p:spPr>
          <a:xfrm>
            <a:off x="6048000" y="6494400"/>
            <a:ext cx="2394000" cy="365125"/>
          </a:xfrm>
        </p:spPr>
        <p:txBody>
          <a:bodyPr/>
          <a:lstStyle/>
          <a:p>
            <a:endParaRPr lang="tr-TR"/>
          </a:p>
        </p:txBody>
      </p:sp>
      <p:sp>
        <p:nvSpPr>
          <p:cNvPr id="7" name="図形 6"/>
          <p:cNvSpPr>
            <a:spLocks noGrp="1"/>
          </p:cNvSpPr>
          <p:nvPr>
            <p:ph type="sldNum" sz="quarter" idx="12"/>
          </p:nvPr>
        </p:nvSpPr>
        <p:spPr>
          <a:xfrm>
            <a:off x="8499600" y="6494400"/>
            <a:ext cx="644400" cy="365125"/>
          </a:xfrm>
        </p:spPr>
        <p:txBody>
          <a:bodyPr/>
          <a:lstStyle/>
          <a:p>
            <a:fld id="{57C970D5-8E38-46A7-9BA6-922A30DB6D64}" type="slidenum">
              <a:rPr lang="tr-TR" smtClean="0"/>
              <a:pPr/>
              <a:t>‹#›</a:t>
            </a:fld>
            <a:endParaRPr lang="tr-T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9" name="図形 8"/>
          <p:cNvSpPr>
            <a:spLocks noGrp="1"/>
          </p:cNvSpPr>
          <p:nvPr>
            <p:ph type="dt" sz="half" idx="10"/>
          </p:nvPr>
        </p:nvSpPr>
        <p:spPr>
          <a:xfrm>
            <a:off x="4471200" y="6494400"/>
            <a:ext cx="1530000" cy="365125"/>
          </a:xfrm>
        </p:spPr>
        <p:txBody>
          <a:bodyPr/>
          <a:lstStyle/>
          <a:p>
            <a:endParaRPr lang="tr-TR"/>
          </a:p>
        </p:txBody>
      </p:sp>
      <p:sp>
        <p:nvSpPr>
          <p:cNvPr id="10" name="図形 9"/>
          <p:cNvSpPr>
            <a:spLocks noGrp="1"/>
          </p:cNvSpPr>
          <p:nvPr>
            <p:ph type="ftr" sz="quarter" idx="11"/>
          </p:nvPr>
        </p:nvSpPr>
        <p:spPr>
          <a:xfrm>
            <a:off x="6048000" y="6494400"/>
            <a:ext cx="2394000" cy="365125"/>
          </a:xfrm>
        </p:spPr>
        <p:txBody>
          <a:bodyPr/>
          <a:lstStyle/>
          <a:p>
            <a:endParaRPr lang="tr-TR"/>
          </a:p>
        </p:txBody>
      </p:sp>
      <p:sp>
        <p:nvSpPr>
          <p:cNvPr id="11" name="図形 10"/>
          <p:cNvSpPr>
            <a:spLocks noGrp="1"/>
          </p:cNvSpPr>
          <p:nvPr>
            <p:ph type="sldNum" sz="quarter" idx="12"/>
          </p:nvPr>
        </p:nvSpPr>
        <p:spPr>
          <a:xfrm>
            <a:off x="8499600" y="6494400"/>
            <a:ext cx="644400" cy="365125"/>
          </a:xfrm>
        </p:spPr>
        <p:txBody>
          <a:bodyPr/>
          <a:lstStyle/>
          <a:p>
            <a:fld id="{042540B6-6FD5-4AD1-AC50-A19388318B99}" type="slidenum">
              <a:rPr lang="tr-TR" smtClean="0"/>
              <a:pPr/>
              <a:t>‹#›</a:t>
            </a:fld>
            <a:endParaRPr lang="tr-TR"/>
          </a:p>
        </p:txBody>
      </p:sp>
      <p:sp>
        <p:nvSpPr>
          <p:cNvPr id="2" name="図形 1"/>
          <p:cNvSpPr>
            <a:spLocks noGrp="1"/>
          </p:cNvSpPr>
          <p:nvPr>
            <p:ph type="title"/>
          </p:nvPr>
        </p:nvSpPr>
        <p:spPr>
          <a:xfrm>
            <a:off x="2214546" y="285728"/>
            <a:ext cx="4786346" cy="541338"/>
          </a:xfrm>
        </p:spPr>
        <p:txBody>
          <a:bodyPr anchor="b"/>
          <a:lstStyle>
            <a:lvl1pPr algn="ctr">
              <a:defRPr sz="2000" b="1"/>
            </a:lvl1pPr>
          </a:lstStyle>
          <a:p>
            <a:r>
              <a:rPr kumimoji="1" lang="tr-TR" altLang="ja-JP" smtClean="0"/>
              <a:t>Asıl başlık stili için tıklatın</a:t>
            </a:r>
            <a:endParaRPr kumimoji="1" lang="ja-JP" altLang="en-US" dirty="0"/>
          </a:p>
        </p:txBody>
      </p:sp>
      <p:sp useBgFill="1">
        <p:nvSpPr>
          <p:cNvPr id="3" name="図形 2"/>
          <p:cNvSpPr>
            <a:spLocks noGrp="1"/>
          </p:cNvSpPr>
          <p:nvPr>
            <p:ph type="pic" idx="1"/>
          </p:nvPr>
        </p:nvSpPr>
        <p:spPr>
          <a:xfrm>
            <a:off x="2433623" y="1142984"/>
            <a:ext cx="4357718" cy="3438395"/>
          </a:xfrm>
          <a:noFill/>
          <a:ln w="254000" cap="flat" cmpd="sng">
            <a:gradFill>
              <a:gsLst>
                <a:gs pos="0">
                  <a:schemeClr val="bg1"/>
                </a:gs>
                <a:gs pos="100000">
                  <a:schemeClr val="bg1">
                    <a:alpha val="50000"/>
                  </a:schemeClr>
                </a:gs>
              </a:gsLst>
              <a:lin ang="5400000" scaled="1"/>
            </a:gradFill>
            <a:prstDash val="solid"/>
            <a:beve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tr-TR" altLang="ja-JP" smtClean="0"/>
              <a:t>Resim eklemek için simgeyi tıklatın</a:t>
            </a:r>
            <a:endParaRPr kumimoji="1" lang="ja-JP" altLang="en-US" dirty="0"/>
          </a:p>
        </p:txBody>
      </p:sp>
      <p:sp>
        <p:nvSpPr>
          <p:cNvPr id="4" name="図形 3"/>
          <p:cNvSpPr>
            <a:spLocks noGrp="1"/>
          </p:cNvSpPr>
          <p:nvPr>
            <p:ph type="body" sz="half" idx="2"/>
          </p:nvPr>
        </p:nvSpPr>
        <p:spPr>
          <a:xfrm>
            <a:off x="1928794" y="4929199"/>
            <a:ext cx="5642016" cy="104140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lang="ja-JP"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図形 1"/>
          <p:cNvSpPr>
            <a:spLocks noGrp="1"/>
          </p:cNvSpPr>
          <p:nvPr>
            <p:ph type="title"/>
          </p:nvPr>
        </p:nvSpPr>
        <p:spPr>
          <a:xfrm>
            <a:off x="457200" y="285728"/>
            <a:ext cx="8229600" cy="1143000"/>
          </a:xfrm>
        </p:spPr>
        <p:txBody>
          <a:bodyPr/>
          <a:lstStyle/>
          <a:p>
            <a:r>
              <a:rPr kumimoji="1" lang="tr-TR" altLang="ja-JP" smtClean="0"/>
              <a:t>Asıl başlık stili için tıklatın</a:t>
            </a:r>
            <a:endParaRPr kumimoji="1" lang="ja-JP" altLang="en-US"/>
          </a:p>
        </p:txBody>
      </p:sp>
      <p:sp>
        <p:nvSpPr>
          <p:cNvPr id="3" name="図形 2"/>
          <p:cNvSpPr>
            <a:spLocks noGrp="1"/>
          </p:cNvSpPr>
          <p:nvPr>
            <p:ph type="body" orient="vert" idx="1"/>
          </p:nvPr>
        </p:nvSpPr>
        <p:spPr>
          <a:xfrm>
            <a:off x="466696" y="1500178"/>
            <a:ext cx="8247600" cy="4857780"/>
          </a:xfrm>
        </p:spPr>
        <p:txBody>
          <a:bodyPr vert="eaVert"/>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dirty="0"/>
          </a:p>
        </p:txBody>
      </p:sp>
      <p:sp>
        <p:nvSpPr>
          <p:cNvPr id="4" name="図形 3"/>
          <p:cNvSpPr>
            <a:spLocks noGrp="1"/>
          </p:cNvSpPr>
          <p:nvPr>
            <p:ph type="dt" sz="half" idx="10"/>
          </p:nvPr>
        </p:nvSpPr>
        <p:spPr>
          <a:xfrm>
            <a:off x="4471200" y="6494400"/>
            <a:ext cx="1530000" cy="365125"/>
          </a:xfrm>
        </p:spPr>
        <p:txBody>
          <a:bodyPr/>
          <a:lstStyle/>
          <a:p>
            <a:endParaRPr lang="tr-TR"/>
          </a:p>
        </p:txBody>
      </p:sp>
      <p:sp>
        <p:nvSpPr>
          <p:cNvPr id="5" name="図形 4"/>
          <p:cNvSpPr>
            <a:spLocks noGrp="1"/>
          </p:cNvSpPr>
          <p:nvPr>
            <p:ph type="ftr" sz="quarter" idx="11"/>
          </p:nvPr>
        </p:nvSpPr>
        <p:spPr>
          <a:xfrm>
            <a:off x="6048000" y="6494400"/>
            <a:ext cx="2394000" cy="365125"/>
          </a:xfrm>
        </p:spPr>
        <p:txBody>
          <a:bodyPr/>
          <a:lstStyle/>
          <a:p>
            <a:endParaRPr lang="tr-TR"/>
          </a:p>
        </p:txBody>
      </p:sp>
      <p:sp>
        <p:nvSpPr>
          <p:cNvPr id="6" name="図形 5"/>
          <p:cNvSpPr>
            <a:spLocks noGrp="1"/>
          </p:cNvSpPr>
          <p:nvPr>
            <p:ph type="sldNum" sz="quarter" idx="12"/>
          </p:nvPr>
        </p:nvSpPr>
        <p:spPr>
          <a:xfrm>
            <a:off x="8499600" y="6494400"/>
            <a:ext cx="644400" cy="365125"/>
          </a:xfrm>
        </p:spPr>
        <p:txBody>
          <a:bodyPr/>
          <a:lstStyle/>
          <a:p>
            <a:fld id="{A85ABF8B-D812-4685-99FC-6657EC76154E}" type="slidenum">
              <a:rPr lang="tr-TR" smtClean="0"/>
              <a:pPr/>
              <a:t>‹#›</a:t>
            </a:fld>
            <a:endParaRPr lang="tr-T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図形 1"/>
          <p:cNvSpPr>
            <a:spLocks noGrp="1"/>
          </p:cNvSpPr>
          <p:nvPr>
            <p:ph type="title" orient="vert"/>
          </p:nvPr>
        </p:nvSpPr>
        <p:spPr>
          <a:xfrm>
            <a:off x="6629400" y="274640"/>
            <a:ext cx="2057400" cy="6083318"/>
          </a:xfrm>
        </p:spPr>
        <p:txBody>
          <a:bodyPr vert="eaVert"/>
          <a:lstStyle/>
          <a:p>
            <a:r>
              <a:rPr kumimoji="1" lang="tr-TR" altLang="ja-JP" smtClean="0"/>
              <a:t>Asıl başlık stili için tıklatın</a:t>
            </a:r>
            <a:endParaRPr kumimoji="1" lang="ja-JP" altLang="en-US" dirty="0"/>
          </a:p>
        </p:txBody>
      </p:sp>
      <p:sp>
        <p:nvSpPr>
          <p:cNvPr id="3" name="図形 2"/>
          <p:cNvSpPr>
            <a:spLocks noGrp="1"/>
          </p:cNvSpPr>
          <p:nvPr>
            <p:ph type="body" orient="vert" idx="1"/>
          </p:nvPr>
        </p:nvSpPr>
        <p:spPr>
          <a:xfrm>
            <a:off x="457200" y="274639"/>
            <a:ext cx="6019800" cy="6083319"/>
          </a:xfrm>
        </p:spPr>
        <p:txBody>
          <a:bodyPr vert="eaVert"/>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a:p>
        </p:txBody>
      </p:sp>
      <p:sp>
        <p:nvSpPr>
          <p:cNvPr id="4" name="図形 3"/>
          <p:cNvSpPr>
            <a:spLocks noGrp="1"/>
          </p:cNvSpPr>
          <p:nvPr>
            <p:ph type="dt" sz="half" idx="10"/>
          </p:nvPr>
        </p:nvSpPr>
        <p:spPr>
          <a:xfrm>
            <a:off x="4471200" y="6494400"/>
            <a:ext cx="1530000" cy="365125"/>
          </a:xfrm>
        </p:spPr>
        <p:txBody>
          <a:bodyPr/>
          <a:lstStyle/>
          <a:p>
            <a:endParaRPr lang="tr-TR"/>
          </a:p>
        </p:txBody>
      </p:sp>
      <p:sp>
        <p:nvSpPr>
          <p:cNvPr id="5" name="図形 4"/>
          <p:cNvSpPr>
            <a:spLocks noGrp="1"/>
          </p:cNvSpPr>
          <p:nvPr>
            <p:ph type="ftr" sz="quarter" idx="11"/>
          </p:nvPr>
        </p:nvSpPr>
        <p:spPr>
          <a:xfrm>
            <a:off x="6048000" y="6494400"/>
            <a:ext cx="2394000" cy="365125"/>
          </a:xfrm>
        </p:spPr>
        <p:txBody>
          <a:bodyPr/>
          <a:lstStyle/>
          <a:p>
            <a:endParaRPr lang="tr-TR"/>
          </a:p>
        </p:txBody>
      </p:sp>
      <p:sp>
        <p:nvSpPr>
          <p:cNvPr id="6" name="図形 5"/>
          <p:cNvSpPr>
            <a:spLocks noGrp="1"/>
          </p:cNvSpPr>
          <p:nvPr>
            <p:ph type="sldNum" sz="quarter" idx="12"/>
          </p:nvPr>
        </p:nvSpPr>
        <p:spPr>
          <a:xfrm>
            <a:off x="8499600" y="6494400"/>
            <a:ext cx="644400" cy="365125"/>
          </a:xfrm>
        </p:spPr>
        <p:txBody>
          <a:bodyPr/>
          <a:lstStyle/>
          <a:p>
            <a:fld id="{F850657B-5F01-4D0D-B38C-0D44624B9758}" type="slidenum">
              <a:rPr lang="tr-TR" smtClean="0"/>
              <a:pPr/>
              <a:t>‹#›</a:t>
            </a:fld>
            <a:endParaRPr lang="tr-T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kumimoji="1" lang="tr-TR" altLang="ja-JP" smtClean="0"/>
              <a:t>Asıl başlık stili için tıklatın</a:t>
            </a:r>
            <a:endParaRPr kumimoji="1" lang="ja-JP"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tr-TR" altLang="ja-JP" smtClean="0"/>
              <a:t>Asıl alt başlık stilini düzenlemek için tıklatın</a:t>
            </a:r>
            <a:endParaRPr kumimoji="1" lang="ja-JP" altLang="en-US"/>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9B573A8-AADB-4A70-A533-D8EDE8C1AF7F}" type="slidenum">
              <a:rPr lang="tr-TR" smtClean="0"/>
              <a:pPr/>
              <a:t>‹#›</a:t>
            </a:fld>
            <a:endParaRPr lang="tr-T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tr-TR" smtClean="0"/>
              <a:t>Asıl başlık stili için tıklatın</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smtClean="0"/>
              <a:t>Asıl alt başlık stilini düzenlemek için tıklatın</a:t>
            </a:r>
            <a:endParaRPr lang="en-US" dirty="0"/>
          </a:p>
        </p:txBody>
      </p:sp>
      <p:sp>
        <p:nvSpPr>
          <p:cNvPr id="18" name="Rectangle 6"/>
          <p:cNvSpPr>
            <a:spLocks noGrp="1"/>
          </p:cNvSpPr>
          <p:nvPr>
            <p:ph type="dt" sz="half" idx="10"/>
          </p:nvPr>
        </p:nvSpPr>
        <p:spPr/>
        <p:txBody>
          <a:bodyPr/>
          <a:lstStyle>
            <a:lvl1pPr>
              <a:defRPr lang="en-US" smtClean="0"/>
            </a:lvl1pPr>
          </a:lstStyle>
          <a:p>
            <a:endParaRPr lang="tr-TR"/>
          </a:p>
        </p:txBody>
      </p:sp>
      <p:sp>
        <p:nvSpPr>
          <p:cNvPr id="9" name="Rectangle 14"/>
          <p:cNvSpPr>
            <a:spLocks noGrp="1"/>
          </p:cNvSpPr>
          <p:nvPr>
            <p:ph type="sldNum" sz="quarter" idx="11"/>
          </p:nvPr>
        </p:nvSpPr>
        <p:spPr/>
        <p:txBody>
          <a:bodyPr/>
          <a:lstStyle>
            <a:lvl1pPr>
              <a:defRPr lang="en-US" smtClean="0"/>
            </a:lvl1pPr>
          </a:lstStyle>
          <a:p>
            <a:fld id="{2D8E22BB-5470-4F85-B8C3-3A71480E0B2F}" type="slidenum">
              <a:rPr lang="tr-TR" smtClean="0"/>
              <a:pPr/>
              <a:t>‹#›</a:t>
            </a:fld>
            <a:endParaRPr lang="tr-TR"/>
          </a:p>
        </p:txBody>
      </p:sp>
      <p:sp>
        <p:nvSpPr>
          <p:cNvPr id="25" name="Rectangle 27"/>
          <p:cNvSpPr>
            <a:spLocks noGrp="1"/>
          </p:cNvSpPr>
          <p:nvPr>
            <p:ph type="ftr" sz="quarter" idx="12"/>
          </p:nvPr>
        </p:nvSpPr>
        <p:spPr/>
        <p:txBody>
          <a:bodyPr/>
          <a:lstStyle>
            <a:lvl1pPr>
              <a:defRPr lang="en-US" smtClean="0"/>
            </a:lvl1pPr>
          </a:lstStyle>
          <a:p>
            <a:endParaRPr lang="tr-T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tr-TR" smtClean="0"/>
              <a:t>Asıl başlık stili için tıklatın</a:t>
            </a:r>
            <a:endParaRPr lang="en-US"/>
          </a:p>
        </p:txBody>
      </p:sp>
      <p:sp>
        <p:nvSpPr>
          <p:cNvPr id="3" name="Rectangle 3"/>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Rectangle 4"/>
          <p:cNvSpPr>
            <a:spLocks noGrp="1"/>
          </p:cNvSpPr>
          <p:nvPr>
            <p:ph type="dt" sz="half" idx="10"/>
          </p:nvPr>
        </p:nvSpPr>
        <p:spPr/>
        <p:txBody>
          <a:bodyPr/>
          <a:lstStyle/>
          <a:p>
            <a:endParaRPr lang="tr-TR"/>
          </a:p>
        </p:txBody>
      </p:sp>
      <p:sp>
        <p:nvSpPr>
          <p:cNvPr id="5" name="Rectangle 5"/>
          <p:cNvSpPr>
            <a:spLocks noGrp="1"/>
          </p:cNvSpPr>
          <p:nvPr>
            <p:ph type="ftr" sz="quarter" idx="11"/>
          </p:nvPr>
        </p:nvSpPr>
        <p:spPr/>
        <p:txBody>
          <a:bodyPr/>
          <a:lstStyle/>
          <a:p>
            <a:endParaRPr lang="tr-TR"/>
          </a:p>
        </p:txBody>
      </p:sp>
      <p:sp>
        <p:nvSpPr>
          <p:cNvPr id="6" name="Rectangle 6"/>
          <p:cNvSpPr>
            <a:spLocks noGrp="1"/>
          </p:cNvSpPr>
          <p:nvPr>
            <p:ph type="sldNum" sz="quarter" idx="12"/>
          </p:nvPr>
        </p:nvSpPr>
        <p:spPr/>
        <p:txBody>
          <a:bodyPr/>
          <a:lstStyle/>
          <a:p>
            <a:fld id="{CC8625CF-C3A6-4AC9-AE59-EA6661933AEA}" type="slidenum">
              <a:rPr lang="tr-TR" smtClean="0"/>
              <a:pPr/>
              <a:t>‹#›</a:t>
            </a:fld>
            <a:endParaRPr lang="tr-T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tr-TR" smtClean="0"/>
              <a:t>Asıl başlık stili için tıklatın</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smtClean="0"/>
              <a:t>Asıl metin stillerini düzenlemek için tıklatın</a:t>
            </a:r>
          </a:p>
        </p:txBody>
      </p:sp>
      <p:sp>
        <p:nvSpPr>
          <p:cNvPr id="4" name="Rectangle 4"/>
          <p:cNvSpPr>
            <a:spLocks noGrp="1"/>
          </p:cNvSpPr>
          <p:nvPr>
            <p:ph type="dt" sz="half" idx="10"/>
          </p:nvPr>
        </p:nvSpPr>
        <p:spPr/>
        <p:txBody>
          <a:bodyPr/>
          <a:lstStyle/>
          <a:p>
            <a:endParaRPr lang="tr-TR"/>
          </a:p>
        </p:txBody>
      </p:sp>
      <p:sp>
        <p:nvSpPr>
          <p:cNvPr id="5" name="Rectangle 5"/>
          <p:cNvSpPr>
            <a:spLocks noGrp="1"/>
          </p:cNvSpPr>
          <p:nvPr>
            <p:ph type="ftr" sz="quarter" idx="11"/>
          </p:nvPr>
        </p:nvSpPr>
        <p:spPr/>
        <p:txBody>
          <a:bodyPr/>
          <a:lstStyle/>
          <a:p>
            <a:endParaRPr lang="tr-TR"/>
          </a:p>
        </p:txBody>
      </p:sp>
      <p:sp>
        <p:nvSpPr>
          <p:cNvPr id="6" name="Rectangle 6"/>
          <p:cNvSpPr>
            <a:spLocks noGrp="1"/>
          </p:cNvSpPr>
          <p:nvPr>
            <p:ph type="sldNum" sz="quarter" idx="12"/>
          </p:nvPr>
        </p:nvSpPr>
        <p:spPr/>
        <p:txBody>
          <a:bodyPr/>
          <a:lstStyle/>
          <a:p>
            <a:fld id="{65686A22-7C9F-4CAF-83DE-B36DE07EF6FE}"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endParaRPr lang="tr-TR"/>
          </a:p>
        </p:txBody>
      </p:sp>
      <p:sp>
        <p:nvSpPr>
          <p:cNvPr id="3" name="2 Altbilgi Yer Tutucusu"/>
          <p:cNvSpPr>
            <a:spLocks noGrp="1"/>
          </p:cNvSpPr>
          <p:nvPr>
            <p:ph type="ftr" sz="quarter" idx="11"/>
          </p:nvPr>
        </p:nvSpPr>
        <p:spPr/>
        <p:txBody>
          <a:bodyPr/>
          <a:lstStyle>
            <a:lvl1pPr>
              <a:defRPr/>
            </a:lvl1pPr>
          </a:lstStyle>
          <a:p>
            <a:endParaRPr lang="tr-TR"/>
          </a:p>
        </p:txBody>
      </p:sp>
      <p:sp>
        <p:nvSpPr>
          <p:cNvPr id="4" name="3 Slayt Numarası Yer Tutucusu"/>
          <p:cNvSpPr>
            <a:spLocks noGrp="1"/>
          </p:cNvSpPr>
          <p:nvPr>
            <p:ph type="sldNum" sz="quarter" idx="12"/>
          </p:nvPr>
        </p:nvSpPr>
        <p:spPr/>
        <p:txBody>
          <a:bodyPr/>
          <a:lstStyle>
            <a:lvl1pPr>
              <a:defRPr/>
            </a:lvl1pPr>
          </a:lstStyle>
          <a:p>
            <a:fld id="{2638B22E-9E8C-458C-9211-D4CB63758C16}" type="slidenum">
              <a:rPr lang="tr-TR"/>
              <a:pPr/>
              <a:t>‹#›</a:t>
            </a:fld>
            <a:endParaRPr lang="tr-TR"/>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tr-TR" smtClean="0"/>
              <a:t>Asıl başlık stili için tıklatın</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Rectangle 4"/>
          <p:cNvSpPr>
            <a:spLocks noGrp="1"/>
          </p:cNvSpPr>
          <p:nvPr>
            <p:ph type="dt" sz="half" idx="10"/>
          </p:nvPr>
        </p:nvSpPr>
        <p:spPr/>
        <p:txBody>
          <a:bodyPr/>
          <a:lstStyle/>
          <a:p>
            <a:endParaRPr lang="tr-TR"/>
          </a:p>
        </p:txBody>
      </p:sp>
      <p:sp>
        <p:nvSpPr>
          <p:cNvPr id="6" name="Rectangle 5"/>
          <p:cNvSpPr>
            <a:spLocks noGrp="1"/>
          </p:cNvSpPr>
          <p:nvPr>
            <p:ph type="ftr" sz="quarter" idx="11"/>
          </p:nvPr>
        </p:nvSpPr>
        <p:spPr/>
        <p:txBody>
          <a:bodyPr/>
          <a:lstStyle/>
          <a:p>
            <a:endParaRPr lang="tr-TR"/>
          </a:p>
        </p:txBody>
      </p:sp>
      <p:sp>
        <p:nvSpPr>
          <p:cNvPr id="7" name="Rectangle 6"/>
          <p:cNvSpPr>
            <a:spLocks noGrp="1"/>
          </p:cNvSpPr>
          <p:nvPr>
            <p:ph type="sldNum" sz="quarter" idx="12"/>
          </p:nvPr>
        </p:nvSpPr>
        <p:spPr/>
        <p:txBody>
          <a:bodyPr/>
          <a:lstStyle/>
          <a:p>
            <a:fld id="{3EA95DB0-2FC8-495D-B9DD-50CA41F8B574}" type="slidenum">
              <a:rPr lang="tr-TR" smtClean="0"/>
              <a:pPr/>
              <a:t>‹#›</a:t>
            </a:fld>
            <a:endParaRPr lang="tr-T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tr-TR" smtClean="0"/>
              <a:t>Asıl başlık stili için tıklatın</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Rectangle 6"/>
          <p:cNvSpPr>
            <a:spLocks noGrp="1"/>
          </p:cNvSpPr>
          <p:nvPr>
            <p:ph type="dt" sz="half" idx="10"/>
          </p:nvPr>
        </p:nvSpPr>
        <p:spPr/>
        <p:txBody>
          <a:bodyPr/>
          <a:lstStyle/>
          <a:p>
            <a:endParaRPr lang="tr-TR"/>
          </a:p>
        </p:txBody>
      </p:sp>
      <p:sp>
        <p:nvSpPr>
          <p:cNvPr id="8" name="Rectangle 7"/>
          <p:cNvSpPr>
            <a:spLocks noGrp="1"/>
          </p:cNvSpPr>
          <p:nvPr>
            <p:ph type="ftr" sz="quarter" idx="11"/>
          </p:nvPr>
        </p:nvSpPr>
        <p:spPr/>
        <p:txBody>
          <a:bodyPr/>
          <a:lstStyle/>
          <a:p>
            <a:endParaRPr lang="tr-TR"/>
          </a:p>
        </p:txBody>
      </p:sp>
      <p:sp>
        <p:nvSpPr>
          <p:cNvPr id="9" name="Rectangle 8"/>
          <p:cNvSpPr>
            <a:spLocks noGrp="1"/>
          </p:cNvSpPr>
          <p:nvPr>
            <p:ph type="sldNum" sz="quarter" idx="12"/>
          </p:nvPr>
        </p:nvSpPr>
        <p:spPr/>
        <p:txBody>
          <a:bodyPr/>
          <a:lstStyle/>
          <a:p>
            <a:fld id="{7D838212-848B-4506-B4C3-CB51A11D9102}" type="slidenum">
              <a:rPr lang="tr-TR" smtClean="0"/>
              <a:pPr/>
              <a:t>‹#›</a:t>
            </a:fld>
            <a:endParaRPr lang="tr-T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tr-TR" smtClean="0"/>
              <a:t>Asıl başlık stili için tıklatın</a:t>
            </a:r>
            <a:endParaRPr lang="en-US"/>
          </a:p>
        </p:txBody>
      </p:sp>
      <p:sp>
        <p:nvSpPr>
          <p:cNvPr id="3" name="Rectangle 3"/>
          <p:cNvSpPr>
            <a:spLocks noGrp="1"/>
          </p:cNvSpPr>
          <p:nvPr>
            <p:ph type="dt" sz="half" idx="10"/>
          </p:nvPr>
        </p:nvSpPr>
        <p:spPr/>
        <p:txBody>
          <a:bodyPr/>
          <a:lstStyle/>
          <a:p>
            <a:endParaRPr lang="tr-TR"/>
          </a:p>
        </p:txBody>
      </p:sp>
      <p:sp>
        <p:nvSpPr>
          <p:cNvPr id="4" name="Rectangle 4"/>
          <p:cNvSpPr>
            <a:spLocks noGrp="1"/>
          </p:cNvSpPr>
          <p:nvPr>
            <p:ph type="ftr" sz="quarter" idx="11"/>
          </p:nvPr>
        </p:nvSpPr>
        <p:spPr/>
        <p:txBody>
          <a:bodyPr/>
          <a:lstStyle/>
          <a:p>
            <a:endParaRPr lang="tr-TR"/>
          </a:p>
        </p:txBody>
      </p:sp>
      <p:sp>
        <p:nvSpPr>
          <p:cNvPr id="5" name="Rectangle 5"/>
          <p:cNvSpPr>
            <a:spLocks noGrp="1"/>
          </p:cNvSpPr>
          <p:nvPr>
            <p:ph type="sldNum" sz="quarter" idx="12"/>
          </p:nvPr>
        </p:nvSpPr>
        <p:spPr/>
        <p:txBody>
          <a:bodyPr/>
          <a:lstStyle/>
          <a:p>
            <a:fld id="{877E557D-4A08-4DC3-8F77-DDC8DC200A2F}" type="slidenum">
              <a:rPr lang="tr-TR" smtClean="0"/>
              <a:pPr/>
              <a:t>‹#›</a:t>
            </a:fld>
            <a:endParaRPr lang="tr-T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endParaRPr lang="tr-TR"/>
          </a:p>
        </p:txBody>
      </p:sp>
      <p:sp>
        <p:nvSpPr>
          <p:cNvPr id="3" name="Rectangle 3"/>
          <p:cNvSpPr>
            <a:spLocks noGrp="1"/>
          </p:cNvSpPr>
          <p:nvPr>
            <p:ph type="ftr" sz="quarter" idx="11"/>
          </p:nvPr>
        </p:nvSpPr>
        <p:spPr/>
        <p:txBody>
          <a:bodyPr/>
          <a:lstStyle/>
          <a:p>
            <a:endParaRPr lang="tr-TR"/>
          </a:p>
        </p:txBody>
      </p:sp>
      <p:sp>
        <p:nvSpPr>
          <p:cNvPr id="4" name="Rectangle 4"/>
          <p:cNvSpPr>
            <a:spLocks noGrp="1"/>
          </p:cNvSpPr>
          <p:nvPr>
            <p:ph type="sldNum" sz="quarter" idx="12"/>
          </p:nvPr>
        </p:nvSpPr>
        <p:spPr/>
        <p:txBody>
          <a:bodyPr/>
          <a:lstStyle/>
          <a:p>
            <a:fld id="{2638B22E-9E8C-458C-9211-D4CB63758C16}" type="slidenum">
              <a:rPr lang="tr-TR" smtClean="0"/>
              <a:pPr/>
              <a:t>‹#›</a:t>
            </a:fld>
            <a:endParaRPr lang="tr-T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tr-TR" smtClean="0"/>
              <a:t>Asıl başlık stili için tıklatın</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p:cNvSpPr>
          <p:nvPr>
            <p:ph type="dt" sz="half" idx="10"/>
          </p:nvPr>
        </p:nvSpPr>
        <p:spPr/>
        <p:txBody>
          <a:bodyPr/>
          <a:lstStyle/>
          <a:p>
            <a:endParaRPr lang="tr-TR"/>
          </a:p>
        </p:txBody>
      </p:sp>
      <p:sp>
        <p:nvSpPr>
          <p:cNvPr id="6" name="Rectangle 5"/>
          <p:cNvSpPr>
            <a:spLocks noGrp="1"/>
          </p:cNvSpPr>
          <p:nvPr>
            <p:ph type="ftr" sz="quarter" idx="11"/>
          </p:nvPr>
        </p:nvSpPr>
        <p:spPr/>
        <p:txBody>
          <a:bodyPr/>
          <a:lstStyle/>
          <a:p>
            <a:endParaRPr lang="tr-TR"/>
          </a:p>
        </p:txBody>
      </p:sp>
      <p:sp>
        <p:nvSpPr>
          <p:cNvPr id="7" name="Rectangle 6"/>
          <p:cNvSpPr>
            <a:spLocks noGrp="1"/>
          </p:cNvSpPr>
          <p:nvPr>
            <p:ph type="sldNum" sz="quarter" idx="12"/>
          </p:nvPr>
        </p:nvSpPr>
        <p:spPr/>
        <p:txBody>
          <a:bodyPr/>
          <a:lstStyle/>
          <a:p>
            <a:fld id="{57C970D5-8E38-46A7-9BA6-922A30DB6D64}" type="slidenum">
              <a:rPr lang="tr-TR" smtClean="0"/>
              <a:pPr/>
              <a:t>‹#›</a:t>
            </a:fld>
            <a:endParaRPr lang="tr-T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tr-TR" smtClean="0"/>
              <a:t>Asıl başlık stili için tıklatın</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tr-TR" sz="2000" smtClean="0"/>
              <a:t>Resim eklemek için simgeyi tıklatın</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tr-TR" smtClean="0"/>
              <a:t>Asıl metin stillerini düzenlemek için tıklatın</a:t>
            </a:r>
          </a:p>
        </p:txBody>
      </p:sp>
      <p:sp>
        <p:nvSpPr>
          <p:cNvPr id="5" name="Rectangle 5"/>
          <p:cNvSpPr>
            <a:spLocks noGrp="1"/>
          </p:cNvSpPr>
          <p:nvPr>
            <p:ph type="dt" sz="half" idx="10"/>
          </p:nvPr>
        </p:nvSpPr>
        <p:spPr/>
        <p:txBody>
          <a:bodyPr/>
          <a:lstStyle/>
          <a:p>
            <a:endParaRPr lang="tr-TR"/>
          </a:p>
        </p:txBody>
      </p:sp>
      <p:sp>
        <p:nvSpPr>
          <p:cNvPr id="6" name="Rectangle 6"/>
          <p:cNvSpPr>
            <a:spLocks noGrp="1"/>
          </p:cNvSpPr>
          <p:nvPr>
            <p:ph type="ftr" sz="quarter" idx="11"/>
          </p:nvPr>
        </p:nvSpPr>
        <p:spPr/>
        <p:txBody>
          <a:bodyPr/>
          <a:lstStyle/>
          <a:p>
            <a:endParaRPr lang="tr-TR"/>
          </a:p>
        </p:txBody>
      </p:sp>
      <p:sp>
        <p:nvSpPr>
          <p:cNvPr id="7" name="Rectangle 7"/>
          <p:cNvSpPr>
            <a:spLocks noGrp="1"/>
          </p:cNvSpPr>
          <p:nvPr>
            <p:ph type="sldNum" sz="quarter" idx="12"/>
          </p:nvPr>
        </p:nvSpPr>
        <p:spPr/>
        <p:txBody>
          <a:bodyPr/>
          <a:lstStyle/>
          <a:p>
            <a:fld id="{042540B6-6FD5-4AD1-AC50-A19388318B99}" type="slidenum">
              <a:rPr lang="tr-TR" smtClean="0"/>
              <a:pPr/>
              <a:t>‹#›</a:t>
            </a:fld>
            <a:endParaRPr lang="tr-T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85ABF8B-D812-4685-99FC-6657EC76154E}" type="slidenum">
              <a:rPr lang="tr-TR" smtClean="0"/>
              <a:pPr/>
              <a:t>‹#›</a:t>
            </a:fld>
            <a:endParaRPr lang="tr-T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850657B-5F01-4D0D-B38C-0D44624B9758}"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endParaRPr lang="tr-TR"/>
          </a:p>
        </p:txBody>
      </p:sp>
      <p:sp>
        <p:nvSpPr>
          <p:cNvPr id="6" name="5 Altbilgi Yer Tutucusu"/>
          <p:cNvSpPr>
            <a:spLocks noGrp="1"/>
          </p:cNvSpPr>
          <p:nvPr>
            <p:ph type="ftr" sz="quarter" idx="11"/>
          </p:nvPr>
        </p:nvSpPr>
        <p:spPr/>
        <p:txBody>
          <a:bodyPr/>
          <a:lstStyle>
            <a:lvl1pPr>
              <a:defRPr/>
            </a:lvl1pPr>
          </a:lstStyle>
          <a:p>
            <a:endParaRPr lang="tr-TR"/>
          </a:p>
        </p:txBody>
      </p:sp>
      <p:sp>
        <p:nvSpPr>
          <p:cNvPr id="7" name="6 Slayt Numarası Yer Tutucusu"/>
          <p:cNvSpPr>
            <a:spLocks noGrp="1"/>
          </p:cNvSpPr>
          <p:nvPr>
            <p:ph type="sldNum" sz="quarter" idx="12"/>
          </p:nvPr>
        </p:nvSpPr>
        <p:spPr/>
        <p:txBody>
          <a:bodyPr/>
          <a:lstStyle>
            <a:lvl1pPr>
              <a:defRPr/>
            </a:lvl1pPr>
          </a:lstStyle>
          <a:p>
            <a:fld id="{57C970D5-8E38-46A7-9BA6-922A30DB6D64}" type="slidenum">
              <a:rPr lang="tr-TR"/>
              <a:pPr/>
              <a:t>‹#›</a:t>
            </a:fld>
            <a:endParaRPr lang="tr-T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endParaRPr lang="tr-TR"/>
          </a:p>
        </p:txBody>
      </p:sp>
      <p:sp>
        <p:nvSpPr>
          <p:cNvPr id="6" name="5 Altbilgi Yer Tutucusu"/>
          <p:cNvSpPr>
            <a:spLocks noGrp="1"/>
          </p:cNvSpPr>
          <p:nvPr>
            <p:ph type="ftr" sz="quarter" idx="11"/>
          </p:nvPr>
        </p:nvSpPr>
        <p:spPr/>
        <p:txBody>
          <a:bodyPr/>
          <a:lstStyle>
            <a:lvl1pPr>
              <a:defRPr/>
            </a:lvl1pPr>
          </a:lstStyle>
          <a:p>
            <a:endParaRPr lang="tr-TR"/>
          </a:p>
        </p:txBody>
      </p:sp>
      <p:sp>
        <p:nvSpPr>
          <p:cNvPr id="7" name="6 Slayt Numarası Yer Tutucusu"/>
          <p:cNvSpPr>
            <a:spLocks noGrp="1"/>
          </p:cNvSpPr>
          <p:nvPr>
            <p:ph type="sldNum" sz="quarter" idx="12"/>
          </p:nvPr>
        </p:nvSpPr>
        <p:spPr/>
        <p:txBody>
          <a:bodyPr/>
          <a:lstStyle>
            <a:lvl1pPr>
              <a:defRPr/>
            </a:lvl1pPr>
          </a:lstStyle>
          <a:p>
            <a:fld id="{042540B6-6FD5-4AD1-AC50-A19388318B99}" type="slidenum">
              <a:rPr lang="tr-TR"/>
              <a:pPr/>
              <a:t>‹#›</a:t>
            </a:fld>
            <a:endParaRPr lang="tr-T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4.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theme" Target="../theme/theme5.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6.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bwMode="auto">
          <a:xfrm>
            <a:off x="457200" y="1905000"/>
            <a:ext cx="80772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 madde işareti metni</a:t>
            </a:r>
          </a:p>
          <a:p>
            <a:pPr lvl="2"/>
            <a:r>
              <a:rPr lang="tr-TR" smtClean="0"/>
              <a:t>Üçüncü düzey madde işareti metni</a:t>
            </a:r>
          </a:p>
          <a:p>
            <a:pPr lvl="3"/>
            <a:r>
              <a:rPr lang="tr-TR" smtClean="0"/>
              <a:t> Dördüncü düzey madde işareti metni</a:t>
            </a:r>
          </a:p>
          <a:p>
            <a:pPr lvl="4"/>
            <a:r>
              <a:rPr lang="tr-TR" smtClean="0"/>
              <a:t>Beşinci düzey madde işareti metni</a:t>
            </a:r>
          </a:p>
          <a:p>
            <a:pPr lvl="1"/>
            <a:endParaRPr lang="tr-TR" smtClean="0"/>
          </a:p>
          <a:p>
            <a:pPr lvl="2"/>
            <a:endParaRPr lang="tr-TR" smtClean="0"/>
          </a:p>
        </p:txBody>
      </p:sp>
      <p:sp>
        <p:nvSpPr>
          <p:cNvPr id="108547" name="Rectangle 3"/>
          <p:cNvSpPr>
            <a:spLocks noGrp="1" noChangeArrowheads="1"/>
          </p:cNvSpPr>
          <p:nvPr>
            <p:ph type="title"/>
          </p:nvPr>
        </p:nvSpPr>
        <p:spPr bwMode="auto">
          <a:xfrm>
            <a:off x="457200" y="685800"/>
            <a:ext cx="80772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smtClean="0"/>
              <a:t>Ana başlık stilini düzenlemek için tıklatın</a:t>
            </a:r>
          </a:p>
        </p:txBody>
      </p:sp>
      <p:sp>
        <p:nvSpPr>
          <p:cNvPr id="108548" name="Rectangle 4"/>
          <p:cNvSpPr>
            <a:spLocks noGrp="1" noChangeArrowheads="1"/>
          </p:cNvSpPr>
          <p:nvPr>
            <p:ph type="dt" sz="half" idx="2"/>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lvl1pPr>
          </a:lstStyle>
          <a:p>
            <a:endParaRPr lang="tr-TR"/>
          </a:p>
        </p:txBody>
      </p:sp>
      <p:sp>
        <p:nvSpPr>
          <p:cNvPr id="108549" name="Rectangle 5"/>
          <p:cNvSpPr>
            <a:spLocks noGrp="1" noChangeArrowheads="1"/>
          </p:cNvSpPr>
          <p:nvPr>
            <p:ph type="ftr" sz="quarter" idx="3"/>
          </p:nvPr>
        </p:nvSpPr>
        <p:spPr bwMode="auto">
          <a:xfrm>
            <a:off x="312420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a:lvl1pPr>
          </a:lstStyle>
          <a:p>
            <a:endParaRPr lang="tr-TR"/>
          </a:p>
        </p:txBody>
      </p:sp>
      <p:sp>
        <p:nvSpPr>
          <p:cNvPr id="108550" name="Rectangle 6"/>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lvl1pPr>
          </a:lstStyle>
          <a:p>
            <a:fld id="{19B573A8-AADB-4A70-A533-D8EDE8C1AF7F}" type="slidenum">
              <a:rPr lang="tr-TR"/>
              <a:pPr/>
              <a:t>‹#›</a:t>
            </a:fld>
            <a:endParaRPr lang="tr-T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txStyles>
    <p:titleStyle>
      <a:lvl1pPr algn="l" rtl="0" fontAlgn="base">
        <a:spcBef>
          <a:spcPct val="0"/>
        </a:spcBef>
        <a:spcAft>
          <a:spcPct val="0"/>
        </a:spcAft>
        <a:defRPr sz="4400">
          <a:solidFill>
            <a:srgbClr val="284C6A"/>
          </a:solidFill>
          <a:latin typeface="+mj-lt"/>
          <a:ea typeface="+mj-ea"/>
          <a:cs typeface="+mj-cs"/>
        </a:defRPr>
      </a:lvl1pPr>
      <a:lvl2pPr algn="l" rtl="0" fontAlgn="base">
        <a:spcBef>
          <a:spcPct val="0"/>
        </a:spcBef>
        <a:spcAft>
          <a:spcPct val="0"/>
        </a:spcAft>
        <a:defRPr sz="4400">
          <a:solidFill>
            <a:srgbClr val="284C6A"/>
          </a:solidFill>
          <a:latin typeface="Trebuchet MS" pitchFamily="34" charset="0"/>
        </a:defRPr>
      </a:lvl2pPr>
      <a:lvl3pPr algn="l" rtl="0" fontAlgn="base">
        <a:spcBef>
          <a:spcPct val="0"/>
        </a:spcBef>
        <a:spcAft>
          <a:spcPct val="0"/>
        </a:spcAft>
        <a:defRPr sz="4400">
          <a:solidFill>
            <a:srgbClr val="284C6A"/>
          </a:solidFill>
          <a:latin typeface="Trebuchet MS" pitchFamily="34" charset="0"/>
        </a:defRPr>
      </a:lvl3pPr>
      <a:lvl4pPr algn="l" rtl="0" fontAlgn="base">
        <a:spcBef>
          <a:spcPct val="0"/>
        </a:spcBef>
        <a:spcAft>
          <a:spcPct val="0"/>
        </a:spcAft>
        <a:defRPr sz="4400">
          <a:solidFill>
            <a:srgbClr val="284C6A"/>
          </a:solidFill>
          <a:latin typeface="Trebuchet MS" pitchFamily="34" charset="0"/>
        </a:defRPr>
      </a:lvl4pPr>
      <a:lvl5pPr algn="l" rtl="0" fontAlgn="base">
        <a:spcBef>
          <a:spcPct val="0"/>
        </a:spcBef>
        <a:spcAft>
          <a:spcPct val="0"/>
        </a:spcAft>
        <a:defRPr sz="4400">
          <a:solidFill>
            <a:srgbClr val="284C6A"/>
          </a:solidFill>
          <a:latin typeface="Trebuchet MS" pitchFamily="34" charset="0"/>
        </a:defRPr>
      </a:lvl5pPr>
      <a:lvl6pPr marL="457200" algn="l" rtl="0" fontAlgn="base">
        <a:spcBef>
          <a:spcPct val="0"/>
        </a:spcBef>
        <a:spcAft>
          <a:spcPct val="0"/>
        </a:spcAft>
        <a:defRPr sz="4400">
          <a:solidFill>
            <a:srgbClr val="284C6A"/>
          </a:solidFill>
          <a:latin typeface="Trebuchet MS" pitchFamily="34" charset="0"/>
        </a:defRPr>
      </a:lvl6pPr>
      <a:lvl7pPr marL="914400" algn="l" rtl="0" fontAlgn="base">
        <a:spcBef>
          <a:spcPct val="0"/>
        </a:spcBef>
        <a:spcAft>
          <a:spcPct val="0"/>
        </a:spcAft>
        <a:defRPr sz="4400">
          <a:solidFill>
            <a:srgbClr val="284C6A"/>
          </a:solidFill>
          <a:latin typeface="Trebuchet MS" pitchFamily="34" charset="0"/>
        </a:defRPr>
      </a:lvl7pPr>
      <a:lvl8pPr marL="1371600" algn="l" rtl="0" fontAlgn="base">
        <a:spcBef>
          <a:spcPct val="0"/>
        </a:spcBef>
        <a:spcAft>
          <a:spcPct val="0"/>
        </a:spcAft>
        <a:defRPr sz="4400">
          <a:solidFill>
            <a:srgbClr val="284C6A"/>
          </a:solidFill>
          <a:latin typeface="Trebuchet MS" pitchFamily="34" charset="0"/>
        </a:defRPr>
      </a:lvl8pPr>
      <a:lvl9pPr marL="1828800" algn="l" rtl="0" fontAlgn="base">
        <a:spcBef>
          <a:spcPct val="0"/>
        </a:spcBef>
        <a:spcAft>
          <a:spcPct val="0"/>
        </a:spcAft>
        <a:defRPr sz="4400">
          <a:solidFill>
            <a:srgbClr val="284C6A"/>
          </a:solidFill>
          <a:latin typeface="Trebuchet MS" pitchFamily="34" charset="0"/>
        </a:defRPr>
      </a:lvl9pPr>
    </p:titleStyle>
    <p:bodyStyle>
      <a:lvl1pPr marL="342900" indent="-342900" algn="l" rtl="0" fontAlgn="base">
        <a:lnSpc>
          <a:spcPct val="125000"/>
        </a:lnSpc>
        <a:spcBef>
          <a:spcPct val="20000"/>
        </a:spcBef>
        <a:spcAft>
          <a:spcPct val="0"/>
        </a:spcAft>
        <a:buClr>
          <a:schemeClr val="bg2"/>
        </a:buClr>
        <a:buChar char="•"/>
        <a:defRPr sz="3200">
          <a:solidFill>
            <a:srgbClr val="284C6A"/>
          </a:solidFill>
          <a:latin typeface="+mn-lt"/>
          <a:ea typeface="+mn-ea"/>
          <a:cs typeface="+mn-cs"/>
        </a:defRPr>
      </a:lvl1pPr>
      <a:lvl2pPr marL="742950" indent="-285750" algn="l" rtl="0" fontAlgn="base">
        <a:spcBef>
          <a:spcPct val="20000"/>
        </a:spcBef>
        <a:spcAft>
          <a:spcPct val="0"/>
        </a:spcAft>
        <a:buFont typeface="Trebuchet MS" pitchFamily="34" charset="0"/>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Font typeface="Trebuchet MS" pitchFamily="34" charset="0"/>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274638"/>
            <a:ext cx="8153400" cy="1143000"/>
          </a:xfrm>
          <a:prstGeom prst="rect">
            <a:avLst/>
          </a:prstGeom>
        </p:spPr>
        <p:txBody>
          <a:bodyPr vert="horz" lIns="91440" tIns="45720" rIns="91440" bIns="45720" rtlCol="0" anchor="ctr">
            <a:noAutofit/>
          </a:bodyPr>
          <a:lstStyle/>
          <a:p>
            <a:r>
              <a:rPr lang="tr-TR" smtClean="0"/>
              <a:t>Asıl başlık stili için tıklatın</a:t>
            </a:r>
            <a:endParaRPr/>
          </a:p>
        </p:txBody>
      </p:sp>
      <p:sp>
        <p:nvSpPr>
          <p:cNvPr id="3" name="Text Placeholder 2"/>
          <p:cNvSpPr>
            <a:spLocks noGrp="1"/>
          </p:cNvSpPr>
          <p:nvPr>
            <p:ph type="body" idx="1"/>
          </p:nvPr>
        </p:nvSpPr>
        <p:spPr>
          <a:xfrm>
            <a:off x="2133600" y="1600200"/>
            <a:ext cx="65532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a:p>
        </p:txBody>
      </p:sp>
      <p:sp>
        <p:nvSpPr>
          <p:cNvPr id="4" name="Date Placeholder 3"/>
          <p:cNvSpPr>
            <a:spLocks noGrp="1"/>
          </p:cNvSpPr>
          <p:nvPr>
            <p:ph type="dt" sz="half" idx="2"/>
          </p:nvPr>
        </p:nvSpPr>
        <p:spPr>
          <a:xfrm>
            <a:off x="421341" y="6539753"/>
            <a:ext cx="1828800" cy="228600"/>
          </a:xfrm>
          <a:prstGeom prst="rect">
            <a:avLst/>
          </a:prstGeom>
        </p:spPr>
        <p:txBody>
          <a:bodyPr vert="horz" lIns="0" tIns="45720" rIns="91440" bIns="45720" rtlCol="0" anchor="ctr"/>
          <a:lstStyle>
            <a:lvl1pPr algn="l">
              <a:defRPr sz="1100">
                <a:solidFill>
                  <a:schemeClr val="tx1"/>
                </a:solidFill>
              </a:defRPr>
            </a:lvl1pPr>
          </a:lstStyle>
          <a:p>
            <a:endParaRPr lang="tr-TR"/>
          </a:p>
        </p:txBody>
      </p:sp>
      <p:sp>
        <p:nvSpPr>
          <p:cNvPr id="5" name="Footer Placeholder 4"/>
          <p:cNvSpPr>
            <a:spLocks noGrp="1"/>
          </p:cNvSpPr>
          <p:nvPr>
            <p:ph type="ftr" sz="quarter" idx="3"/>
          </p:nvPr>
        </p:nvSpPr>
        <p:spPr>
          <a:xfrm>
            <a:off x="4343400" y="6539753"/>
            <a:ext cx="3657600" cy="228600"/>
          </a:xfrm>
          <a:prstGeom prst="rect">
            <a:avLst/>
          </a:prstGeom>
        </p:spPr>
        <p:txBody>
          <a:bodyPr vert="horz" lIns="91440" tIns="45720" rIns="0" bIns="45720" rtlCol="0" anchor="ctr"/>
          <a:lstStyle>
            <a:lvl1pPr algn="r">
              <a:defRPr sz="1100">
                <a:solidFill>
                  <a:schemeClr val="tx1"/>
                </a:solidFill>
              </a:defRPr>
            </a:lvl1pPr>
          </a:lstStyle>
          <a:p>
            <a:endParaRPr lang="tr-TR"/>
          </a:p>
        </p:txBody>
      </p:sp>
      <p:sp>
        <p:nvSpPr>
          <p:cNvPr id="6" name="Slide Number Placeholder 5"/>
          <p:cNvSpPr>
            <a:spLocks noGrp="1"/>
          </p:cNvSpPr>
          <p:nvPr>
            <p:ph type="sldNum" sz="quarter" idx="4"/>
          </p:nvPr>
        </p:nvSpPr>
        <p:spPr>
          <a:xfrm>
            <a:off x="8077200" y="6539753"/>
            <a:ext cx="609600" cy="228600"/>
          </a:xfrm>
          <a:prstGeom prst="rect">
            <a:avLst/>
          </a:prstGeom>
        </p:spPr>
        <p:txBody>
          <a:bodyPr vert="horz" lIns="91440" tIns="45720" rIns="0" bIns="45720" rtlCol="0" anchor="ctr"/>
          <a:lstStyle>
            <a:lvl1pPr algn="r">
              <a:defRPr sz="1100">
                <a:solidFill>
                  <a:schemeClr val="tx1"/>
                </a:solidFill>
              </a:defRPr>
            </a:lvl1pPr>
          </a:lstStyle>
          <a:p>
            <a:fld id="{19B573A8-AADB-4A70-A533-D8EDE8C1AF7F}" type="slidenum">
              <a:rPr lang="tr-TR" smtClean="0"/>
              <a:pPr/>
              <a:t>‹#›</a:t>
            </a:fld>
            <a:endParaRPr lang="tr-T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p:titleStyle>
    <p:bodyStyle>
      <a:lvl1pPr marL="457200" indent="-457200" algn="l" defTabSz="914400" rtl="0" eaLnBrk="1" latinLnBrk="0" hangingPunct="1">
        <a:spcBef>
          <a:spcPts val="1500"/>
        </a:spcBef>
        <a:buFont typeface="Wingdings" pitchFamily="2" charset="2"/>
        <a:buChar char=""/>
        <a:defRPr sz="2000" kern="1200">
          <a:solidFill>
            <a:schemeClr val="tx1"/>
          </a:solidFill>
          <a:latin typeface="+mn-lt"/>
          <a:ea typeface="+mn-ea"/>
          <a:cs typeface="+mn-cs"/>
        </a:defRPr>
      </a:lvl1pPr>
      <a:lvl2pPr marL="914400" indent="-457200" algn="l" defTabSz="914400" rtl="0" eaLnBrk="1" latinLnBrk="0" hangingPunct="1">
        <a:spcBef>
          <a:spcPts val="1500"/>
        </a:spcBef>
        <a:buFont typeface="Century" pitchFamily="18" charset="0"/>
        <a:buChar char="…"/>
        <a:defRPr sz="1800" kern="1200">
          <a:solidFill>
            <a:schemeClr val="tx1"/>
          </a:solidFill>
          <a:latin typeface="+mn-lt"/>
          <a:ea typeface="+mn-ea"/>
          <a:cs typeface="+mn-cs"/>
        </a:defRPr>
      </a:lvl2pPr>
      <a:lvl3pPr marL="1371600" indent="-457200" algn="l" defTabSz="914400" rtl="0" eaLnBrk="1" latinLnBrk="0" hangingPunct="1">
        <a:spcBef>
          <a:spcPts val="1500"/>
        </a:spcBef>
        <a:buFont typeface="Wingdings" pitchFamily="2" charset="2"/>
        <a:buChar char=""/>
        <a:defRPr sz="1600" kern="1200">
          <a:solidFill>
            <a:schemeClr val="tx1"/>
          </a:solidFill>
          <a:latin typeface="+mn-lt"/>
          <a:ea typeface="+mn-ea"/>
          <a:cs typeface="+mn-cs"/>
        </a:defRPr>
      </a:lvl3pPr>
      <a:lvl4pPr marL="1600200" indent="-457200" algn="l" defTabSz="914400" rtl="0" eaLnBrk="1" latinLnBrk="0" hangingPunct="1">
        <a:spcBef>
          <a:spcPts val="1500"/>
        </a:spcBef>
        <a:buFont typeface="Century" pitchFamily="18" charset="0"/>
        <a:buChar char="…"/>
        <a:defRPr sz="1600" kern="1200">
          <a:solidFill>
            <a:schemeClr val="tx1"/>
          </a:solidFill>
          <a:effectLst/>
          <a:latin typeface="+mn-lt"/>
          <a:ea typeface="+mn-ea"/>
          <a:cs typeface="+mn-cs"/>
        </a:defRPr>
      </a:lvl4pPr>
      <a:lvl5pPr marL="1828800" indent="-457200" algn="l" defTabSz="914400" rtl="0" eaLnBrk="1" latinLnBrk="0" hangingPunct="1">
        <a:spcBef>
          <a:spcPts val="1500"/>
        </a:spcBef>
        <a:buFont typeface="Wingdings" pitchFamily="2" charset="2"/>
        <a:buChar char="Ï"/>
        <a:defRPr sz="1600" kern="120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274638"/>
            <a:ext cx="8153400" cy="1143000"/>
          </a:xfrm>
          <a:prstGeom prst="rect">
            <a:avLst/>
          </a:prstGeom>
        </p:spPr>
        <p:txBody>
          <a:bodyPr vert="horz" lIns="91440" tIns="45720" rIns="91440" bIns="45720" rtlCol="0" anchor="ctr">
            <a:noAutofit/>
          </a:bodyPr>
          <a:lstStyle/>
          <a:p>
            <a:r>
              <a:rPr lang="tr-TR" smtClean="0"/>
              <a:t>Asıl başlık stili için tıklatın</a:t>
            </a:r>
            <a:endParaRPr/>
          </a:p>
        </p:txBody>
      </p:sp>
      <p:sp>
        <p:nvSpPr>
          <p:cNvPr id="3" name="Text Placeholder 2"/>
          <p:cNvSpPr>
            <a:spLocks noGrp="1"/>
          </p:cNvSpPr>
          <p:nvPr>
            <p:ph type="body" idx="1"/>
          </p:nvPr>
        </p:nvSpPr>
        <p:spPr>
          <a:xfrm>
            <a:off x="2133600" y="1600200"/>
            <a:ext cx="65532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a:p>
        </p:txBody>
      </p:sp>
      <p:sp>
        <p:nvSpPr>
          <p:cNvPr id="4" name="Date Placeholder 3"/>
          <p:cNvSpPr>
            <a:spLocks noGrp="1"/>
          </p:cNvSpPr>
          <p:nvPr>
            <p:ph type="dt" sz="half" idx="2"/>
          </p:nvPr>
        </p:nvSpPr>
        <p:spPr>
          <a:xfrm>
            <a:off x="421341" y="6539753"/>
            <a:ext cx="1828800" cy="228600"/>
          </a:xfrm>
          <a:prstGeom prst="rect">
            <a:avLst/>
          </a:prstGeom>
        </p:spPr>
        <p:txBody>
          <a:bodyPr vert="horz" lIns="0" tIns="45720" rIns="91440" bIns="45720" rtlCol="0" anchor="ctr"/>
          <a:lstStyle>
            <a:lvl1pPr algn="l">
              <a:defRPr sz="1100">
                <a:solidFill>
                  <a:schemeClr val="tx1"/>
                </a:solidFill>
              </a:defRPr>
            </a:lvl1pPr>
          </a:lstStyle>
          <a:p>
            <a:endParaRPr lang="tr-TR"/>
          </a:p>
        </p:txBody>
      </p:sp>
      <p:sp>
        <p:nvSpPr>
          <p:cNvPr id="5" name="Footer Placeholder 4"/>
          <p:cNvSpPr>
            <a:spLocks noGrp="1"/>
          </p:cNvSpPr>
          <p:nvPr>
            <p:ph type="ftr" sz="quarter" idx="3"/>
          </p:nvPr>
        </p:nvSpPr>
        <p:spPr>
          <a:xfrm>
            <a:off x="4343400" y="6539753"/>
            <a:ext cx="3657600" cy="228600"/>
          </a:xfrm>
          <a:prstGeom prst="rect">
            <a:avLst/>
          </a:prstGeom>
        </p:spPr>
        <p:txBody>
          <a:bodyPr vert="horz" lIns="91440" tIns="45720" rIns="0" bIns="45720" rtlCol="0" anchor="ctr"/>
          <a:lstStyle>
            <a:lvl1pPr algn="r">
              <a:defRPr sz="1100">
                <a:solidFill>
                  <a:schemeClr val="tx1"/>
                </a:solidFill>
              </a:defRPr>
            </a:lvl1pPr>
          </a:lstStyle>
          <a:p>
            <a:endParaRPr lang="tr-TR"/>
          </a:p>
        </p:txBody>
      </p:sp>
      <p:sp>
        <p:nvSpPr>
          <p:cNvPr id="6" name="Slide Number Placeholder 5"/>
          <p:cNvSpPr>
            <a:spLocks noGrp="1"/>
          </p:cNvSpPr>
          <p:nvPr>
            <p:ph type="sldNum" sz="quarter" idx="4"/>
          </p:nvPr>
        </p:nvSpPr>
        <p:spPr>
          <a:xfrm>
            <a:off x="8077200" y="6539753"/>
            <a:ext cx="609600" cy="228600"/>
          </a:xfrm>
          <a:prstGeom prst="rect">
            <a:avLst/>
          </a:prstGeom>
        </p:spPr>
        <p:txBody>
          <a:bodyPr vert="horz" lIns="91440" tIns="45720" rIns="0" bIns="45720" rtlCol="0" anchor="ctr"/>
          <a:lstStyle>
            <a:lvl1pPr algn="r">
              <a:defRPr sz="1100">
                <a:solidFill>
                  <a:schemeClr val="tx1"/>
                </a:solidFill>
              </a:defRPr>
            </a:lvl1pPr>
          </a:lstStyle>
          <a:p>
            <a:fld id="{19B573A8-AADB-4A70-A533-D8EDE8C1AF7F}" type="slidenum">
              <a:rPr lang="tr-TR" smtClean="0"/>
              <a:pPr/>
              <a:t>‹#›</a:t>
            </a:fld>
            <a:endParaRPr lang="tr-TR"/>
          </a:p>
        </p:txBody>
      </p:sp>
    </p:spTree>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p:titleStyle>
    <p:bodyStyle>
      <a:lvl1pPr marL="457200" indent="-457200" algn="l" defTabSz="914400" rtl="0" eaLnBrk="1" latinLnBrk="0" hangingPunct="1">
        <a:spcBef>
          <a:spcPts val="1500"/>
        </a:spcBef>
        <a:buFont typeface="Wingdings" pitchFamily="2" charset="2"/>
        <a:buChar char=""/>
        <a:defRPr sz="2000" kern="1200">
          <a:solidFill>
            <a:schemeClr val="tx1"/>
          </a:solidFill>
          <a:latin typeface="+mn-lt"/>
          <a:ea typeface="+mn-ea"/>
          <a:cs typeface="+mn-cs"/>
        </a:defRPr>
      </a:lvl1pPr>
      <a:lvl2pPr marL="914400" indent="-457200" algn="l" defTabSz="914400" rtl="0" eaLnBrk="1" latinLnBrk="0" hangingPunct="1">
        <a:spcBef>
          <a:spcPts val="1500"/>
        </a:spcBef>
        <a:buFont typeface="Century" pitchFamily="18" charset="0"/>
        <a:buChar char="…"/>
        <a:defRPr sz="1800" kern="1200">
          <a:solidFill>
            <a:schemeClr val="tx1"/>
          </a:solidFill>
          <a:latin typeface="+mn-lt"/>
          <a:ea typeface="+mn-ea"/>
          <a:cs typeface="+mn-cs"/>
        </a:defRPr>
      </a:lvl2pPr>
      <a:lvl3pPr marL="1371600" indent="-457200" algn="l" defTabSz="914400" rtl="0" eaLnBrk="1" latinLnBrk="0" hangingPunct="1">
        <a:spcBef>
          <a:spcPts val="1500"/>
        </a:spcBef>
        <a:buFont typeface="Wingdings" pitchFamily="2" charset="2"/>
        <a:buChar char=""/>
        <a:defRPr sz="1600" kern="1200">
          <a:solidFill>
            <a:schemeClr val="tx1"/>
          </a:solidFill>
          <a:latin typeface="+mn-lt"/>
          <a:ea typeface="+mn-ea"/>
          <a:cs typeface="+mn-cs"/>
        </a:defRPr>
      </a:lvl3pPr>
      <a:lvl4pPr marL="1600200" indent="-457200" algn="l" defTabSz="914400" rtl="0" eaLnBrk="1" latinLnBrk="0" hangingPunct="1">
        <a:spcBef>
          <a:spcPts val="1500"/>
        </a:spcBef>
        <a:buFont typeface="Century" pitchFamily="18" charset="0"/>
        <a:buChar char="…"/>
        <a:defRPr sz="1600" kern="1200">
          <a:solidFill>
            <a:schemeClr val="tx1"/>
          </a:solidFill>
          <a:effectLst/>
          <a:latin typeface="+mn-lt"/>
          <a:ea typeface="+mn-ea"/>
          <a:cs typeface="+mn-cs"/>
        </a:defRPr>
      </a:lvl4pPr>
      <a:lvl5pPr marL="1828800" indent="-457200" algn="l" defTabSz="914400" rtl="0" eaLnBrk="1" latinLnBrk="0" hangingPunct="1">
        <a:spcBef>
          <a:spcPts val="1500"/>
        </a:spcBef>
        <a:buFont typeface="Wingdings" pitchFamily="2" charset="2"/>
        <a:buChar char="Ï"/>
        <a:defRPr sz="1600" kern="120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573A8-AADB-4A70-A533-D8EDE8C1AF7F}"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正方形/長方形 189"/>
          <p:cNvSpPr/>
          <p:nvPr/>
        </p:nvSpPr>
        <p:spPr>
          <a:xfrm>
            <a:off x="-9554"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図形 165"/>
          <p:cNvSpPr>
            <a:spLocks/>
          </p:cNvSpPr>
          <p:nvPr/>
        </p:nvSpPr>
        <p:spPr bwMode="auto">
          <a:xfrm>
            <a:off x="3929058" y="9"/>
            <a:ext cx="5214942" cy="3383004"/>
          </a:xfrm>
          <a:custGeom>
            <a:avLst/>
            <a:gdLst/>
            <a:ahLst/>
            <a:cxnLst>
              <a:cxn ang="0">
                <a:pos x="3574" y="25"/>
              </a:cxn>
              <a:cxn ang="0">
                <a:pos x="3628" y="83"/>
              </a:cxn>
              <a:cxn ang="0">
                <a:pos x="3611" y="121"/>
              </a:cxn>
              <a:cxn ang="0">
                <a:pos x="3278" y="166"/>
              </a:cxn>
              <a:cxn ang="0">
                <a:pos x="2987" y="220"/>
              </a:cxn>
              <a:cxn ang="0">
                <a:pos x="2896" y="274"/>
              </a:cxn>
              <a:cxn ang="0">
                <a:pos x="2887" y="320"/>
              </a:cxn>
              <a:cxn ang="0">
                <a:pos x="2987" y="374"/>
              </a:cxn>
              <a:cxn ang="0">
                <a:pos x="3407" y="403"/>
              </a:cxn>
              <a:cxn ang="0">
                <a:pos x="3732" y="399"/>
              </a:cxn>
              <a:cxn ang="0">
                <a:pos x="3607" y="2391"/>
              </a:cxn>
              <a:cxn ang="0">
                <a:pos x="3199" y="2262"/>
              </a:cxn>
              <a:cxn ang="0">
                <a:pos x="3041" y="2159"/>
              </a:cxn>
              <a:cxn ang="0">
                <a:pos x="2991" y="2050"/>
              </a:cxn>
              <a:cxn ang="0">
                <a:pos x="3000" y="1992"/>
              </a:cxn>
              <a:cxn ang="0">
                <a:pos x="3054" y="1905"/>
              </a:cxn>
              <a:cxn ang="0">
                <a:pos x="3158" y="1826"/>
              </a:cxn>
              <a:cxn ang="0">
                <a:pos x="3183" y="1768"/>
              </a:cxn>
              <a:cxn ang="0">
                <a:pos x="3158" y="1684"/>
              </a:cxn>
              <a:cxn ang="0">
                <a:pos x="3099" y="1576"/>
              </a:cxn>
              <a:cxn ang="0">
                <a:pos x="2950" y="1497"/>
              </a:cxn>
              <a:cxn ang="0">
                <a:pos x="2779" y="1439"/>
              </a:cxn>
              <a:cxn ang="0">
                <a:pos x="2679" y="1364"/>
              </a:cxn>
              <a:cxn ang="0">
                <a:pos x="2654" y="1281"/>
              </a:cxn>
              <a:cxn ang="0">
                <a:pos x="2667" y="1194"/>
              </a:cxn>
              <a:cxn ang="0">
                <a:pos x="2600" y="1106"/>
              </a:cxn>
              <a:cxn ang="0">
                <a:pos x="2459" y="1077"/>
              </a:cxn>
              <a:cxn ang="0">
                <a:pos x="2005" y="1119"/>
              </a:cxn>
              <a:cxn ang="0">
                <a:pos x="1835" y="1102"/>
              </a:cxn>
              <a:cxn ang="0">
                <a:pos x="1743" y="1052"/>
              </a:cxn>
              <a:cxn ang="0">
                <a:pos x="1689" y="957"/>
              </a:cxn>
              <a:cxn ang="0">
                <a:pos x="1697" y="840"/>
              </a:cxn>
              <a:cxn ang="0">
                <a:pos x="1689" y="736"/>
              </a:cxn>
              <a:cxn ang="0">
                <a:pos x="1627" y="690"/>
              </a:cxn>
              <a:cxn ang="0">
                <a:pos x="1544" y="690"/>
              </a:cxn>
              <a:cxn ang="0">
                <a:pos x="1460" y="665"/>
              </a:cxn>
              <a:cxn ang="0">
                <a:pos x="1423" y="620"/>
              </a:cxn>
              <a:cxn ang="0">
                <a:pos x="1323" y="607"/>
              </a:cxn>
              <a:cxn ang="0">
                <a:pos x="1281" y="624"/>
              </a:cxn>
              <a:cxn ang="0">
                <a:pos x="1161" y="599"/>
              </a:cxn>
              <a:cxn ang="0">
                <a:pos x="1003" y="553"/>
              </a:cxn>
              <a:cxn ang="0">
                <a:pos x="928" y="578"/>
              </a:cxn>
              <a:cxn ang="0">
                <a:pos x="865" y="653"/>
              </a:cxn>
              <a:cxn ang="0">
                <a:pos x="845" y="724"/>
              </a:cxn>
              <a:cxn ang="0">
                <a:pos x="853" y="844"/>
              </a:cxn>
              <a:cxn ang="0">
                <a:pos x="803" y="936"/>
              </a:cxn>
              <a:cxn ang="0">
                <a:pos x="608" y="1027"/>
              </a:cxn>
              <a:cxn ang="0">
                <a:pos x="458" y="1048"/>
              </a:cxn>
              <a:cxn ang="0">
                <a:pos x="325" y="982"/>
              </a:cxn>
              <a:cxn ang="0">
                <a:pos x="233" y="786"/>
              </a:cxn>
              <a:cxn ang="0">
                <a:pos x="229" y="674"/>
              </a:cxn>
              <a:cxn ang="0">
                <a:pos x="287" y="570"/>
              </a:cxn>
              <a:cxn ang="0">
                <a:pos x="316" y="487"/>
              </a:cxn>
              <a:cxn ang="0">
                <a:pos x="246" y="441"/>
              </a:cxn>
              <a:cxn ang="0">
                <a:pos x="146" y="370"/>
              </a:cxn>
              <a:cxn ang="0">
                <a:pos x="104" y="287"/>
              </a:cxn>
              <a:cxn ang="0">
                <a:pos x="133" y="208"/>
              </a:cxn>
              <a:cxn ang="0">
                <a:pos x="162" y="154"/>
              </a:cxn>
              <a:cxn ang="0">
                <a:pos x="133" y="112"/>
              </a:cxn>
              <a:cxn ang="0">
                <a:pos x="42" y="83"/>
              </a:cxn>
              <a:cxn ang="0">
                <a:pos x="0" y="29"/>
              </a:cxn>
              <a:cxn ang="0">
                <a:pos x="179" y="0"/>
              </a:cxn>
            </a:cxnLst>
            <a:rect l="0" t="0" r="0" b="0"/>
            <a:pathLst>
              <a:path w="3732" h="2421">
                <a:moveTo>
                  <a:pt x="179" y="0"/>
                </a:moveTo>
                <a:lnTo>
                  <a:pt x="3553" y="4"/>
                </a:lnTo>
                <a:lnTo>
                  <a:pt x="3574" y="25"/>
                </a:lnTo>
                <a:lnTo>
                  <a:pt x="3599" y="37"/>
                </a:lnTo>
                <a:lnTo>
                  <a:pt x="3624" y="58"/>
                </a:lnTo>
                <a:lnTo>
                  <a:pt x="3628" y="83"/>
                </a:lnTo>
                <a:lnTo>
                  <a:pt x="3628" y="96"/>
                </a:lnTo>
                <a:lnTo>
                  <a:pt x="3624" y="108"/>
                </a:lnTo>
                <a:lnTo>
                  <a:pt x="3611" y="121"/>
                </a:lnTo>
                <a:lnTo>
                  <a:pt x="3594" y="125"/>
                </a:lnTo>
                <a:lnTo>
                  <a:pt x="3528" y="150"/>
                </a:lnTo>
                <a:lnTo>
                  <a:pt x="3278" y="166"/>
                </a:lnTo>
                <a:lnTo>
                  <a:pt x="3099" y="191"/>
                </a:lnTo>
                <a:lnTo>
                  <a:pt x="3029" y="204"/>
                </a:lnTo>
                <a:lnTo>
                  <a:pt x="2987" y="220"/>
                </a:lnTo>
                <a:lnTo>
                  <a:pt x="2975" y="225"/>
                </a:lnTo>
                <a:lnTo>
                  <a:pt x="2933" y="245"/>
                </a:lnTo>
                <a:lnTo>
                  <a:pt x="2896" y="274"/>
                </a:lnTo>
                <a:lnTo>
                  <a:pt x="2887" y="291"/>
                </a:lnTo>
                <a:lnTo>
                  <a:pt x="2879" y="316"/>
                </a:lnTo>
                <a:lnTo>
                  <a:pt x="2887" y="320"/>
                </a:lnTo>
                <a:lnTo>
                  <a:pt x="2916" y="345"/>
                </a:lnTo>
                <a:lnTo>
                  <a:pt x="2945" y="362"/>
                </a:lnTo>
                <a:lnTo>
                  <a:pt x="2987" y="374"/>
                </a:lnTo>
                <a:lnTo>
                  <a:pt x="3045" y="387"/>
                </a:lnTo>
                <a:lnTo>
                  <a:pt x="3116" y="391"/>
                </a:lnTo>
                <a:lnTo>
                  <a:pt x="3407" y="403"/>
                </a:lnTo>
                <a:lnTo>
                  <a:pt x="3624" y="403"/>
                </a:lnTo>
                <a:lnTo>
                  <a:pt x="3694" y="403"/>
                </a:lnTo>
                <a:lnTo>
                  <a:pt x="3732" y="399"/>
                </a:lnTo>
                <a:lnTo>
                  <a:pt x="3732" y="1410"/>
                </a:lnTo>
                <a:lnTo>
                  <a:pt x="3732" y="2421"/>
                </a:lnTo>
                <a:lnTo>
                  <a:pt x="3607" y="2391"/>
                </a:lnTo>
                <a:lnTo>
                  <a:pt x="3482" y="2362"/>
                </a:lnTo>
                <a:lnTo>
                  <a:pt x="3336" y="2321"/>
                </a:lnTo>
                <a:lnTo>
                  <a:pt x="3199" y="2262"/>
                </a:lnTo>
                <a:lnTo>
                  <a:pt x="3137" y="2229"/>
                </a:lnTo>
                <a:lnTo>
                  <a:pt x="3087" y="2196"/>
                </a:lnTo>
                <a:lnTo>
                  <a:pt x="3041" y="2159"/>
                </a:lnTo>
                <a:lnTo>
                  <a:pt x="3012" y="2117"/>
                </a:lnTo>
                <a:lnTo>
                  <a:pt x="2991" y="2071"/>
                </a:lnTo>
                <a:lnTo>
                  <a:pt x="2991" y="2050"/>
                </a:lnTo>
                <a:lnTo>
                  <a:pt x="2991" y="2030"/>
                </a:lnTo>
                <a:lnTo>
                  <a:pt x="2991" y="2017"/>
                </a:lnTo>
                <a:lnTo>
                  <a:pt x="3000" y="1992"/>
                </a:lnTo>
                <a:lnTo>
                  <a:pt x="3004" y="1967"/>
                </a:lnTo>
                <a:lnTo>
                  <a:pt x="3020" y="1938"/>
                </a:lnTo>
                <a:lnTo>
                  <a:pt x="3054" y="1905"/>
                </a:lnTo>
                <a:lnTo>
                  <a:pt x="3095" y="1867"/>
                </a:lnTo>
                <a:lnTo>
                  <a:pt x="3149" y="1838"/>
                </a:lnTo>
                <a:lnTo>
                  <a:pt x="3158" y="1826"/>
                </a:lnTo>
                <a:lnTo>
                  <a:pt x="3178" y="1801"/>
                </a:lnTo>
                <a:lnTo>
                  <a:pt x="3183" y="1784"/>
                </a:lnTo>
                <a:lnTo>
                  <a:pt x="3183" y="1768"/>
                </a:lnTo>
                <a:lnTo>
                  <a:pt x="3183" y="1743"/>
                </a:lnTo>
                <a:lnTo>
                  <a:pt x="3170" y="1713"/>
                </a:lnTo>
                <a:lnTo>
                  <a:pt x="3158" y="1684"/>
                </a:lnTo>
                <a:lnTo>
                  <a:pt x="3149" y="1655"/>
                </a:lnTo>
                <a:lnTo>
                  <a:pt x="3124" y="1614"/>
                </a:lnTo>
                <a:lnTo>
                  <a:pt x="3099" y="1576"/>
                </a:lnTo>
                <a:lnTo>
                  <a:pt x="3062" y="1539"/>
                </a:lnTo>
                <a:lnTo>
                  <a:pt x="3012" y="1518"/>
                </a:lnTo>
                <a:lnTo>
                  <a:pt x="2950" y="1497"/>
                </a:lnTo>
                <a:lnTo>
                  <a:pt x="2896" y="1489"/>
                </a:lnTo>
                <a:lnTo>
                  <a:pt x="2837" y="1468"/>
                </a:lnTo>
                <a:lnTo>
                  <a:pt x="2779" y="1439"/>
                </a:lnTo>
                <a:lnTo>
                  <a:pt x="2721" y="1406"/>
                </a:lnTo>
                <a:lnTo>
                  <a:pt x="2696" y="1385"/>
                </a:lnTo>
                <a:lnTo>
                  <a:pt x="2679" y="1364"/>
                </a:lnTo>
                <a:lnTo>
                  <a:pt x="2667" y="1339"/>
                </a:lnTo>
                <a:lnTo>
                  <a:pt x="2654" y="1310"/>
                </a:lnTo>
                <a:lnTo>
                  <a:pt x="2654" y="1281"/>
                </a:lnTo>
                <a:lnTo>
                  <a:pt x="2667" y="1244"/>
                </a:lnTo>
                <a:lnTo>
                  <a:pt x="2667" y="1219"/>
                </a:lnTo>
                <a:lnTo>
                  <a:pt x="2667" y="1194"/>
                </a:lnTo>
                <a:lnTo>
                  <a:pt x="2654" y="1160"/>
                </a:lnTo>
                <a:lnTo>
                  <a:pt x="2638" y="1131"/>
                </a:lnTo>
                <a:lnTo>
                  <a:pt x="2600" y="1106"/>
                </a:lnTo>
                <a:lnTo>
                  <a:pt x="2554" y="1090"/>
                </a:lnTo>
                <a:lnTo>
                  <a:pt x="2480" y="1081"/>
                </a:lnTo>
                <a:lnTo>
                  <a:pt x="2459" y="1077"/>
                </a:lnTo>
                <a:lnTo>
                  <a:pt x="2380" y="1077"/>
                </a:lnTo>
                <a:lnTo>
                  <a:pt x="2230" y="1090"/>
                </a:lnTo>
                <a:lnTo>
                  <a:pt x="2005" y="1119"/>
                </a:lnTo>
                <a:lnTo>
                  <a:pt x="1947" y="1119"/>
                </a:lnTo>
                <a:lnTo>
                  <a:pt x="1893" y="1110"/>
                </a:lnTo>
                <a:lnTo>
                  <a:pt x="1835" y="1102"/>
                </a:lnTo>
                <a:lnTo>
                  <a:pt x="1797" y="1090"/>
                </a:lnTo>
                <a:lnTo>
                  <a:pt x="1768" y="1069"/>
                </a:lnTo>
                <a:lnTo>
                  <a:pt x="1743" y="1052"/>
                </a:lnTo>
                <a:lnTo>
                  <a:pt x="1718" y="1023"/>
                </a:lnTo>
                <a:lnTo>
                  <a:pt x="1702" y="994"/>
                </a:lnTo>
                <a:lnTo>
                  <a:pt x="1689" y="957"/>
                </a:lnTo>
                <a:lnTo>
                  <a:pt x="1685" y="915"/>
                </a:lnTo>
                <a:lnTo>
                  <a:pt x="1689" y="869"/>
                </a:lnTo>
                <a:lnTo>
                  <a:pt x="1697" y="840"/>
                </a:lnTo>
                <a:lnTo>
                  <a:pt x="1702" y="803"/>
                </a:lnTo>
                <a:lnTo>
                  <a:pt x="1697" y="774"/>
                </a:lnTo>
                <a:lnTo>
                  <a:pt x="1689" y="736"/>
                </a:lnTo>
                <a:lnTo>
                  <a:pt x="1668" y="707"/>
                </a:lnTo>
                <a:lnTo>
                  <a:pt x="1648" y="695"/>
                </a:lnTo>
                <a:lnTo>
                  <a:pt x="1627" y="690"/>
                </a:lnTo>
                <a:lnTo>
                  <a:pt x="1593" y="690"/>
                </a:lnTo>
                <a:lnTo>
                  <a:pt x="1560" y="690"/>
                </a:lnTo>
                <a:lnTo>
                  <a:pt x="1544" y="690"/>
                </a:lnTo>
                <a:lnTo>
                  <a:pt x="1502" y="682"/>
                </a:lnTo>
                <a:lnTo>
                  <a:pt x="1481" y="678"/>
                </a:lnTo>
                <a:lnTo>
                  <a:pt x="1460" y="665"/>
                </a:lnTo>
                <a:lnTo>
                  <a:pt x="1448" y="649"/>
                </a:lnTo>
                <a:lnTo>
                  <a:pt x="1435" y="624"/>
                </a:lnTo>
                <a:lnTo>
                  <a:pt x="1423" y="620"/>
                </a:lnTo>
                <a:lnTo>
                  <a:pt x="1385" y="607"/>
                </a:lnTo>
                <a:lnTo>
                  <a:pt x="1344" y="599"/>
                </a:lnTo>
                <a:lnTo>
                  <a:pt x="1323" y="607"/>
                </a:lnTo>
                <a:lnTo>
                  <a:pt x="1298" y="611"/>
                </a:lnTo>
                <a:lnTo>
                  <a:pt x="1294" y="620"/>
                </a:lnTo>
                <a:lnTo>
                  <a:pt x="1281" y="624"/>
                </a:lnTo>
                <a:lnTo>
                  <a:pt x="1252" y="632"/>
                </a:lnTo>
                <a:lnTo>
                  <a:pt x="1190" y="620"/>
                </a:lnTo>
                <a:lnTo>
                  <a:pt x="1161" y="599"/>
                </a:lnTo>
                <a:lnTo>
                  <a:pt x="1090" y="566"/>
                </a:lnTo>
                <a:lnTo>
                  <a:pt x="1044" y="553"/>
                </a:lnTo>
                <a:lnTo>
                  <a:pt x="1003" y="553"/>
                </a:lnTo>
                <a:lnTo>
                  <a:pt x="961" y="557"/>
                </a:lnTo>
                <a:lnTo>
                  <a:pt x="940" y="566"/>
                </a:lnTo>
                <a:lnTo>
                  <a:pt x="928" y="578"/>
                </a:lnTo>
                <a:lnTo>
                  <a:pt x="911" y="595"/>
                </a:lnTo>
                <a:lnTo>
                  <a:pt x="878" y="632"/>
                </a:lnTo>
                <a:lnTo>
                  <a:pt x="865" y="653"/>
                </a:lnTo>
                <a:lnTo>
                  <a:pt x="845" y="678"/>
                </a:lnTo>
                <a:lnTo>
                  <a:pt x="840" y="703"/>
                </a:lnTo>
                <a:lnTo>
                  <a:pt x="845" y="724"/>
                </a:lnTo>
                <a:lnTo>
                  <a:pt x="853" y="749"/>
                </a:lnTo>
                <a:lnTo>
                  <a:pt x="853" y="811"/>
                </a:lnTo>
                <a:lnTo>
                  <a:pt x="853" y="844"/>
                </a:lnTo>
                <a:lnTo>
                  <a:pt x="840" y="882"/>
                </a:lnTo>
                <a:lnTo>
                  <a:pt x="828" y="911"/>
                </a:lnTo>
                <a:lnTo>
                  <a:pt x="803" y="936"/>
                </a:lnTo>
                <a:lnTo>
                  <a:pt x="728" y="982"/>
                </a:lnTo>
                <a:lnTo>
                  <a:pt x="649" y="1019"/>
                </a:lnTo>
                <a:lnTo>
                  <a:pt x="608" y="1027"/>
                </a:lnTo>
                <a:lnTo>
                  <a:pt x="562" y="1040"/>
                </a:lnTo>
                <a:lnTo>
                  <a:pt x="508" y="1048"/>
                </a:lnTo>
                <a:lnTo>
                  <a:pt x="458" y="1048"/>
                </a:lnTo>
                <a:lnTo>
                  <a:pt x="412" y="1036"/>
                </a:lnTo>
                <a:lnTo>
                  <a:pt x="366" y="1011"/>
                </a:lnTo>
                <a:lnTo>
                  <a:pt x="325" y="982"/>
                </a:lnTo>
                <a:lnTo>
                  <a:pt x="287" y="936"/>
                </a:lnTo>
                <a:lnTo>
                  <a:pt x="258" y="869"/>
                </a:lnTo>
                <a:lnTo>
                  <a:pt x="233" y="786"/>
                </a:lnTo>
                <a:lnTo>
                  <a:pt x="229" y="761"/>
                </a:lnTo>
                <a:lnTo>
                  <a:pt x="221" y="707"/>
                </a:lnTo>
                <a:lnTo>
                  <a:pt x="229" y="674"/>
                </a:lnTo>
                <a:lnTo>
                  <a:pt x="241" y="636"/>
                </a:lnTo>
                <a:lnTo>
                  <a:pt x="258" y="599"/>
                </a:lnTo>
                <a:lnTo>
                  <a:pt x="287" y="570"/>
                </a:lnTo>
                <a:lnTo>
                  <a:pt x="300" y="553"/>
                </a:lnTo>
                <a:lnTo>
                  <a:pt x="316" y="512"/>
                </a:lnTo>
                <a:lnTo>
                  <a:pt x="316" y="487"/>
                </a:lnTo>
                <a:lnTo>
                  <a:pt x="304" y="470"/>
                </a:lnTo>
                <a:lnTo>
                  <a:pt x="287" y="453"/>
                </a:lnTo>
                <a:lnTo>
                  <a:pt x="246" y="441"/>
                </a:lnTo>
                <a:lnTo>
                  <a:pt x="208" y="416"/>
                </a:lnTo>
                <a:lnTo>
                  <a:pt x="179" y="403"/>
                </a:lnTo>
                <a:lnTo>
                  <a:pt x="146" y="370"/>
                </a:lnTo>
                <a:lnTo>
                  <a:pt x="117" y="333"/>
                </a:lnTo>
                <a:lnTo>
                  <a:pt x="108" y="308"/>
                </a:lnTo>
                <a:lnTo>
                  <a:pt x="104" y="287"/>
                </a:lnTo>
                <a:lnTo>
                  <a:pt x="108" y="262"/>
                </a:lnTo>
                <a:lnTo>
                  <a:pt x="117" y="233"/>
                </a:lnTo>
                <a:lnTo>
                  <a:pt x="133" y="208"/>
                </a:lnTo>
                <a:lnTo>
                  <a:pt x="158" y="179"/>
                </a:lnTo>
                <a:lnTo>
                  <a:pt x="162" y="166"/>
                </a:lnTo>
                <a:lnTo>
                  <a:pt x="162" y="154"/>
                </a:lnTo>
                <a:lnTo>
                  <a:pt x="158" y="141"/>
                </a:lnTo>
                <a:lnTo>
                  <a:pt x="150" y="125"/>
                </a:lnTo>
                <a:lnTo>
                  <a:pt x="133" y="112"/>
                </a:lnTo>
                <a:lnTo>
                  <a:pt x="104" y="100"/>
                </a:lnTo>
                <a:lnTo>
                  <a:pt x="54" y="96"/>
                </a:lnTo>
                <a:lnTo>
                  <a:pt x="42" y="83"/>
                </a:lnTo>
                <a:lnTo>
                  <a:pt x="13" y="58"/>
                </a:lnTo>
                <a:lnTo>
                  <a:pt x="8" y="46"/>
                </a:lnTo>
                <a:lnTo>
                  <a:pt x="0" y="29"/>
                </a:lnTo>
                <a:lnTo>
                  <a:pt x="13" y="17"/>
                </a:lnTo>
                <a:lnTo>
                  <a:pt x="33" y="4"/>
                </a:lnTo>
                <a:lnTo>
                  <a:pt x="179" y="0"/>
                </a:lnTo>
                <a:close/>
              </a:path>
            </a:pathLst>
          </a:custGeom>
          <a:solidFill>
            <a:schemeClr val="bg2">
              <a:lumMod val="20000"/>
              <a:lumOff val="80000"/>
              <a:alpha val="2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8" name="正方形/長方形 17"/>
          <p:cNvSpPr>
            <a:spLocks noGrp="1"/>
          </p:cNvSpPr>
          <p:nvPr>
            <p:ph type="body" idx="1"/>
          </p:nvPr>
        </p:nvSpPr>
        <p:spPr>
          <a:xfrm>
            <a:off x="466696" y="1857370"/>
            <a:ext cx="8248708" cy="4500589"/>
          </a:xfrm>
          <a:prstGeom prst="rect">
            <a:avLst/>
          </a:prstGeom>
        </p:spPr>
        <p:txBody>
          <a:bodyPr vert="horz" rtlCol="0">
            <a:normAutofit/>
          </a:bodyPr>
          <a:lstStyle/>
          <a:p>
            <a:pPr lvl="0"/>
            <a:r>
              <a:rPr kumimoji="1" lang="ja-JP" altLang="en-US" dirty="0" smtClean="0"/>
              <a:t>マスタ テキストの書式設定</a:t>
            </a:r>
            <a:endParaRPr lang="ja-JP" dirty="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p>
          <a:p>
            <a:pPr lvl="5"/>
            <a:r>
              <a:rPr kumimoji="1" lang="ja-JP" altLang="en-US" dirty="0" smtClean="0"/>
              <a:t>第</a:t>
            </a:r>
            <a:r>
              <a:rPr kumimoji="1" lang="en-US" altLang="ja-JP" dirty="0" smtClean="0"/>
              <a:t>6</a:t>
            </a:r>
            <a:r>
              <a:rPr kumimoji="1" lang="ja-JP" altLang="en-US" dirty="0" smtClean="0"/>
              <a:t>レベル</a:t>
            </a:r>
          </a:p>
          <a:p>
            <a:pPr lvl="6"/>
            <a:r>
              <a:rPr kumimoji="1" lang="ja-JP" altLang="en-US" dirty="0" smtClean="0"/>
              <a:t>第</a:t>
            </a:r>
            <a:r>
              <a:rPr kumimoji="1" lang="en-US" altLang="ja-JP" dirty="0" smtClean="0"/>
              <a:t>7</a:t>
            </a:r>
            <a:r>
              <a:rPr kumimoji="1" lang="ja-JP" altLang="en-US" dirty="0" smtClean="0"/>
              <a:t>レベル</a:t>
            </a:r>
          </a:p>
          <a:p>
            <a:pPr lvl="7"/>
            <a:r>
              <a:rPr kumimoji="1" lang="ja-JP" altLang="en-US" dirty="0" smtClean="0"/>
              <a:t>第</a:t>
            </a:r>
            <a:r>
              <a:rPr kumimoji="1" lang="en-US" altLang="ja-JP" dirty="0" smtClean="0"/>
              <a:t>8</a:t>
            </a:r>
            <a:r>
              <a:rPr kumimoji="1" lang="ja-JP" altLang="en-US" dirty="0" smtClean="0"/>
              <a:t>レベル</a:t>
            </a:r>
          </a:p>
          <a:p>
            <a:pPr lvl="8"/>
            <a:r>
              <a:rPr kumimoji="1" lang="ja-JP" altLang="en-US" dirty="0" smtClean="0"/>
              <a:t>第</a:t>
            </a:r>
            <a:r>
              <a:rPr kumimoji="1" lang="en-US" altLang="ja-JP" dirty="0" smtClean="0"/>
              <a:t>9</a:t>
            </a:r>
            <a:r>
              <a:rPr kumimoji="1" lang="ja-JP" altLang="en-US" dirty="0" smtClean="0"/>
              <a:t>レベル</a:t>
            </a:r>
          </a:p>
        </p:txBody>
      </p:sp>
      <p:sp>
        <p:nvSpPr>
          <p:cNvPr id="29" name="正方形/長方形 28"/>
          <p:cNvSpPr>
            <a:spLocks noGrp="1"/>
          </p:cNvSpPr>
          <p:nvPr>
            <p:ph type="dt" sz="half" idx="2"/>
          </p:nvPr>
        </p:nvSpPr>
        <p:spPr>
          <a:xfrm>
            <a:off x="4471958" y="6492899"/>
            <a:ext cx="1528802" cy="365125"/>
          </a:xfrm>
          <a:prstGeom prst="rect">
            <a:avLst/>
          </a:prstGeom>
        </p:spPr>
        <p:txBody>
          <a:bodyPr vert="horz" rtlCol="0" anchor="ctr"/>
          <a:lstStyle>
            <a:lvl1pPr algn="l">
              <a:defRPr sz="1200">
                <a:solidFill>
                  <a:srgbClr val="000000"/>
                </a:solidFill>
              </a:defRPr>
            </a:lvl1pPr>
          </a:lstStyle>
          <a:p>
            <a:endParaRPr lang="tr-TR"/>
          </a:p>
        </p:txBody>
      </p:sp>
      <p:sp>
        <p:nvSpPr>
          <p:cNvPr id="4" name="正方形/長方形 3"/>
          <p:cNvSpPr>
            <a:spLocks noGrp="1"/>
          </p:cNvSpPr>
          <p:nvPr>
            <p:ph type="ftr" sz="quarter" idx="3"/>
          </p:nvPr>
        </p:nvSpPr>
        <p:spPr>
          <a:xfrm>
            <a:off x="6048632" y="6492899"/>
            <a:ext cx="2395534" cy="365125"/>
          </a:xfrm>
          <a:prstGeom prst="rect">
            <a:avLst/>
          </a:prstGeom>
        </p:spPr>
        <p:txBody>
          <a:bodyPr vert="horz" rtlCol="0" anchor="ctr"/>
          <a:lstStyle>
            <a:lvl1pPr algn="ctr">
              <a:defRPr sz="1200">
                <a:solidFill>
                  <a:srgbClr val="000000"/>
                </a:solidFill>
              </a:defRPr>
            </a:lvl1pPr>
          </a:lstStyle>
          <a:p>
            <a:endParaRPr lang="tr-TR"/>
          </a:p>
        </p:txBody>
      </p:sp>
      <p:sp>
        <p:nvSpPr>
          <p:cNvPr id="10" name="正方形/長方形 9"/>
          <p:cNvSpPr>
            <a:spLocks noGrp="1"/>
          </p:cNvSpPr>
          <p:nvPr>
            <p:ph type="sldNum" sz="quarter" idx="4"/>
          </p:nvPr>
        </p:nvSpPr>
        <p:spPr>
          <a:xfrm>
            <a:off x="8501090" y="6492900"/>
            <a:ext cx="642942" cy="365125"/>
          </a:xfrm>
          <a:prstGeom prst="rect">
            <a:avLst/>
          </a:prstGeom>
        </p:spPr>
        <p:txBody>
          <a:bodyPr vert="horz" rtlCol="0" anchor="ctr"/>
          <a:lstStyle>
            <a:lvl1pPr algn="r">
              <a:defRPr sz="1200">
                <a:solidFill>
                  <a:srgbClr val="000000"/>
                </a:solidFill>
              </a:defRPr>
            </a:lvl1pPr>
          </a:lstStyle>
          <a:p>
            <a:fld id="{19B573A8-AADB-4A70-A533-D8EDE8C1AF7F}" type="slidenum">
              <a:rPr lang="tr-TR" smtClean="0"/>
              <a:pPr/>
              <a:t>‹#›</a:t>
            </a:fld>
            <a:endParaRPr lang="tr-TR"/>
          </a:p>
        </p:txBody>
      </p:sp>
      <p:sp>
        <p:nvSpPr>
          <p:cNvPr id="186" name="正方形/長方形 185"/>
          <p:cNvSpPr>
            <a:spLocks noChangeArrowheads="1"/>
          </p:cNvSpPr>
          <p:nvPr/>
        </p:nvSpPr>
        <p:spPr bwMode="auto">
          <a:xfrm>
            <a:off x="8469297" y="5716564"/>
            <a:ext cx="0" cy="369332"/>
          </a:xfrm>
          <a:prstGeom prst="rect">
            <a:avLst/>
          </a:prstGeom>
          <a:solidFill>
            <a:srgbClr val="FFFFFF">
              <a:alpha val="25098"/>
            </a:srgbClr>
          </a:solidFill>
          <a:ln w="9525" cap="flat" cmpd="sng" algn="ctr">
            <a:noFill/>
            <a:prstDash val="solid"/>
            <a:miter lim="800000"/>
            <a:headEnd type="none" w="med" len="med"/>
            <a:tailEnd type="none" w="med" len="med"/>
          </a:ln>
          <a:effectLst/>
        </p:spPr>
        <p:txBody>
          <a:bodyPr vert="horz" wrap="square" lIns="0" tIns="0" rIns="0" bIns="0" anchor="t" compatLnSpc="1">
            <a:spAutoFit/>
          </a:bodyPr>
          <a:lstStyle/>
          <a:p>
            <a:pPr algn="l" fontAlgn="base">
              <a:spcBef>
                <a:spcPct val="0"/>
              </a:spcBef>
              <a:spcAft>
                <a:spcPct val="0"/>
              </a:spcAft>
            </a:pPr>
            <a:endParaRPr kumimoji="1" lang="ja-JP" altLang="ja-JP" sz="2400">
              <a:solidFill>
                <a:schemeClr val="tx1">
                  <a:alpha val="100000"/>
                </a:schemeClr>
              </a:solidFill>
              <a:latin typeface="Arial"/>
              <a:ea typeface="ＭＳ Ｐゴシック"/>
            </a:endParaRPr>
          </a:p>
        </p:txBody>
      </p:sp>
      <p:sp>
        <p:nvSpPr>
          <p:cNvPr id="22" name="正方形/長方形 21"/>
          <p:cNvSpPr>
            <a:spLocks noGrp="1"/>
          </p:cNvSpPr>
          <p:nvPr>
            <p:ph type="title"/>
          </p:nvPr>
        </p:nvSpPr>
        <p:spPr>
          <a:xfrm>
            <a:off x="457200" y="642918"/>
            <a:ext cx="8229600" cy="1143000"/>
          </a:xfrm>
          <a:prstGeom prst="rect">
            <a:avLst/>
          </a:prstGeom>
        </p:spPr>
        <p:txBody>
          <a:bodyPr vert="horz" rtlCol="0" anchor="ctr">
            <a:normAutofit/>
          </a:bodyPr>
          <a:lstStyle/>
          <a:p>
            <a:r>
              <a:rPr kumimoji="1" lang="ja-JP" altLang="en-US" dirty="0" smtClean="0"/>
              <a:t>マスタ タイトルの書式設定</a:t>
            </a:r>
            <a:endParaRPr kumimoji="1" lang="ja-JP" altLang="en-US" dirty="0"/>
          </a:p>
        </p:txBody>
      </p:sp>
      <p:grpSp>
        <p:nvGrpSpPr>
          <p:cNvPr id="2" name="グループ化 11"/>
          <p:cNvGrpSpPr>
            <a:grpSpLocks/>
          </p:cNvGrpSpPr>
          <p:nvPr/>
        </p:nvGrpSpPr>
        <p:grpSpPr bwMode="auto">
          <a:xfrm>
            <a:off x="4000496" y="0"/>
            <a:ext cx="5143504" cy="2000240"/>
            <a:chOff x="2168" y="0"/>
            <a:chExt cx="3576" cy="1384"/>
          </a:xfrm>
        </p:grpSpPr>
        <p:sp>
          <p:nvSpPr>
            <p:cNvPr id="13" name="図形 12"/>
            <p:cNvSpPr>
              <a:spLocks/>
            </p:cNvSpPr>
            <p:nvPr/>
          </p:nvSpPr>
          <p:spPr bwMode="auto">
            <a:xfrm>
              <a:off x="5420" y="1044"/>
              <a:ext cx="324" cy="272"/>
            </a:xfrm>
            <a:custGeom>
              <a:avLst/>
              <a:gdLst/>
              <a:ahLst/>
              <a:cxnLst>
                <a:cxn ang="0">
                  <a:pos x="12" y="112"/>
                </a:cxn>
                <a:cxn ang="0">
                  <a:pos x="0" y="124"/>
                </a:cxn>
                <a:cxn ang="0">
                  <a:pos x="0" y="148"/>
                </a:cxn>
                <a:cxn ang="0">
                  <a:pos x="0" y="152"/>
                </a:cxn>
                <a:cxn ang="0">
                  <a:pos x="4" y="164"/>
                </a:cxn>
                <a:cxn ang="0">
                  <a:pos x="16" y="176"/>
                </a:cxn>
                <a:cxn ang="0">
                  <a:pos x="52" y="200"/>
                </a:cxn>
                <a:cxn ang="0">
                  <a:pos x="104" y="224"/>
                </a:cxn>
                <a:cxn ang="0">
                  <a:pos x="156" y="244"/>
                </a:cxn>
                <a:cxn ang="0">
                  <a:pos x="260" y="260"/>
                </a:cxn>
                <a:cxn ang="0">
                  <a:pos x="308" y="268"/>
                </a:cxn>
                <a:cxn ang="0">
                  <a:pos x="324" y="272"/>
                </a:cxn>
                <a:cxn ang="0">
                  <a:pos x="324" y="268"/>
                </a:cxn>
                <a:cxn ang="0">
                  <a:pos x="308" y="268"/>
                </a:cxn>
                <a:cxn ang="0">
                  <a:pos x="264" y="256"/>
                </a:cxn>
                <a:cxn ang="0">
                  <a:pos x="164" y="236"/>
                </a:cxn>
                <a:cxn ang="0">
                  <a:pos x="108" y="220"/>
                </a:cxn>
                <a:cxn ang="0">
                  <a:pos x="60" y="200"/>
                </a:cxn>
                <a:cxn ang="0">
                  <a:pos x="24" y="176"/>
                </a:cxn>
                <a:cxn ang="0">
                  <a:pos x="12" y="164"/>
                </a:cxn>
                <a:cxn ang="0">
                  <a:pos x="0" y="148"/>
                </a:cxn>
                <a:cxn ang="0">
                  <a:pos x="4" y="124"/>
                </a:cxn>
                <a:cxn ang="0">
                  <a:pos x="16" y="112"/>
                </a:cxn>
                <a:cxn ang="0">
                  <a:pos x="36" y="92"/>
                </a:cxn>
                <a:cxn ang="0">
                  <a:pos x="64" y="76"/>
                </a:cxn>
                <a:cxn ang="0">
                  <a:pos x="140" y="44"/>
                </a:cxn>
                <a:cxn ang="0">
                  <a:pos x="228" y="20"/>
                </a:cxn>
                <a:cxn ang="0">
                  <a:pos x="324" y="0"/>
                </a:cxn>
                <a:cxn ang="0">
                  <a:pos x="236" y="12"/>
                </a:cxn>
                <a:cxn ang="0">
                  <a:pos x="140" y="36"/>
                </a:cxn>
                <a:cxn ang="0">
                  <a:pos x="64" y="76"/>
                </a:cxn>
                <a:cxn ang="0">
                  <a:pos x="36" y="92"/>
                </a:cxn>
                <a:cxn ang="0">
                  <a:pos x="16" y="112"/>
                </a:cxn>
              </a:cxnLst>
              <a:rect l="0" t="0" r="0" b="0"/>
              <a:pathLst>
                <a:path w="324" h="272">
                  <a:moveTo>
                    <a:pt x="12" y="112"/>
                  </a:moveTo>
                  <a:lnTo>
                    <a:pt x="0" y="124"/>
                  </a:lnTo>
                  <a:lnTo>
                    <a:pt x="0" y="148"/>
                  </a:lnTo>
                  <a:lnTo>
                    <a:pt x="0" y="152"/>
                  </a:lnTo>
                  <a:lnTo>
                    <a:pt x="4" y="164"/>
                  </a:lnTo>
                  <a:lnTo>
                    <a:pt x="16" y="176"/>
                  </a:lnTo>
                  <a:lnTo>
                    <a:pt x="52" y="200"/>
                  </a:lnTo>
                  <a:lnTo>
                    <a:pt x="104" y="224"/>
                  </a:lnTo>
                  <a:lnTo>
                    <a:pt x="156" y="244"/>
                  </a:lnTo>
                  <a:lnTo>
                    <a:pt x="260" y="260"/>
                  </a:lnTo>
                  <a:lnTo>
                    <a:pt x="308" y="268"/>
                  </a:lnTo>
                  <a:lnTo>
                    <a:pt x="324" y="272"/>
                  </a:lnTo>
                  <a:lnTo>
                    <a:pt x="324" y="268"/>
                  </a:lnTo>
                  <a:lnTo>
                    <a:pt x="308" y="268"/>
                  </a:lnTo>
                  <a:lnTo>
                    <a:pt x="264" y="256"/>
                  </a:lnTo>
                  <a:lnTo>
                    <a:pt x="164" y="236"/>
                  </a:lnTo>
                  <a:lnTo>
                    <a:pt x="108" y="220"/>
                  </a:lnTo>
                  <a:lnTo>
                    <a:pt x="60" y="200"/>
                  </a:lnTo>
                  <a:lnTo>
                    <a:pt x="24" y="176"/>
                  </a:lnTo>
                  <a:lnTo>
                    <a:pt x="12" y="164"/>
                  </a:lnTo>
                  <a:lnTo>
                    <a:pt x="0" y="148"/>
                  </a:lnTo>
                  <a:lnTo>
                    <a:pt x="4" y="124"/>
                  </a:lnTo>
                  <a:lnTo>
                    <a:pt x="16" y="112"/>
                  </a:lnTo>
                  <a:lnTo>
                    <a:pt x="36" y="92"/>
                  </a:lnTo>
                  <a:lnTo>
                    <a:pt x="64" y="76"/>
                  </a:lnTo>
                  <a:lnTo>
                    <a:pt x="140" y="44"/>
                  </a:lnTo>
                  <a:lnTo>
                    <a:pt x="228" y="20"/>
                  </a:lnTo>
                  <a:lnTo>
                    <a:pt x="324" y="0"/>
                  </a:lnTo>
                  <a:lnTo>
                    <a:pt x="236" y="12"/>
                  </a:lnTo>
                  <a:lnTo>
                    <a:pt x="140" y="36"/>
                  </a:lnTo>
                  <a:lnTo>
                    <a:pt x="64" y="76"/>
                  </a:lnTo>
                  <a:lnTo>
                    <a:pt x="36" y="92"/>
                  </a:lnTo>
                  <a:lnTo>
                    <a:pt x="16" y="112"/>
                  </a:lnTo>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 name="図形 13"/>
            <p:cNvSpPr>
              <a:spLocks/>
            </p:cNvSpPr>
            <p:nvPr/>
          </p:nvSpPr>
          <p:spPr bwMode="auto">
            <a:xfrm>
              <a:off x="2328" y="0"/>
              <a:ext cx="296" cy="24"/>
            </a:xfrm>
            <a:custGeom>
              <a:avLst/>
              <a:gdLst/>
              <a:ahLst/>
              <a:cxnLst>
                <a:cxn ang="0">
                  <a:pos x="56" y="8"/>
                </a:cxn>
                <a:cxn ang="0">
                  <a:pos x="124" y="12"/>
                </a:cxn>
                <a:cxn ang="0">
                  <a:pos x="124" y="8"/>
                </a:cxn>
                <a:cxn ang="0">
                  <a:pos x="184" y="12"/>
                </a:cxn>
                <a:cxn ang="0">
                  <a:pos x="296" y="24"/>
                </a:cxn>
                <a:cxn ang="0">
                  <a:pos x="256" y="20"/>
                </a:cxn>
                <a:cxn ang="0">
                  <a:pos x="160" y="0"/>
                </a:cxn>
                <a:cxn ang="0">
                  <a:pos x="136" y="0"/>
                </a:cxn>
                <a:cxn ang="0">
                  <a:pos x="164" y="8"/>
                </a:cxn>
                <a:cxn ang="0">
                  <a:pos x="104" y="0"/>
                </a:cxn>
                <a:cxn ang="0">
                  <a:pos x="72" y="0"/>
                </a:cxn>
                <a:cxn ang="0">
                  <a:pos x="100" y="8"/>
                </a:cxn>
                <a:cxn ang="0">
                  <a:pos x="60" y="0"/>
                </a:cxn>
                <a:cxn ang="0">
                  <a:pos x="0" y="0"/>
                </a:cxn>
                <a:cxn ang="0">
                  <a:pos x="56" y="8"/>
                </a:cxn>
              </a:cxnLst>
              <a:rect l="0" t="0" r="0" b="0"/>
              <a:pathLst>
                <a:path w="296" h="24">
                  <a:moveTo>
                    <a:pt x="56" y="8"/>
                  </a:moveTo>
                  <a:lnTo>
                    <a:pt x="124" y="12"/>
                  </a:lnTo>
                  <a:lnTo>
                    <a:pt x="124" y="8"/>
                  </a:lnTo>
                  <a:lnTo>
                    <a:pt x="184" y="12"/>
                  </a:lnTo>
                  <a:lnTo>
                    <a:pt x="296" y="24"/>
                  </a:lnTo>
                  <a:lnTo>
                    <a:pt x="256" y="20"/>
                  </a:lnTo>
                  <a:lnTo>
                    <a:pt x="160" y="0"/>
                  </a:lnTo>
                  <a:lnTo>
                    <a:pt x="136" y="0"/>
                  </a:lnTo>
                  <a:lnTo>
                    <a:pt x="164" y="8"/>
                  </a:lnTo>
                  <a:lnTo>
                    <a:pt x="104" y="0"/>
                  </a:lnTo>
                  <a:lnTo>
                    <a:pt x="72" y="0"/>
                  </a:lnTo>
                  <a:lnTo>
                    <a:pt x="100" y="8"/>
                  </a:lnTo>
                  <a:lnTo>
                    <a:pt x="60" y="0"/>
                  </a:lnTo>
                  <a:lnTo>
                    <a:pt x="0" y="0"/>
                  </a:lnTo>
                  <a:lnTo>
                    <a:pt x="5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 name="図形 14"/>
            <p:cNvSpPr>
              <a:spLocks/>
            </p:cNvSpPr>
            <p:nvPr/>
          </p:nvSpPr>
          <p:spPr bwMode="auto">
            <a:xfrm>
              <a:off x="2884" y="0"/>
              <a:ext cx="352" cy="168"/>
            </a:xfrm>
            <a:custGeom>
              <a:avLst/>
              <a:gdLst/>
              <a:ahLst/>
              <a:cxnLst>
                <a:cxn ang="0">
                  <a:pos x="176" y="132"/>
                </a:cxn>
                <a:cxn ang="0">
                  <a:pos x="316" y="164"/>
                </a:cxn>
                <a:cxn ang="0">
                  <a:pos x="316" y="156"/>
                </a:cxn>
                <a:cxn ang="0">
                  <a:pos x="352" y="168"/>
                </a:cxn>
                <a:cxn ang="0">
                  <a:pos x="352" y="164"/>
                </a:cxn>
                <a:cxn ang="0">
                  <a:pos x="312" y="152"/>
                </a:cxn>
                <a:cxn ang="0">
                  <a:pos x="220" y="128"/>
                </a:cxn>
                <a:cxn ang="0">
                  <a:pos x="172" y="108"/>
                </a:cxn>
                <a:cxn ang="0">
                  <a:pos x="128" y="84"/>
                </a:cxn>
                <a:cxn ang="0">
                  <a:pos x="92" y="56"/>
                </a:cxn>
                <a:cxn ang="0">
                  <a:pos x="80" y="36"/>
                </a:cxn>
                <a:cxn ang="0">
                  <a:pos x="76" y="20"/>
                </a:cxn>
                <a:cxn ang="0">
                  <a:pos x="80" y="0"/>
                </a:cxn>
                <a:cxn ang="0">
                  <a:pos x="76" y="0"/>
                </a:cxn>
                <a:cxn ang="0">
                  <a:pos x="68" y="20"/>
                </a:cxn>
                <a:cxn ang="0">
                  <a:pos x="80" y="44"/>
                </a:cxn>
                <a:cxn ang="0">
                  <a:pos x="92" y="60"/>
                </a:cxn>
                <a:cxn ang="0">
                  <a:pos x="128" y="92"/>
                </a:cxn>
                <a:cxn ang="0">
                  <a:pos x="176" y="120"/>
                </a:cxn>
                <a:cxn ang="0">
                  <a:pos x="236" y="140"/>
                </a:cxn>
                <a:cxn ang="0">
                  <a:pos x="176" y="128"/>
                </a:cxn>
                <a:cxn ang="0">
                  <a:pos x="104" y="104"/>
                </a:cxn>
                <a:cxn ang="0">
                  <a:pos x="52" y="84"/>
                </a:cxn>
                <a:cxn ang="0">
                  <a:pos x="20" y="60"/>
                </a:cxn>
                <a:cxn ang="0">
                  <a:pos x="8" y="44"/>
                </a:cxn>
                <a:cxn ang="0">
                  <a:pos x="0" y="24"/>
                </a:cxn>
                <a:cxn ang="0">
                  <a:pos x="8" y="20"/>
                </a:cxn>
                <a:cxn ang="0">
                  <a:pos x="12" y="0"/>
                </a:cxn>
                <a:cxn ang="0">
                  <a:pos x="8" y="0"/>
                </a:cxn>
                <a:cxn ang="0">
                  <a:pos x="0" y="12"/>
                </a:cxn>
                <a:cxn ang="0">
                  <a:pos x="0" y="24"/>
                </a:cxn>
                <a:cxn ang="0">
                  <a:pos x="0" y="44"/>
                </a:cxn>
                <a:cxn ang="0">
                  <a:pos x="12" y="60"/>
                </a:cxn>
                <a:cxn ang="0">
                  <a:pos x="52" y="84"/>
                </a:cxn>
                <a:cxn ang="0">
                  <a:pos x="100" y="108"/>
                </a:cxn>
                <a:cxn ang="0">
                  <a:pos x="176" y="132"/>
                </a:cxn>
              </a:cxnLst>
              <a:rect l="0" t="0" r="0" b="0"/>
              <a:pathLst>
                <a:path w="352" h="168">
                  <a:moveTo>
                    <a:pt x="176" y="132"/>
                  </a:moveTo>
                  <a:lnTo>
                    <a:pt x="316" y="164"/>
                  </a:lnTo>
                  <a:lnTo>
                    <a:pt x="316" y="156"/>
                  </a:lnTo>
                  <a:lnTo>
                    <a:pt x="352" y="168"/>
                  </a:lnTo>
                  <a:lnTo>
                    <a:pt x="352" y="164"/>
                  </a:lnTo>
                  <a:lnTo>
                    <a:pt x="312" y="152"/>
                  </a:lnTo>
                  <a:lnTo>
                    <a:pt x="220" y="128"/>
                  </a:lnTo>
                  <a:lnTo>
                    <a:pt x="172" y="108"/>
                  </a:lnTo>
                  <a:lnTo>
                    <a:pt x="128" y="84"/>
                  </a:lnTo>
                  <a:lnTo>
                    <a:pt x="92" y="56"/>
                  </a:lnTo>
                  <a:lnTo>
                    <a:pt x="80" y="36"/>
                  </a:lnTo>
                  <a:lnTo>
                    <a:pt x="76" y="20"/>
                  </a:lnTo>
                  <a:lnTo>
                    <a:pt x="80" y="0"/>
                  </a:lnTo>
                  <a:lnTo>
                    <a:pt x="76" y="0"/>
                  </a:lnTo>
                  <a:lnTo>
                    <a:pt x="68" y="20"/>
                  </a:lnTo>
                  <a:lnTo>
                    <a:pt x="80" y="44"/>
                  </a:lnTo>
                  <a:lnTo>
                    <a:pt x="92" y="60"/>
                  </a:lnTo>
                  <a:lnTo>
                    <a:pt x="128" y="92"/>
                  </a:lnTo>
                  <a:lnTo>
                    <a:pt x="176" y="120"/>
                  </a:lnTo>
                  <a:lnTo>
                    <a:pt x="236" y="140"/>
                  </a:lnTo>
                  <a:lnTo>
                    <a:pt x="176" y="128"/>
                  </a:lnTo>
                  <a:lnTo>
                    <a:pt x="104" y="104"/>
                  </a:lnTo>
                  <a:lnTo>
                    <a:pt x="52" y="84"/>
                  </a:lnTo>
                  <a:lnTo>
                    <a:pt x="20" y="60"/>
                  </a:lnTo>
                  <a:lnTo>
                    <a:pt x="8" y="44"/>
                  </a:lnTo>
                  <a:lnTo>
                    <a:pt x="0" y="24"/>
                  </a:lnTo>
                  <a:lnTo>
                    <a:pt x="8" y="20"/>
                  </a:lnTo>
                  <a:lnTo>
                    <a:pt x="12" y="0"/>
                  </a:lnTo>
                  <a:lnTo>
                    <a:pt x="8" y="0"/>
                  </a:lnTo>
                  <a:lnTo>
                    <a:pt x="0" y="12"/>
                  </a:lnTo>
                  <a:lnTo>
                    <a:pt x="0" y="24"/>
                  </a:lnTo>
                  <a:lnTo>
                    <a:pt x="0" y="44"/>
                  </a:lnTo>
                  <a:lnTo>
                    <a:pt x="12" y="60"/>
                  </a:lnTo>
                  <a:lnTo>
                    <a:pt x="52" y="84"/>
                  </a:lnTo>
                  <a:lnTo>
                    <a:pt x="100" y="108"/>
                  </a:lnTo>
                  <a:lnTo>
                    <a:pt x="176" y="1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5504" y="1076"/>
              <a:ext cx="240" cy="216"/>
            </a:xfrm>
            <a:custGeom>
              <a:avLst/>
              <a:gdLst/>
              <a:ahLst/>
              <a:cxnLst>
                <a:cxn ang="0">
                  <a:pos x="0" y="128"/>
                </a:cxn>
                <a:cxn ang="0">
                  <a:pos x="20" y="144"/>
                </a:cxn>
                <a:cxn ang="0">
                  <a:pos x="48" y="164"/>
                </a:cxn>
                <a:cxn ang="0">
                  <a:pos x="80" y="180"/>
                </a:cxn>
                <a:cxn ang="0">
                  <a:pos x="116" y="192"/>
                </a:cxn>
                <a:cxn ang="0">
                  <a:pos x="188" y="204"/>
                </a:cxn>
                <a:cxn ang="0">
                  <a:pos x="240" y="216"/>
                </a:cxn>
                <a:cxn ang="0">
                  <a:pos x="240" y="212"/>
                </a:cxn>
                <a:cxn ang="0">
                  <a:pos x="188" y="204"/>
                </a:cxn>
                <a:cxn ang="0">
                  <a:pos x="116" y="188"/>
                </a:cxn>
                <a:cxn ang="0">
                  <a:pos x="48" y="164"/>
                </a:cxn>
                <a:cxn ang="0">
                  <a:pos x="24" y="144"/>
                </a:cxn>
                <a:cxn ang="0">
                  <a:pos x="8" y="128"/>
                </a:cxn>
                <a:cxn ang="0">
                  <a:pos x="8" y="96"/>
                </a:cxn>
                <a:cxn ang="0">
                  <a:pos x="20" y="72"/>
                </a:cxn>
                <a:cxn ang="0">
                  <a:pos x="32" y="68"/>
                </a:cxn>
                <a:cxn ang="0">
                  <a:pos x="72" y="44"/>
                </a:cxn>
                <a:cxn ang="0">
                  <a:pos x="144" y="16"/>
                </a:cxn>
                <a:cxn ang="0">
                  <a:pos x="240" y="0"/>
                </a:cxn>
                <a:cxn ang="0">
                  <a:pos x="144" y="16"/>
                </a:cxn>
                <a:cxn ang="0">
                  <a:pos x="72" y="44"/>
                </a:cxn>
                <a:cxn ang="0">
                  <a:pos x="32" y="60"/>
                </a:cxn>
                <a:cxn ang="0">
                  <a:pos x="12" y="72"/>
                </a:cxn>
                <a:cxn ang="0">
                  <a:pos x="0" y="96"/>
                </a:cxn>
                <a:cxn ang="0">
                  <a:pos x="0" y="116"/>
                </a:cxn>
                <a:cxn ang="0">
                  <a:pos x="0" y="128"/>
                </a:cxn>
              </a:cxnLst>
              <a:rect l="0" t="0" r="0" b="0"/>
              <a:pathLst>
                <a:path w="240" h="216">
                  <a:moveTo>
                    <a:pt x="0" y="128"/>
                  </a:moveTo>
                  <a:lnTo>
                    <a:pt x="20" y="144"/>
                  </a:lnTo>
                  <a:lnTo>
                    <a:pt x="48" y="164"/>
                  </a:lnTo>
                  <a:lnTo>
                    <a:pt x="80" y="180"/>
                  </a:lnTo>
                  <a:lnTo>
                    <a:pt x="116" y="192"/>
                  </a:lnTo>
                  <a:lnTo>
                    <a:pt x="188" y="204"/>
                  </a:lnTo>
                  <a:lnTo>
                    <a:pt x="240" y="216"/>
                  </a:lnTo>
                  <a:lnTo>
                    <a:pt x="240" y="212"/>
                  </a:lnTo>
                  <a:lnTo>
                    <a:pt x="188" y="204"/>
                  </a:lnTo>
                  <a:lnTo>
                    <a:pt x="116" y="188"/>
                  </a:lnTo>
                  <a:lnTo>
                    <a:pt x="48" y="164"/>
                  </a:lnTo>
                  <a:lnTo>
                    <a:pt x="24" y="144"/>
                  </a:lnTo>
                  <a:lnTo>
                    <a:pt x="8" y="128"/>
                  </a:lnTo>
                  <a:lnTo>
                    <a:pt x="8" y="96"/>
                  </a:lnTo>
                  <a:lnTo>
                    <a:pt x="20" y="72"/>
                  </a:lnTo>
                  <a:lnTo>
                    <a:pt x="32" y="68"/>
                  </a:lnTo>
                  <a:lnTo>
                    <a:pt x="72" y="44"/>
                  </a:lnTo>
                  <a:lnTo>
                    <a:pt x="144" y="16"/>
                  </a:lnTo>
                  <a:lnTo>
                    <a:pt x="240" y="0"/>
                  </a:lnTo>
                  <a:lnTo>
                    <a:pt x="144" y="16"/>
                  </a:lnTo>
                  <a:lnTo>
                    <a:pt x="72" y="44"/>
                  </a:lnTo>
                  <a:lnTo>
                    <a:pt x="32" y="60"/>
                  </a:lnTo>
                  <a:lnTo>
                    <a:pt x="12" y="72"/>
                  </a:lnTo>
                  <a:lnTo>
                    <a:pt x="0" y="96"/>
                  </a:lnTo>
                  <a:lnTo>
                    <a:pt x="0" y="116"/>
                  </a:lnTo>
                  <a:lnTo>
                    <a:pt x="0" y="1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5740" y="1180"/>
              <a:ext cx="4" cy="36"/>
            </a:xfrm>
            <a:custGeom>
              <a:avLst/>
              <a:gdLst/>
              <a:ahLst/>
              <a:cxnLst>
                <a:cxn ang="0">
                  <a:pos x="4" y="36"/>
                </a:cxn>
                <a:cxn ang="0">
                  <a:pos x="4" y="24"/>
                </a:cxn>
                <a:cxn ang="0">
                  <a:pos x="4" y="12"/>
                </a:cxn>
                <a:cxn ang="0">
                  <a:pos x="4" y="0"/>
                </a:cxn>
                <a:cxn ang="0">
                  <a:pos x="0" y="4"/>
                </a:cxn>
                <a:cxn ang="0">
                  <a:pos x="0" y="24"/>
                </a:cxn>
                <a:cxn ang="0">
                  <a:pos x="4" y="36"/>
                </a:cxn>
              </a:cxnLst>
              <a:rect l="0" t="0" r="0" b="0"/>
              <a:pathLst>
                <a:path w="4" h="36">
                  <a:moveTo>
                    <a:pt x="4" y="36"/>
                  </a:moveTo>
                  <a:lnTo>
                    <a:pt x="4" y="24"/>
                  </a:lnTo>
                  <a:lnTo>
                    <a:pt x="4" y="12"/>
                  </a:lnTo>
                  <a:lnTo>
                    <a:pt x="4" y="0"/>
                  </a:lnTo>
                  <a:lnTo>
                    <a:pt x="0" y="4"/>
                  </a:lnTo>
                  <a:lnTo>
                    <a:pt x="0" y="24"/>
                  </a:lnTo>
                  <a:lnTo>
                    <a:pt x="4"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5720" y="1160"/>
              <a:ext cx="24" cy="68"/>
            </a:xfrm>
            <a:custGeom>
              <a:avLst/>
              <a:gdLst/>
              <a:ahLst/>
              <a:cxnLst>
                <a:cxn ang="0">
                  <a:pos x="8" y="24"/>
                </a:cxn>
                <a:cxn ang="0">
                  <a:pos x="0" y="44"/>
                </a:cxn>
                <a:cxn ang="0">
                  <a:pos x="8" y="56"/>
                </a:cxn>
                <a:cxn ang="0">
                  <a:pos x="24" y="68"/>
                </a:cxn>
                <a:cxn ang="0">
                  <a:pos x="24" y="60"/>
                </a:cxn>
                <a:cxn ang="0">
                  <a:pos x="12" y="48"/>
                </a:cxn>
                <a:cxn ang="0">
                  <a:pos x="8" y="44"/>
                </a:cxn>
                <a:cxn ang="0">
                  <a:pos x="8" y="24"/>
                </a:cxn>
                <a:cxn ang="0">
                  <a:pos x="12" y="20"/>
                </a:cxn>
                <a:cxn ang="0">
                  <a:pos x="24" y="8"/>
                </a:cxn>
                <a:cxn ang="0">
                  <a:pos x="24" y="0"/>
                </a:cxn>
                <a:cxn ang="0">
                  <a:pos x="8" y="20"/>
                </a:cxn>
                <a:cxn ang="0">
                  <a:pos x="8" y="24"/>
                </a:cxn>
              </a:cxnLst>
              <a:rect l="0" t="0" r="0" b="0"/>
              <a:pathLst>
                <a:path w="24" h="68">
                  <a:moveTo>
                    <a:pt x="8" y="24"/>
                  </a:moveTo>
                  <a:lnTo>
                    <a:pt x="0" y="44"/>
                  </a:lnTo>
                  <a:lnTo>
                    <a:pt x="8" y="56"/>
                  </a:lnTo>
                  <a:lnTo>
                    <a:pt x="24" y="68"/>
                  </a:lnTo>
                  <a:lnTo>
                    <a:pt x="24" y="60"/>
                  </a:lnTo>
                  <a:lnTo>
                    <a:pt x="12" y="48"/>
                  </a:lnTo>
                  <a:lnTo>
                    <a:pt x="8" y="44"/>
                  </a:lnTo>
                  <a:lnTo>
                    <a:pt x="8" y="24"/>
                  </a:lnTo>
                  <a:lnTo>
                    <a:pt x="12" y="20"/>
                  </a:lnTo>
                  <a:lnTo>
                    <a:pt x="24" y="8"/>
                  </a:lnTo>
                  <a:lnTo>
                    <a:pt x="24" y="0"/>
                  </a:lnTo>
                  <a:lnTo>
                    <a:pt x="8" y="20"/>
                  </a:lnTo>
                  <a:lnTo>
                    <a:pt x="8" y="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5656" y="1120"/>
              <a:ext cx="88" cy="132"/>
            </a:xfrm>
            <a:custGeom>
              <a:avLst/>
              <a:gdLst/>
              <a:ahLst/>
              <a:cxnLst>
                <a:cxn ang="0">
                  <a:pos x="0" y="72"/>
                </a:cxn>
                <a:cxn ang="0">
                  <a:pos x="12" y="96"/>
                </a:cxn>
                <a:cxn ang="0">
                  <a:pos x="28" y="112"/>
                </a:cxn>
                <a:cxn ang="0">
                  <a:pos x="60" y="124"/>
                </a:cxn>
                <a:cxn ang="0">
                  <a:pos x="88" y="132"/>
                </a:cxn>
                <a:cxn ang="0">
                  <a:pos x="60" y="120"/>
                </a:cxn>
                <a:cxn ang="0">
                  <a:pos x="36" y="108"/>
                </a:cxn>
                <a:cxn ang="0">
                  <a:pos x="16" y="88"/>
                </a:cxn>
                <a:cxn ang="0">
                  <a:pos x="4" y="72"/>
                </a:cxn>
                <a:cxn ang="0">
                  <a:pos x="4" y="60"/>
                </a:cxn>
                <a:cxn ang="0">
                  <a:pos x="12" y="48"/>
                </a:cxn>
                <a:cxn ang="0">
                  <a:pos x="24" y="36"/>
                </a:cxn>
                <a:cxn ang="0">
                  <a:pos x="48" y="16"/>
                </a:cxn>
                <a:cxn ang="0">
                  <a:pos x="88" y="4"/>
                </a:cxn>
                <a:cxn ang="0">
                  <a:pos x="88" y="0"/>
                </a:cxn>
                <a:cxn ang="0">
                  <a:pos x="48" y="16"/>
                </a:cxn>
                <a:cxn ang="0">
                  <a:pos x="16" y="36"/>
                </a:cxn>
                <a:cxn ang="0">
                  <a:pos x="12" y="48"/>
                </a:cxn>
                <a:cxn ang="0">
                  <a:pos x="4" y="52"/>
                </a:cxn>
                <a:cxn ang="0">
                  <a:pos x="0" y="72"/>
                </a:cxn>
              </a:cxnLst>
              <a:rect l="0" t="0" r="0" b="0"/>
              <a:pathLst>
                <a:path w="88" h="132">
                  <a:moveTo>
                    <a:pt x="0" y="72"/>
                  </a:moveTo>
                  <a:lnTo>
                    <a:pt x="12" y="96"/>
                  </a:lnTo>
                  <a:lnTo>
                    <a:pt x="28" y="112"/>
                  </a:lnTo>
                  <a:lnTo>
                    <a:pt x="60" y="124"/>
                  </a:lnTo>
                  <a:lnTo>
                    <a:pt x="88" y="132"/>
                  </a:lnTo>
                  <a:lnTo>
                    <a:pt x="60" y="120"/>
                  </a:lnTo>
                  <a:lnTo>
                    <a:pt x="36" y="108"/>
                  </a:lnTo>
                  <a:lnTo>
                    <a:pt x="16" y="88"/>
                  </a:lnTo>
                  <a:lnTo>
                    <a:pt x="4" y="72"/>
                  </a:lnTo>
                  <a:lnTo>
                    <a:pt x="4" y="60"/>
                  </a:lnTo>
                  <a:lnTo>
                    <a:pt x="12" y="48"/>
                  </a:lnTo>
                  <a:lnTo>
                    <a:pt x="24" y="36"/>
                  </a:lnTo>
                  <a:lnTo>
                    <a:pt x="48" y="16"/>
                  </a:lnTo>
                  <a:lnTo>
                    <a:pt x="88" y="4"/>
                  </a:lnTo>
                  <a:lnTo>
                    <a:pt x="88" y="0"/>
                  </a:lnTo>
                  <a:lnTo>
                    <a:pt x="48" y="16"/>
                  </a:lnTo>
                  <a:lnTo>
                    <a:pt x="16" y="36"/>
                  </a:lnTo>
                  <a:lnTo>
                    <a:pt x="12" y="48"/>
                  </a:lnTo>
                  <a:lnTo>
                    <a:pt x="4" y="52"/>
                  </a:lnTo>
                  <a:lnTo>
                    <a:pt x="0"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5672" y="32"/>
              <a:ext cx="72" cy="72"/>
            </a:xfrm>
            <a:custGeom>
              <a:avLst/>
              <a:gdLst/>
              <a:ahLst/>
              <a:cxnLst>
                <a:cxn ang="0">
                  <a:pos x="0" y="36"/>
                </a:cxn>
                <a:cxn ang="0">
                  <a:pos x="0" y="48"/>
                </a:cxn>
                <a:cxn ang="0">
                  <a:pos x="12" y="60"/>
                </a:cxn>
                <a:cxn ang="0">
                  <a:pos x="32" y="64"/>
                </a:cxn>
                <a:cxn ang="0">
                  <a:pos x="72" y="72"/>
                </a:cxn>
                <a:cxn ang="0">
                  <a:pos x="32" y="60"/>
                </a:cxn>
                <a:cxn ang="0">
                  <a:pos x="8" y="48"/>
                </a:cxn>
                <a:cxn ang="0">
                  <a:pos x="0" y="36"/>
                </a:cxn>
                <a:cxn ang="0">
                  <a:pos x="20" y="24"/>
                </a:cxn>
                <a:cxn ang="0">
                  <a:pos x="44" y="12"/>
                </a:cxn>
                <a:cxn ang="0">
                  <a:pos x="72" y="4"/>
                </a:cxn>
                <a:cxn ang="0">
                  <a:pos x="72" y="0"/>
                </a:cxn>
                <a:cxn ang="0">
                  <a:pos x="36" y="12"/>
                </a:cxn>
                <a:cxn ang="0">
                  <a:pos x="12" y="16"/>
                </a:cxn>
                <a:cxn ang="0">
                  <a:pos x="0" y="36"/>
                </a:cxn>
              </a:cxnLst>
              <a:rect l="0" t="0" r="0" b="0"/>
              <a:pathLst>
                <a:path w="72" h="72">
                  <a:moveTo>
                    <a:pt x="0" y="36"/>
                  </a:moveTo>
                  <a:lnTo>
                    <a:pt x="0" y="48"/>
                  </a:lnTo>
                  <a:lnTo>
                    <a:pt x="12" y="60"/>
                  </a:lnTo>
                  <a:lnTo>
                    <a:pt x="32" y="64"/>
                  </a:lnTo>
                  <a:lnTo>
                    <a:pt x="72" y="72"/>
                  </a:lnTo>
                  <a:lnTo>
                    <a:pt x="32" y="60"/>
                  </a:lnTo>
                  <a:lnTo>
                    <a:pt x="8" y="48"/>
                  </a:lnTo>
                  <a:lnTo>
                    <a:pt x="0" y="36"/>
                  </a:lnTo>
                  <a:lnTo>
                    <a:pt x="20" y="24"/>
                  </a:lnTo>
                  <a:lnTo>
                    <a:pt x="44" y="12"/>
                  </a:lnTo>
                  <a:lnTo>
                    <a:pt x="72" y="4"/>
                  </a:lnTo>
                  <a:lnTo>
                    <a:pt x="72" y="0"/>
                  </a:lnTo>
                  <a:lnTo>
                    <a:pt x="36" y="12"/>
                  </a:lnTo>
                  <a:lnTo>
                    <a:pt x="12" y="16"/>
                  </a:lnTo>
                  <a:lnTo>
                    <a:pt x="0"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5600" y="0"/>
              <a:ext cx="144" cy="128"/>
            </a:xfrm>
            <a:custGeom>
              <a:avLst/>
              <a:gdLst/>
              <a:ahLst/>
              <a:cxnLst>
                <a:cxn ang="0">
                  <a:pos x="128" y="0"/>
                </a:cxn>
                <a:cxn ang="0">
                  <a:pos x="84" y="8"/>
                </a:cxn>
                <a:cxn ang="0">
                  <a:pos x="56" y="12"/>
                </a:cxn>
                <a:cxn ang="0">
                  <a:pos x="20" y="32"/>
                </a:cxn>
                <a:cxn ang="0">
                  <a:pos x="8" y="48"/>
                </a:cxn>
                <a:cxn ang="0">
                  <a:pos x="0" y="60"/>
                </a:cxn>
                <a:cxn ang="0">
                  <a:pos x="8" y="72"/>
                </a:cxn>
                <a:cxn ang="0">
                  <a:pos x="20" y="92"/>
                </a:cxn>
                <a:cxn ang="0">
                  <a:pos x="56" y="108"/>
                </a:cxn>
                <a:cxn ang="0">
                  <a:pos x="104" y="120"/>
                </a:cxn>
                <a:cxn ang="0">
                  <a:pos x="144" y="128"/>
                </a:cxn>
                <a:cxn ang="0">
                  <a:pos x="108" y="116"/>
                </a:cxn>
                <a:cxn ang="0">
                  <a:pos x="60" y="104"/>
                </a:cxn>
                <a:cxn ang="0">
                  <a:pos x="20" y="84"/>
                </a:cxn>
                <a:cxn ang="0">
                  <a:pos x="12" y="72"/>
                </a:cxn>
                <a:cxn ang="0">
                  <a:pos x="8" y="60"/>
                </a:cxn>
                <a:cxn ang="0">
                  <a:pos x="12" y="56"/>
                </a:cxn>
                <a:cxn ang="0">
                  <a:pos x="24" y="36"/>
                </a:cxn>
                <a:cxn ang="0">
                  <a:pos x="44" y="24"/>
                </a:cxn>
                <a:cxn ang="0">
                  <a:pos x="68" y="20"/>
                </a:cxn>
                <a:cxn ang="0">
                  <a:pos x="104" y="8"/>
                </a:cxn>
                <a:cxn ang="0">
                  <a:pos x="144" y="8"/>
                </a:cxn>
                <a:cxn ang="0">
                  <a:pos x="144" y="0"/>
                </a:cxn>
                <a:cxn ang="0">
                  <a:pos x="128" y="0"/>
                </a:cxn>
              </a:cxnLst>
              <a:rect l="0" t="0" r="0" b="0"/>
              <a:pathLst>
                <a:path w="144" h="128">
                  <a:moveTo>
                    <a:pt x="128" y="0"/>
                  </a:moveTo>
                  <a:lnTo>
                    <a:pt x="84" y="8"/>
                  </a:lnTo>
                  <a:lnTo>
                    <a:pt x="56" y="12"/>
                  </a:lnTo>
                  <a:lnTo>
                    <a:pt x="20" y="32"/>
                  </a:lnTo>
                  <a:lnTo>
                    <a:pt x="8" y="48"/>
                  </a:lnTo>
                  <a:lnTo>
                    <a:pt x="0" y="60"/>
                  </a:lnTo>
                  <a:lnTo>
                    <a:pt x="8" y="72"/>
                  </a:lnTo>
                  <a:lnTo>
                    <a:pt x="20" y="92"/>
                  </a:lnTo>
                  <a:lnTo>
                    <a:pt x="56" y="108"/>
                  </a:lnTo>
                  <a:lnTo>
                    <a:pt x="104" y="120"/>
                  </a:lnTo>
                  <a:lnTo>
                    <a:pt x="144" y="128"/>
                  </a:lnTo>
                  <a:lnTo>
                    <a:pt x="108" y="116"/>
                  </a:lnTo>
                  <a:lnTo>
                    <a:pt x="60" y="104"/>
                  </a:lnTo>
                  <a:lnTo>
                    <a:pt x="20" y="84"/>
                  </a:lnTo>
                  <a:lnTo>
                    <a:pt x="12" y="72"/>
                  </a:lnTo>
                  <a:lnTo>
                    <a:pt x="8" y="60"/>
                  </a:lnTo>
                  <a:lnTo>
                    <a:pt x="12" y="56"/>
                  </a:lnTo>
                  <a:lnTo>
                    <a:pt x="24" y="36"/>
                  </a:lnTo>
                  <a:lnTo>
                    <a:pt x="44" y="24"/>
                  </a:lnTo>
                  <a:lnTo>
                    <a:pt x="68" y="20"/>
                  </a:lnTo>
                  <a:lnTo>
                    <a:pt x="104" y="8"/>
                  </a:lnTo>
                  <a:lnTo>
                    <a:pt x="144" y="8"/>
                  </a:lnTo>
                  <a:lnTo>
                    <a:pt x="144" y="0"/>
                  </a:lnTo>
                  <a:lnTo>
                    <a:pt x="12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2168" y="0"/>
              <a:ext cx="3576" cy="1384"/>
            </a:xfrm>
            <a:custGeom>
              <a:avLst/>
              <a:gdLst/>
              <a:ahLst/>
              <a:cxnLst>
                <a:cxn ang="0">
                  <a:pos x="3504" y="152"/>
                </a:cxn>
                <a:cxn ang="0">
                  <a:pos x="3316" y="116"/>
                </a:cxn>
                <a:cxn ang="0">
                  <a:pos x="3196" y="68"/>
                </a:cxn>
                <a:cxn ang="0">
                  <a:pos x="3148" y="20"/>
                </a:cxn>
                <a:cxn ang="0">
                  <a:pos x="2960" y="32"/>
                </a:cxn>
                <a:cxn ang="0">
                  <a:pos x="2956" y="96"/>
                </a:cxn>
                <a:cxn ang="0">
                  <a:pos x="2860" y="56"/>
                </a:cxn>
                <a:cxn ang="0">
                  <a:pos x="2872" y="96"/>
                </a:cxn>
                <a:cxn ang="0">
                  <a:pos x="3020" y="164"/>
                </a:cxn>
                <a:cxn ang="0">
                  <a:pos x="3100" y="180"/>
                </a:cxn>
                <a:cxn ang="0">
                  <a:pos x="2824" y="140"/>
                </a:cxn>
                <a:cxn ang="0">
                  <a:pos x="2796" y="156"/>
                </a:cxn>
                <a:cxn ang="0">
                  <a:pos x="2472" y="60"/>
                </a:cxn>
                <a:cxn ang="0">
                  <a:pos x="2500" y="212"/>
                </a:cxn>
                <a:cxn ang="0">
                  <a:pos x="2508" y="156"/>
                </a:cxn>
                <a:cxn ang="0">
                  <a:pos x="2364" y="108"/>
                </a:cxn>
                <a:cxn ang="0">
                  <a:pos x="2004" y="72"/>
                </a:cxn>
                <a:cxn ang="0">
                  <a:pos x="1800" y="20"/>
                </a:cxn>
                <a:cxn ang="0">
                  <a:pos x="1980" y="116"/>
                </a:cxn>
                <a:cxn ang="0">
                  <a:pos x="1636" y="92"/>
                </a:cxn>
                <a:cxn ang="0">
                  <a:pos x="1396" y="32"/>
                </a:cxn>
                <a:cxn ang="0">
                  <a:pos x="1324" y="20"/>
                </a:cxn>
                <a:cxn ang="0">
                  <a:pos x="1248" y="0"/>
                </a:cxn>
                <a:cxn ang="0">
                  <a:pos x="1184" y="0"/>
                </a:cxn>
                <a:cxn ang="0">
                  <a:pos x="1112" y="0"/>
                </a:cxn>
                <a:cxn ang="0">
                  <a:pos x="928" y="0"/>
                </a:cxn>
                <a:cxn ang="0">
                  <a:pos x="844" y="0"/>
                </a:cxn>
                <a:cxn ang="0">
                  <a:pos x="904" y="164"/>
                </a:cxn>
                <a:cxn ang="0">
                  <a:pos x="692" y="116"/>
                </a:cxn>
                <a:cxn ang="0">
                  <a:pos x="592" y="116"/>
                </a:cxn>
                <a:cxn ang="0">
                  <a:pos x="232" y="36"/>
                </a:cxn>
                <a:cxn ang="0">
                  <a:pos x="112" y="72"/>
                </a:cxn>
                <a:cxn ang="0">
                  <a:pos x="892" y="156"/>
                </a:cxn>
                <a:cxn ang="0">
                  <a:pos x="1412" y="428"/>
                </a:cxn>
                <a:cxn ang="0">
                  <a:pos x="2176" y="500"/>
                </a:cxn>
                <a:cxn ang="0">
                  <a:pos x="2636" y="720"/>
                </a:cxn>
                <a:cxn ang="0">
                  <a:pos x="2564" y="1124"/>
                </a:cxn>
                <a:cxn ang="0">
                  <a:pos x="3288" y="1352"/>
                </a:cxn>
                <a:cxn ang="0">
                  <a:pos x="2900" y="1040"/>
                </a:cxn>
                <a:cxn ang="0">
                  <a:pos x="2912" y="808"/>
                </a:cxn>
                <a:cxn ang="0">
                  <a:pos x="2796" y="1136"/>
                </a:cxn>
                <a:cxn ang="0">
                  <a:pos x="2864" y="1168"/>
                </a:cxn>
                <a:cxn ang="0">
                  <a:pos x="3396" y="888"/>
                </a:cxn>
                <a:cxn ang="0">
                  <a:pos x="2544" y="628"/>
                </a:cxn>
                <a:cxn ang="0">
                  <a:pos x="3008" y="400"/>
                </a:cxn>
                <a:cxn ang="0">
                  <a:pos x="2780" y="760"/>
                </a:cxn>
                <a:cxn ang="0">
                  <a:pos x="3124" y="1052"/>
                </a:cxn>
                <a:cxn ang="0">
                  <a:pos x="3552" y="1348"/>
                </a:cxn>
                <a:cxn ang="0">
                  <a:pos x="3428" y="1016"/>
                </a:cxn>
                <a:cxn ang="0">
                  <a:pos x="3536" y="852"/>
                </a:cxn>
                <a:cxn ang="0">
                  <a:pos x="2840" y="564"/>
                </a:cxn>
                <a:cxn ang="0">
                  <a:pos x="3160" y="772"/>
                </a:cxn>
                <a:cxn ang="0">
                  <a:pos x="3348" y="648"/>
                </a:cxn>
                <a:cxn ang="0">
                  <a:pos x="3360" y="672"/>
                </a:cxn>
                <a:cxn ang="0">
                  <a:pos x="3172" y="532"/>
                </a:cxn>
                <a:cxn ang="0">
                  <a:pos x="3088" y="636"/>
                </a:cxn>
                <a:cxn ang="0">
                  <a:pos x="3084" y="556"/>
                </a:cxn>
                <a:cxn ang="0">
                  <a:pos x="3144" y="708"/>
                </a:cxn>
                <a:cxn ang="0">
                  <a:pos x="2992" y="544"/>
                </a:cxn>
                <a:cxn ang="0">
                  <a:pos x="3432" y="392"/>
                </a:cxn>
                <a:cxn ang="0">
                  <a:pos x="3220" y="168"/>
                </a:cxn>
              </a:cxnLst>
              <a:rect l="0" t="0" r="0" b="0"/>
              <a:pathLst>
                <a:path w="3576" h="1384">
                  <a:moveTo>
                    <a:pt x="3360" y="84"/>
                  </a:moveTo>
                  <a:lnTo>
                    <a:pt x="3356" y="72"/>
                  </a:lnTo>
                  <a:lnTo>
                    <a:pt x="3356" y="60"/>
                  </a:lnTo>
                  <a:lnTo>
                    <a:pt x="3360" y="56"/>
                  </a:lnTo>
                  <a:lnTo>
                    <a:pt x="3380" y="36"/>
                  </a:lnTo>
                  <a:lnTo>
                    <a:pt x="3416" y="20"/>
                  </a:lnTo>
                  <a:lnTo>
                    <a:pt x="3480" y="0"/>
                  </a:lnTo>
                  <a:lnTo>
                    <a:pt x="3452" y="0"/>
                  </a:lnTo>
                  <a:lnTo>
                    <a:pt x="3396" y="20"/>
                  </a:lnTo>
                  <a:lnTo>
                    <a:pt x="3368" y="36"/>
                  </a:lnTo>
                  <a:lnTo>
                    <a:pt x="3356" y="56"/>
                  </a:lnTo>
                  <a:lnTo>
                    <a:pt x="3356" y="60"/>
                  </a:lnTo>
                  <a:lnTo>
                    <a:pt x="3356" y="72"/>
                  </a:lnTo>
                  <a:lnTo>
                    <a:pt x="3356" y="84"/>
                  </a:lnTo>
                  <a:lnTo>
                    <a:pt x="3372" y="96"/>
                  </a:lnTo>
                  <a:lnTo>
                    <a:pt x="3392" y="108"/>
                  </a:lnTo>
                  <a:lnTo>
                    <a:pt x="3440" y="128"/>
                  </a:lnTo>
                  <a:lnTo>
                    <a:pt x="3528" y="144"/>
                  </a:lnTo>
                  <a:lnTo>
                    <a:pt x="3504" y="152"/>
                  </a:lnTo>
                  <a:lnTo>
                    <a:pt x="3504" y="144"/>
                  </a:lnTo>
                  <a:lnTo>
                    <a:pt x="3476" y="144"/>
                  </a:lnTo>
                  <a:lnTo>
                    <a:pt x="3404" y="132"/>
                  </a:lnTo>
                  <a:lnTo>
                    <a:pt x="3332" y="116"/>
                  </a:lnTo>
                  <a:lnTo>
                    <a:pt x="3300" y="96"/>
                  </a:lnTo>
                  <a:lnTo>
                    <a:pt x="3276" y="80"/>
                  </a:lnTo>
                  <a:lnTo>
                    <a:pt x="3268" y="68"/>
                  </a:lnTo>
                  <a:lnTo>
                    <a:pt x="3268" y="48"/>
                  </a:lnTo>
                  <a:lnTo>
                    <a:pt x="3280" y="32"/>
                  </a:lnTo>
                  <a:lnTo>
                    <a:pt x="3300" y="20"/>
                  </a:lnTo>
                  <a:lnTo>
                    <a:pt x="3336" y="0"/>
                  </a:lnTo>
                  <a:lnTo>
                    <a:pt x="3316" y="0"/>
                  </a:lnTo>
                  <a:lnTo>
                    <a:pt x="3288" y="20"/>
                  </a:lnTo>
                  <a:lnTo>
                    <a:pt x="3276" y="32"/>
                  </a:lnTo>
                  <a:lnTo>
                    <a:pt x="3264" y="48"/>
                  </a:lnTo>
                  <a:lnTo>
                    <a:pt x="3264" y="68"/>
                  </a:lnTo>
                  <a:lnTo>
                    <a:pt x="3276" y="84"/>
                  </a:lnTo>
                  <a:lnTo>
                    <a:pt x="3288" y="96"/>
                  </a:lnTo>
                  <a:lnTo>
                    <a:pt x="3316" y="116"/>
                  </a:lnTo>
                  <a:lnTo>
                    <a:pt x="3380" y="132"/>
                  </a:lnTo>
                  <a:lnTo>
                    <a:pt x="3444" y="144"/>
                  </a:lnTo>
                  <a:lnTo>
                    <a:pt x="3488" y="152"/>
                  </a:lnTo>
                  <a:lnTo>
                    <a:pt x="3444" y="156"/>
                  </a:lnTo>
                  <a:lnTo>
                    <a:pt x="3396" y="144"/>
                  </a:lnTo>
                  <a:lnTo>
                    <a:pt x="3324" y="132"/>
                  </a:lnTo>
                  <a:lnTo>
                    <a:pt x="3252" y="108"/>
                  </a:lnTo>
                  <a:lnTo>
                    <a:pt x="3228" y="92"/>
                  </a:lnTo>
                  <a:lnTo>
                    <a:pt x="3208" y="72"/>
                  </a:lnTo>
                  <a:lnTo>
                    <a:pt x="3204" y="68"/>
                  </a:lnTo>
                  <a:lnTo>
                    <a:pt x="3204" y="56"/>
                  </a:lnTo>
                  <a:lnTo>
                    <a:pt x="3216" y="36"/>
                  </a:lnTo>
                  <a:lnTo>
                    <a:pt x="3232" y="20"/>
                  </a:lnTo>
                  <a:lnTo>
                    <a:pt x="3264" y="0"/>
                  </a:lnTo>
                  <a:lnTo>
                    <a:pt x="3252" y="0"/>
                  </a:lnTo>
                  <a:lnTo>
                    <a:pt x="3228" y="20"/>
                  </a:lnTo>
                  <a:lnTo>
                    <a:pt x="3208" y="36"/>
                  </a:lnTo>
                  <a:lnTo>
                    <a:pt x="3196" y="48"/>
                  </a:lnTo>
                  <a:lnTo>
                    <a:pt x="3196" y="68"/>
                  </a:lnTo>
                  <a:lnTo>
                    <a:pt x="3204" y="80"/>
                  </a:lnTo>
                  <a:lnTo>
                    <a:pt x="3220" y="92"/>
                  </a:lnTo>
                  <a:lnTo>
                    <a:pt x="3240" y="108"/>
                  </a:lnTo>
                  <a:lnTo>
                    <a:pt x="3304" y="132"/>
                  </a:lnTo>
                  <a:lnTo>
                    <a:pt x="3372" y="144"/>
                  </a:lnTo>
                  <a:lnTo>
                    <a:pt x="3428" y="156"/>
                  </a:lnTo>
                  <a:lnTo>
                    <a:pt x="3384" y="156"/>
                  </a:lnTo>
                  <a:lnTo>
                    <a:pt x="3356" y="156"/>
                  </a:lnTo>
                  <a:lnTo>
                    <a:pt x="3280" y="140"/>
                  </a:lnTo>
                  <a:lnTo>
                    <a:pt x="3196" y="116"/>
                  </a:lnTo>
                  <a:lnTo>
                    <a:pt x="3168" y="104"/>
                  </a:lnTo>
                  <a:lnTo>
                    <a:pt x="3144" y="84"/>
                  </a:lnTo>
                  <a:lnTo>
                    <a:pt x="3136" y="68"/>
                  </a:lnTo>
                  <a:lnTo>
                    <a:pt x="3132" y="56"/>
                  </a:lnTo>
                  <a:lnTo>
                    <a:pt x="3144" y="36"/>
                  </a:lnTo>
                  <a:lnTo>
                    <a:pt x="3156" y="20"/>
                  </a:lnTo>
                  <a:lnTo>
                    <a:pt x="3180" y="0"/>
                  </a:lnTo>
                  <a:lnTo>
                    <a:pt x="3168" y="0"/>
                  </a:lnTo>
                  <a:lnTo>
                    <a:pt x="3148" y="20"/>
                  </a:lnTo>
                  <a:lnTo>
                    <a:pt x="3136" y="36"/>
                  </a:lnTo>
                  <a:lnTo>
                    <a:pt x="3132" y="56"/>
                  </a:lnTo>
                  <a:lnTo>
                    <a:pt x="3132" y="72"/>
                  </a:lnTo>
                  <a:lnTo>
                    <a:pt x="3136" y="84"/>
                  </a:lnTo>
                  <a:lnTo>
                    <a:pt x="3156" y="104"/>
                  </a:lnTo>
                  <a:lnTo>
                    <a:pt x="3180" y="116"/>
                  </a:lnTo>
                  <a:lnTo>
                    <a:pt x="3244" y="140"/>
                  </a:lnTo>
                  <a:lnTo>
                    <a:pt x="3312" y="152"/>
                  </a:lnTo>
                  <a:lnTo>
                    <a:pt x="3360" y="164"/>
                  </a:lnTo>
                  <a:lnTo>
                    <a:pt x="3304" y="164"/>
                  </a:lnTo>
                  <a:lnTo>
                    <a:pt x="3256" y="156"/>
                  </a:lnTo>
                  <a:lnTo>
                    <a:pt x="3148" y="140"/>
                  </a:lnTo>
                  <a:lnTo>
                    <a:pt x="3088" y="120"/>
                  </a:lnTo>
                  <a:lnTo>
                    <a:pt x="3032" y="108"/>
                  </a:lnTo>
                  <a:lnTo>
                    <a:pt x="2992" y="84"/>
                  </a:lnTo>
                  <a:lnTo>
                    <a:pt x="2960" y="68"/>
                  </a:lnTo>
                  <a:lnTo>
                    <a:pt x="2956" y="56"/>
                  </a:lnTo>
                  <a:lnTo>
                    <a:pt x="2956" y="44"/>
                  </a:lnTo>
                  <a:lnTo>
                    <a:pt x="2960" y="32"/>
                  </a:lnTo>
                  <a:lnTo>
                    <a:pt x="2980" y="20"/>
                  </a:lnTo>
                  <a:lnTo>
                    <a:pt x="2996" y="0"/>
                  </a:lnTo>
                  <a:lnTo>
                    <a:pt x="2984" y="0"/>
                  </a:lnTo>
                  <a:lnTo>
                    <a:pt x="2960" y="32"/>
                  </a:lnTo>
                  <a:lnTo>
                    <a:pt x="2948" y="44"/>
                  </a:lnTo>
                  <a:lnTo>
                    <a:pt x="2948" y="56"/>
                  </a:lnTo>
                  <a:lnTo>
                    <a:pt x="2956" y="68"/>
                  </a:lnTo>
                  <a:lnTo>
                    <a:pt x="2980" y="84"/>
                  </a:lnTo>
                  <a:lnTo>
                    <a:pt x="3016" y="104"/>
                  </a:lnTo>
                  <a:lnTo>
                    <a:pt x="3108" y="132"/>
                  </a:lnTo>
                  <a:lnTo>
                    <a:pt x="3208" y="152"/>
                  </a:lnTo>
                  <a:lnTo>
                    <a:pt x="3280" y="164"/>
                  </a:lnTo>
                  <a:lnTo>
                    <a:pt x="3268" y="164"/>
                  </a:lnTo>
                  <a:lnTo>
                    <a:pt x="3244" y="164"/>
                  </a:lnTo>
                  <a:lnTo>
                    <a:pt x="3240" y="164"/>
                  </a:lnTo>
                  <a:lnTo>
                    <a:pt x="3124" y="144"/>
                  </a:lnTo>
                  <a:lnTo>
                    <a:pt x="3052" y="128"/>
                  </a:lnTo>
                  <a:lnTo>
                    <a:pt x="3004" y="116"/>
                  </a:lnTo>
                  <a:lnTo>
                    <a:pt x="2956" y="96"/>
                  </a:lnTo>
                  <a:lnTo>
                    <a:pt x="2924" y="72"/>
                  </a:lnTo>
                  <a:lnTo>
                    <a:pt x="2912" y="60"/>
                  </a:lnTo>
                  <a:lnTo>
                    <a:pt x="2912" y="48"/>
                  </a:lnTo>
                  <a:lnTo>
                    <a:pt x="2912" y="36"/>
                  </a:lnTo>
                  <a:lnTo>
                    <a:pt x="2924" y="24"/>
                  </a:lnTo>
                  <a:lnTo>
                    <a:pt x="2948" y="0"/>
                  </a:lnTo>
                  <a:lnTo>
                    <a:pt x="2936" y="0"/>
                  </a:lnTo>
                  <a:lnTo>
                    <a:pt x="2920" y="24"/>
                  </a:lnTo>
                  <a:lnTo>
                    <a:pt x="2908" y="36"/>
                  </a:lnTo>
                  <a:lnTo>
                    <a:pt x="2908" y="48"/>
                  </a:lnTo>
                  <a:lnTo>
                    <a:pt x="2912" y="68"/>
                  </a:lnTo>
                  <a:lnTo>
                    <a:pt x="2920" y="80"/>
                  </a:lnTo>
                  <a:lnTo>
                    <a:pt x="2956" y="104"/>
                  </a:lnTo>
                  <a:lnTo>
                    <a:pt x="2980" y="108"/>
                  </a:lnTo>
                  <a:lnTo>
                    <a:pt x="3052" y="132"/>
                  </a:lnTo>
                  <a:lnTo>
                    <a:pt x="2936" y="108"/>
                  </a:lnTo>
                  <a:lnTo>
                    <a:pt x="2896" y="92"/>
                  </a:lnTo>
                  <a:lnTo>
                    <a:pt x="2872" y="72"/>
                  </a:lnTo>
                  <a:lnTo>
                    <a:pt x="2860" y="56"/>
                  </a:lnTo>
                  <a:lnTo>
                    <a:pt x="2852" y="44"/>
                  </a:lnTo>
                  <a:lnTo>
                    <a:pt x="2852" y="24"/>
                  </a:lnTo>
                  <a:lnTo>
                    <a:pt x="2860" y="0"/>
                  </a:lnTo>
                  <a:lnTo>
                    <a:pt x="2852" y="0"/>
                  </a:lnTo>
                  <a:lnTo>
                    <a:pt x="2848" y="24"/>
                  </a:lnTo>
                  <a:lnTo>
                    <a:pt x="2848" y="44"/>
                  </a:lnTo>
                  <a:lnTo>
                    <a:pt x="2852" y="60"/>
                  </a:lnTo>
                  <a:lnTo>
                    <a:pt x="2864" y="72"/>
                  </a:lnTo>
                  <a:lnTo>
                    <a:pt x="2884" y="84"/>
                  </a:lnTo>
                  <a:lnTo>
                    <a:pt x="2908" y="96"/>
                  </a:lnTo>
                  <a:lnTo>
                    <a:pt x="2968" y="120"/>
                  </a:lnTo>
                  <a:lnTo>
                    <a:pt x="3044" y="140"/>
                  </a:lnTo>
                  <a:lnTo>
                    <a:pt x="3124" y="152"/>
                  </a:lnTo>
                  <a:lnTo>
                    <a:pt x="3228" y="164"/>
                  </a:lnTo>
                  <a:lnTo>
                    <a:pt x="3216" y="168"/>
                  </a:lnTo>
                  <a:lnTo>
                    <a:pt x="3132" y="156"/>
                  </a:lnTo>
                  <a:lnTo>
                    <a:pt x="2996" y="132"/>
                  </a:lnTo>
                  <a:lnTo>
                    <a:pt x="2932" y="116"/>
                  </a:lnTo>
                  <a:lnTo>
                    <a:pt x="2872" y="96"/>
                  </a:lnTo>
                  <a:lnTo>
                    <a:pt x="2824" y="72"/>
                  </a:lnTo>
                  <a:lnTo>
                    <a:pt x="2808" y="60"/>
                  </a:lnTo>
                  <a:lnTo>
                    <a:pt x="2796" y="44"/>
                  </a:lnTo>
                  <a:lnTo>
                    <a:pt x="2796" y="36"/>
                  </a:lnTo>
                  <a:lnTo>
                    <a:pt x="2804" y="12"/>
                  </a:lnTo>
                  <a:lnTo>
                    <a:pt x="2808" y="0"/>
                  </a:lnTo>
                  <a:lnTo>
                    <a:pt x="2804" y="0"/>
                  </a:lnTo>
                  <a:lnTo>
                    <a:pt x="2796" y="12"/>
                  </a:lnTo>
                  <a:lnTo>
                    <a:pt x="2792" y="36"/>
                  </a:lnTo>
                  <a:lnTo>
                    <a:pt x="2796" y="48"/>
                  </a:lnTo>
                  <a:lnTo>
                    <a:pt x="2804" y="60"/>
                  </a:lnTo>
                  <a:lnTo>
                    <a:pt x="2816" y="72"/>
                  </a:lnTo>
                  <a:lnTo>
                    <a:pt x="2860" y="96"/>
                  </a:lnTo>
                  <a:lnTo>
                    <a:pt x="2912" y="116"/>
                  </a:lnTo>
                  <a:lnTo>
                    <a:pt x="2972" y="132"/>
                  </a:lnTo>
                  <a:lnTo>
                    <a:pt x="3096" y="156"/>
                  </a:lnTo>
                  <a:lnTo>
                    <a:pt x="3192" y="168"/>
                  </a:lnTo>
                  <a:lnTo>
                    <a:pt x="3120" y="180"/>
                  </a:lnTo>
                  <a:lnTo>
                    <a:pt x="3020" y="164"/>
                  </a:lnTo>
                  <a:lnTo>
                    <a:pt x="2936" y="140"/>
                  </a:lnTo>
                  <a:lnTo>
                    <a:pt x="2848" y="116"/>
                  </a:lnTo>
                  <a:lnTo>
                    <a:pt x="2804" y="96"/>
                  </a:lnTo>
                  <a:lnTo>
                    <a:pt x="2772" y="80"/>
                  </a:lnTo>
                  <a:lnTo>
                    <a:pt x="2756" y="60"/>
                  </a:lnTo>
                  <a:lnTo>
                    <a:pt x="2744" y="44"/>
                  </a:lnTo>
                  <a:lnTo>
                    <a:pt x="2736" y="20"/>
                  </a:lnTo>
                  <a:lnTo>
                    <a:pt x="2744" y="12"/>
                  </a:lnTo>
                  <a:lnTo>
                    <a:pt x="2744" y="0"/>
                  </a:lnTo>
                  <a:lnTo>
                    <a:pt x="2736" y="8"/>
                  </a:lnTo>
                  <a:lnTo>
                    <a:pt x="2736" y="20"/>
                  </a:lnTo>
                  <a:lnTo>
                    <a:pt x="2736" y="44"/>
                  </a:lnTo>
                  <a:lnTo>
                    <a:pt x="2748" y="60"/>
                  </a:lnTo>
                  <a:lnTo>
                    <a:pt x="2768" y="80"/>
                  </a:lnTo>
                  <a:lnTo>
                    <a:pt x="2796" y="96"/>
                  </a:lnTo>
                  <a:lnTo>
                    <a:pt x="2840" y="120"/>
                  </a:lnTo>
                  <a:lnTo>
                    <a:pt x="2924" y="144"/>
                  </a:lnTo>
                  <a:lnTo>
                    <a:pt x="3008" y="164"/>
                  </a:lnTo>
                  <a:lnTo>
                    <a:pt x="3100" y="180"/>
                  </a:lnTo>
                  <a:lnTo>
                    <a:pt x="3056" y="188"/>
                  </a:lnTo>
                  <a:lnTo>
                    <a:pt x="2992" y="176"/>
                  </a:lnTo>
                  <a:lnTo>
                    <a:pt x="2956" y="168"/>
                  </a:lnTo>
                  <a:lnTo>
                    <a:pt x="2920" y="164"/>
                  </a:lnTo>
                  <a:lnTo>
                    <a:pt x="2828" y="140"/>
                  </a:lnTo>
                  <a:lnTo>
                    <a:pt x="2732" y="96"/>
                  </a:lnTo>
                  <a:lnTo>
                    <a:pt x="2688" y="72"/>
                  </a:lnTo>
                  <a:lnTo>
                    <a:pt x="2664" y="48"/>
                  </a:lnTo>
                  <a:lnTo>
                    <a:pt x="2660" y="36"/>
                  </a:lnTo>
                  <a:lnTo>
                    <a:pt x="2660" y="24"/>
                  </a:lnTo>
                  <a:lnTo>
                    <a:pt x="2660" y="12"/>
                  </a:lnTo>
                  <a:lnTo>
                    <a:pt x="2660" y="0"/>
                  </a:lnTo>
                  <a:lnTo>
                    <a:pt x="2652" y="12"/>
                  </a:lnTo>
                  <a:lnTo>
                    <a:pt x="2652" y="24"/>
                  </a:lnTo>
                  <a:lnTo>
                    <a:pt x="2652" y="36"/>
                  </a:lnTo>
                  <a:lnTo>
                    <a:pt x="2664" y="48"/>
                  </a:lnTo>
                  <a:lnTo>
                    <a:pt x="2688" y="80"/>
                  </a:lnTo>
                  <a:lnTo>
                    <a:pt x="2724" y="104"/>
                  </a:lnTo>
                  <a:lnTo>
                    <a:pt x="2824" y="140"/>
                  </a:lnTo>
                  <a:lnTo>
                    <a:pt x="2912" y="164"/>
                  </a:lnTo>
                  <a:lnTo>
                    <a:pt x="2956" y="176"/>
                  </a:lnTo>
                  <a:lnTo>
                    <a:pt x="2992" y="180"/>
                  </a:lnTo>
                  <a:lnTo>
                    <a:pt x="2852" y="168"/>
                  </a:lnTo>
                  <a:lnTo>
                    <a:pt x="2848" y="168"/>
                  </a:lnTo>
                  <a:lnTo>
                    <a:pt x="2836" y="164"/>
                  </a:lnTo>
                  <a:lnTo>
                    <a:pt x="2772" y="144"/>
                  </a:lnTo>
                  <a:lnTo>
                    <a:pt x="2720" y="128"/>
                  </a:lnTo>
                  <a:lnTo>
                    <a:pt x="2648" y="84"/>
                  </a:lnTo>
                  <a:lnTo>
                    <a:pt x="2592" y="56"/>
                  </a:lnTo>
                  <a:lnTo>
                    <a:pt x="2576" y="36"/>
                  </a:lnTo>
                  <a:lnTo>
                    <a:pt x="2564" y="20"/>
                  </a:lnTo>
                  <a:lnTo>
                    <a:pt x="2564" y="0"/>
                  </a:lnTo>
                  <a:lnTo>
                    <a:pt x="2564" y="24"/>
                  </a:lnTo>
                  <a:lnTo>
                    <a:pt x="2576" y="44"/>
                  </a:lnTo>
                  <a:lnTo>
                    <a:pt x="2588" y="56"/>
                  </a:lnTo>
                  <a:lnTo>
                    <a:pt x="2628" y="84"/>
                  </a:lnTo>
                  <a:lnTo>
                    <a:pt x="2696" y="120"/>
                  </a:lnTo>
                  <a:lnTo>
                    <a:pt x="2796" y="156"/>
                  </a:lnTo>
                  <a:lnTo>
                    <a:pt x="2724" y="140"/>
                  </a:lnTo>
                  <a:lnTo>
                    <a:pt x="2648" y="116"/>
                  </a:lnTo>
                  <a:lnTo>
                    <a:pt x="2568" y="80"/>
                  </a:lnTo>
                  <a:lnTo>
                    <a:pt x="2532" y="60"/>
                  </a:lnTo>
                  <a:lnTo>
                    <a:pt x="2508" y="36"/>
                  </a:lnTo>
                  <a:lnTo>
                    <a:pt x="2500" y="24"/>
                  </a:lnTo>
                  <a:lnTo>
                    <a:pt x="2496" y="0"/>
                  </a:lnTo>
                  <a:lnTo>
                    <a:pt x="2488" y="0"/>
                  </a:lnTo>
                  <a:lnTo>
                    <a:pt x="2496" y="24"/>
                  </a:lnTo>
                  <a:lnTo>
                    <a:pt x="2500" y="36"/>
                  </a:lnTo>
                  <a:lnTo>
                    <a:pt x="2524" y="60"/>
                  </a:lnTo>
                  <a:lnTo>
                    <a:pt x="2556" y="80"/>
                  </a:lnTo>
                  <a:lnTo>
                    <a:pt x="2624" y="116"/>
                  </a:lnTo>
                  <a:lnTo>
                    <a:pt x="2696" y="140"/>
                  </a:lnTo>
                  <a:lnTo>
                    <a:pt x="2760" y="156"/>
                  </a:lnTo>
                  <a:lnTo>
                    <a:pt x="2664" y="132"/>
                  </a:lnTo>
                  <a:lnTo>
                    <a:pt x="2624" y="128"/>
                  </a:lnTo>
                  <a:lnTo>
                    <a:pt x="2532" y="92"/>
                  </a:lnTo>
                  <a:lnTo>
                    <a:pt x="2472" y="60"/>
                  </a:lnTo>
                  <a:lnTo>
                    <a:pt x="2436" y="36"/>
                  </a:lnTo>
                  <a:lnTo>
                    <a:pt x="2424" y="24"/>
                  </a:lnTo>
                  <a:lnTo>
                    <a:pt x="2412" y="0"/>
                  </a:lnTo>
                  <a:lnTo>
                    <a:pt x="2404" y="0"/>
                  </a:lnTo>
                  <a:lnTo>
                    <a:pt x="2416" y="32"/>
                  </a:lnTo>
                  <a:lnTo>
                    <a:pt x="2428" y="36"/>
                  </a:lnTo>
                  <a:lnTo>
                    <a:pt x="2472" y="68"/>
                  </a:lnTo>
                  <a:lnTo>
                    <a:pt x="2532" y="96"/>
                  </a:lnTo>
                  <a:lnTo>
                    <a:pt x="2624" y="128"/>
                  </a:lnTo>
                  <a:lnTo>
                    <a:pt x="2652" y="140"/>
                  </a:lnTo>
                  <a:lnTo>
                    <a:pt x="2732" y="156"/>
                  </a:lnTo>
                  <a:lnTo>
                    <a:pt x="2700" y="152"/>
                  </a:lnTo>
                  <a:lnTo>
                    <a:pt x="2648" y="152"/>
                  </a:lnTo>
                  <a:lnTo>
                    <a:pt x="2592" y="156"/>
                  </a:lnTo>
                  <a:lnTo>
                    <a:pt x="2556" y="168"/>
                  </a:lnTo>
                  <a:lnTo>
                    <a:pt x="2532" y="176"/>
                  </a:lnTo>
                  <a:lnTo>
                    <a:pt x="2512" y="188"/>
                  </a:lnTo>
                  <a:lnTo>
                    <a:pt x="2508" y="200"/>
                  </a:lnTo>
                  <a:lnTo>
                    <a:pt x="2500" y="212"/>
                  </a:lnTo>
                  <a:lnTo>
                    <a:pt x="2500" y="228"/>
                  </a:lnTo>
                  <a:lnTo>
                    <a:pt x="2508" y="236"/>
                  </a:lnTo>
                  <a:lnTo>
                    <a:pt x="2532" y="252"/>
                  </a:lnTo>
                  <a:lnTo>
                    <a:pt x="2564" y="264"/>
                  </a:lnTo>
                  <a:lnTo>
                    <a:pt x="2636" y="284"/>
                  </a:lnTo>
                  <a:lnTo>
                    <a:pt x="2600" y="284"/>
                  </a:lnTo>
                  <a:lnTo>
                    <a:pt x="2600" y="292"/>
                  </a:lnTo>
                  <a:lnTo>
                    <a:pt x="2548" y="276"/>
                  </a:lnTo>
                  <a:lnTo>
                    <a:pt x="2496" y="272"/>
                  </a:lnTo>
                  <a:lnTo>
                    <a:pt x="2520" y="276"/>
                  </a:lnTo>
                  <a:lnTo>
                    <a:pt x="2520" y="272"/>
                  </a:lnTo>
                  <a:lnTo>
                    <a:pt x="2476" y="260"/>
                  </a:lnTo>
                  <a:lnTo>
                    <a:pt x="2448" y="240"/>
                  </a:lnTo>
                  <a:lnTo>
                    <a:pt x="2428" y="228"/>
                  </a:lnTo>
                  <a:lnTo>
                    <a:pt x="2424" y="216"/>
                  </a:lnTo>
                  <a:lnTo>
                    <a:pt x="2428" y="204"/>
                  </a:lnTo>
                  <a:lnTo>
                    <a:pt x="2436" y="192"/>
                  </a:lnTo>
                  <a:lnTo>
                    <a:pt x="2460" y="176"/>
                  </a:lnTo>
                  <a:lnTo>
                    <a:pt x="2508" y="156"/>
                  </a:lnTo>
                  <a:lnTo>
                    <a:pt x="2536" y="144"/>
                  </a:lnTo>
                  <a:lnTo>
                    <a:pt x="2580" y="144"/>
                  </a:lnTo>
                  <a:lnTo>
                    <a:pt x="2592" y="144"/>
                  </a:lnTo>
                  <a:lnTo>
                    <a:pt x="2564" y="140"/>
                  </a:lnTo>
                  <a:lnTo>
                    <a:pt x="2500" y="132"/>
                  </a:lnTo>
                  <a:lnTo>
                    <a:pt x="2472" y="128"/>
                  </a:lnTo>
                  <a:lnTo>
                    <a:pt x="2424" y="120"/>
                  </a:lnTo>
                  <a:lnTo>
                    <a:pt x="2364" y="104"/>
                  </a:lnTo>
                  <a:lnTo>
                    <a:pt x="2316" y="84"/>
                  </a:lnTo>
                  <a:lnTo>
                    <a:pt x="2276" y="68"/>
                  </a:lnTo>
                  <a:lnTo>
                    <a:pt x="2252" y="56"/>
                  </a:lnTo>
                  <a:lnTo>
                    <a:pt x="2228" y="24"/>
                  </a:lnTo>
                  <a:lnTo>
                    <a:pt x="2224" y="20"/>
                  </a:lnTo>
                  <a:lnTo>
                    <a:pt x="2216" y="0"/>
                  </a:lnTo>
                  <a:lnTo>
                    <a:pt x="2216" y="20"/>
                  </a:lnTo>
                  <a:lnTo>
                    <a:pt x="2224" y="24"/>
                  </a:lnTo>
                  <a:lnTo>
                    <a:pt x="2240" y="48"/>
                  </a:lnTo>
                  <a:lnTo>
                    <a:pt x="2288" y="80"/>
                  </a:lnTo>
                  <a:lnTo>
                    <a:pt x="2364" y="108"/>
                  </a:lnTo>
                  <a:lnTo>
                    <a:pt x="2296" y="96"/>
                  </a:lnTo>
                  <a:lnTo>
                    <a:pt x="2272" y="92"/>
                  </a:lnTo>
                  <a:lnTo>
                    <a:pt x="2224" y="72"/>
                  </a:lnTo>
                  <a:lnTo>
                    <a:pt x="2200" y="60"/>
                  </a:lnTo>
                  <a:lnTo>
                    <a:pt x="2176" y="44"/>
                  </a:lnTo>
                  <a:lnTo>
                    <a:pt x="2156" y="24"/>
                  </a:lnTo>
                  <a:lnTo>
                    <a:pt x="2152" y="0"/>
                  </a:lnTo>
                  <a:lnTo>
                    <a:pt x="2144" y="0"/>
                  </a:lnTo>
                  <a:lnTo>
                    <a:pt x="2152" y="20"/>
                  </a:lnTo>
                  <a:lnTo>
                    <a:pt x="2164" y="36"/>
                  </a:lnTo>
                  <a:lnTo>
                    <a:pt x="2192" y="60"/>
                  </a:lnTo>
                  <a:lnTo>
                    <a:pt x="2228" y="80"/>
                  </a:lnTo>
                  <a:lnTo>
                    <a:pt x="2264" y="92"/>
                  </a:lnTo>
                  <a:lnTo>
                    <a:pt x="2204" y="84"/>
                  </a:lnTo>
                  <a:lnTo>
                    <a:pt x="2168" y="84"/>
                  </a:lnTo>
                  <a:lnTo>
                    <a:pt x="2132" y="92"/>
                  </a:lnTo>
                  <a:lnTo>
                    <a:pt x="2084" y="92"/>
                  </a:lnTo>
                  <a:lnTo>
                    <a:pt x="2048" y="84"/>
                  </a:lnTo>
                  <a:lnTo>
                    <a:pt x="2004" y="72"/>
                  </a:lnTo>
                  <a:lnTo>
                    <a:pt x="1964" y="60"/>
                  </a:lnTo>
                  <a:lnTo>
                    <a:pt x="1916" y="48"/>
                  </a:lnTo>
                  <a:lnTo>
                    <a:pt x="1884" y="32"/>
                  </a:lnTo>
                  <a:lnTo>
                    <a:pt x="1868" y="12"/>
                  </a:lnTo>
                  <a:lnTo>
                    <a:pt x="1860" y="0"/>
                  </a:lnTo>
                  <a:lnTo>
                    <a:pt x="1856" y="0"/>
                  </a:lnTo>
                  <a:lnTo>
                    <a:pt x="1860" y="12"/>
                  </a:lnTo>
                  <a:lnTo>
                    <a:pt x="1868" y="24"/>
                  </a:lnTo>
                  <a:lnTo>
                    <a:pt x="1884" y="36"/>
                  </a:lnTo>
                  <a:lnTo>
                    <a:pt x="1916" y="56"/>
                  </a:lnTo>
                  <a:lnTo>
                    <a:pt x="1964" y="68"/>
                  </a:lnTo>
                  <a:lnTo>
                    <a:pt x="2000" y="80"/>
                  </a:lnTo>
                  <a:lnTo>
                    <a:pt x="2068" y="92"/>
                  </a:lnTo>
                  <a:lnTo>
                    <a:pt x="2036" y="96"/>
                  </a:lnTo>
                  <a:lnTo>
                    <a:pt x="2000" y="92"/>
                  </a:lnTo>
                  <a:lnTo>
                    <a:pt x="1928" y="80"/>
                  </a:lnTo>
                  <a:lnTo>
                    <a:pt x="1848" y="56"/>
                  </a:lnTo>
                  <a:lnTo>
                    <a:pt x="1820" y="36"/>
                  </a:lnTo>
                  <a:lnTo>
                    <a:pt x="1800" y="20"/>
                  </a:lnTo>
                  <a:lnTo>
                    <a:pt x="1796" y="0"/>
                  </a:lnTo>
                  <a:lnTo>
                    <a:pt x="1788" y="0"/>
                  </a:lnTo>
                  <a:lnTo>
                    <a:pt x="1796" y="20"/>
                  </a:lnTo>
                  <a:lnTo>
                    <a:pt x="1812" y="36"/>
                  </a:lnTo>
                  <a:lnTo>
                    <a:pt x="1836" y="56"/>
                  </a:lnTo>
                  <a:lnTo>
                    <a:pt x="1904" y="72"/>
                  </a:lnTo>
                  <a:lnTo>
                    <a:pt x="1968" y="92"/>
                  </a:lnTo>
                  <a:lnTo>
                    <a:pt x="2024" y="96"/>
                  </a:lnTo>
                  <a:lnTo>
                    <a:pt x="1988" y="108"/>
                  </a:lnTo>
                  <a:lnTo>
                    <a:pt x="1896" y="92"/>
                  </a:lnTo>
                  <a:lnTo>
                    <a:pt x="1824" y="68"/>
                  </a:lnTo>
                  <a:lnTo>
                    <a:pt x="1764" y="44"/>
                  </a:lnTo>
                  <a:lnTo>
                    <a:pt x="1740" y="24"/>
                  </a:lnTo>
                  <a:lnTo>
                    <a:pt x="1728" y="0"/>
                  </a:lnTo>
                  <a:lnTo>
                    <a:pt x="1732" y="24"/>
                  </a:lnTo>
                  <a:lnTo>
                    <a:pt x="1756" y="48"/>
                  </a:lnTo>
                  <a:lnTo>
                    <a:pt x="1820" y="72"/>
                  </a:lnTo>
                  <a:lnTo>
                    <a:pt x="1892" y="96"/>
                  </a:lnTo>
                  <a:lnTo>
                    <a:pt x="1980" y="116"/>
                  </a:lnTo>
                  <a:lnTo>
                    <a:pt x="1964" y="120"/>
                  </a:lnTo>
                  <a:lnTo>
                    <a:pt x="1916" y="108"/>
                  </a:lnTo>
                  <a:lnTo>
                    <a:pt x="1820" y="84"/>
                  </a:lnTo>
                  <a:lnTo>
                    <a:pt x="1720" y="56"/>
                  </a:lnTo>
                  <a:lnTo>
                    <a:pt x="1684" y="36"/>
                  </a:lnTo>
                  <a:lnTo>
                    <a:pt x="1660" y="12"/>
                  </a:lnTo>
                  <a:lnTo>
                    <a:pt x="1656" y="0"/>
                  </a:lnTo>
                  <a:lnTo>
                    <a:pt x="1648" y="0"/>
                  </a:lnTo>
                  <a:lnTo>
                    <a:pt x="1656" y="20"/>
                  </a:lnTo>
                  <a:lnTo>
                    <a:pt x="1680" y="36"/>
                  </a:lnTo>
                  <a:lnTo>
                    <a:pt x="1716" y="56"/>
                  </a:lnTo>
                  <a:lnTo>
                    <a:pt x="1808" y="92"/>
                  </a:lnTo>
                  <a:lnTo>
                    <a:pt x="1896" y="116"/>
                  </a:lnTo>
                  <a:lnTo>
                    <a:pt x="1956" y="128"/>
                  </a:lnTo>
                  <a:lnTo>
                    <a:pt x="1952" y="132"/>
                  </a:lnTo>
                  <a:lnTo>
                    <a:pt x="1880" y="132"/>
                  </a:lnTo>
                  <a:lnTo>
                    <a:pt x="1820" y="128"/>
                  </a:lnTo>
                  <a:lnTo>
                    <a:pt x="1752" y="120"/>
                  </a:lnTo>
                  <a:lnTo>
                    <a:pt x="1636" y="92"/>
                  </a:lnTo>
                  <a:lnTo>
                    <a:pt x="1560" y="68"/>
                  </a:lnTo>
                  <a:lnTo>
                    <a:pt x="1528" y="56"/>
                  </a:lnTo>
                  <a:lnTo>
                    <a:pt x="1480" y="32"/>
                  </a:lnTo>
                  <a:lnTo>
                    <a:pt x="1468" y="12"/>
                  </a:lnTo>
                  <a:lnTo>
                    <a:pt x="1460" y="0"/>
                  </a:lnTo>
                  <a:lnTo>
                    <a:pt x="1456" y="0"/>
                  </a:lnTo>
                  <a:lnTo>
                    <a:pt x="1460" y="20"/>
                  </a:lnTo>
                  <a:lnTo>
                    <a:pt x="1472" y="32"/>
                  </a:lnTo>
                  <a:lnTo>
                    <a:pt x="1520" y="60"/>
                  </a:lnTo>
                  <a:lnTo>
                    <a:pt x="1612" y="92"/>
                  </a:lnTo>
                  <a:lnTo>
                    <a:pt x="1696" y="116"/>
                  </a:lnTo>
                  <a:lnTo>
                    <a:pt x="1808" y="132"/>
                  </a:lnTo>
                  <a:lnTo>
                    <a:pt x="1744" y="140"/>
                  </a:lnTo>
                  <a:lnTo>
                    <a:pt x="1720" y="132"/>
                  </a:lnTo>
                  <a:lnTo>
                    <a:pt x="1668" y="128"/>
                  </a:lnTo>
                  <a:lnTo>
                    <a:pt x="1552" y="96"/>
                  </a:lnTo>
                  <a:lnTo>
                    <a:pt x="1492" y="80"/>
                  </a:lnTo>
                  <a:lnTo>
                    <a:pt x="1436" y="56"/>
                  </a:lnTo>
                  <a:lnTo>
                    <a:pt x="1396" y="32"/>
                  </a:lnTo>
                  <a:lnTo>
                    <a:pt x="1384" y="20"/>
                  </a:lnTo>
                  <a:lnTo>
                    <a:pt x="1376" y="0"/>
                  </a:lnTo>
                  <a:lnTo>
                    <a:pt x="1372" y="0"/>
                  </a:lnTo>
                  <a:lnTo>
                    <a:pt x="1376" y="20"/>
                  </a:lnTo>
                  <a:lnTo>
                    <a:pt x="1388" y="32"/>
                  </a:lnTo>
                  <a:lnTo>
                    <a:pt x="1420" y="56"/>
                  </a:lnTo>
                  <a:lnTo>
                    <a:pt x="1468" y="80"/>
                  </a:lnTo>
                  <a:lnTo>
                    <a:pt x="1520" y="96"/>
                  </a:lnTo>
                  <a:lnTo>
                    <a:pt x="1632" y="120"/>
                  </a:lnTo>
                  <a:lnTo>
                    <a:pt x="1708" y="132"/>
                  </a:lnTo>
                  <a:lnTo>
                    <a:pt x="1648" y="140"/>
                  </a:lnTo>
                  <a:lnTo>
                    <a:pt x="1612" y="132"/>
                  </a:lnTo>
                  <a:lnTo>
                    <a:pt x="1564" y="128"/>
                  </a:lnTo>
                  <a:lnTo>
                    <a:pt x="1520" y="120"/>
                  </a:lnTo>
                  <a:lnTo>
                    <a:pt x="1444" y="92"/>
                  </a:lnTo>
                  <a:lnTo>
                    <a:pt x="1396" y="68"/>
                  </a:lnTo>
                  <a:lnTo>
                    <a:pt x="1372" y="56"/>
                  </a:lnTo>
                  <a:lnTo>
                    <a:pt x="1336" y="32"/>
                  </a:lnTo>
                  <a:lnTo>
                    <a:pt x="1324" y="20"/>
                  </a:lnTo>
                  <a:lnTo>
                    <a:pt x="1316" y="0"/>
                  </a:lnTo>
                  <a:lnTo>
                    <a:pt x="1312" y="0"/>
                  </a:lnTo>
                  <a:lnTo>
                    <a:pt x="1316" y="20"/>
                  </a:lnTo>
                  <a:lnTo>
                    <a:pt x="1328" y="32"/>
                  </a:lnTo>
                  <a:lnTo>
                    <a:pt x="1372" y="60"/>
                  </a:lnTo>
                  <a:lnTo>
                    <a:pt x="1388" y="72"/>
                  </a:lnTo>
                  <a:lnTo>
                    <a:pt x="1444" y="96"/>
                  </a:lnTo>
                  <a:lnTo>
                    <a:pt x="1520" y="120"/>
                  </a:lnTo>
                  <a:lnTo>
                    <a:pt x="1564" y="132"/>
                  </a:lnTo>
                  <a:lnTo>
                    <a:pt x="1612" y="140"/>
                  </a:lnTo>
                  <a:lnTo>
                    <a:pt x="1620" y="140"/>
                  </a:lnTo>
                  <a:lnTo>
                    <a:pt x="1588" y="144"/>
                  </a:lnTo>
                  <a:lnTo>
                    <a:pt x="1540" y="132"/>
                  </a:lnTo>
                  <a:lnTo>
                    <a:pt x="1436" y="108"/>
                  </a:lnTo>
                  <a:lnTo>
                    <a:pt x="1376" y="84"/>
                  </a:lnTo>
                  <a:lnTo>
                    <a:pt x="1324" y="68"/>
                  </a:lnTo>
                  <a:lnTo>
                    <a:pt x="1280" y="44"/>
                  </a:lnTo>
                  <a:lnTo>
                    <a:pt x="1256" y="12"/>
                  </a:lnTo>
                  <a:lnTo>
                    <a:pt x="1248" y="0"/>
                  </a:lnTo>
                  <a:lnTo>
                    <a:pt x="1248" y="20"/>
                  </a:lnTo>
                  <a:lnTo>
                    <a:pt x="1272" y="44"/>
                  </a:lnTo>
                  <a:lnTo>
                    <a:pt x="1312" y="68"/>
                  </a:lnTo>
                  <a:lnTo>
                    <a:pt x="1360" y="84"/>
                  </a:lnTo>
                  <a:lnTo>
                    <a:pt x="1408" y="104"/>
                  </a:lnTo>
                  <a:lnTo>
                    <a:pt x="1508" y="132"/>
                  </a:lnTo>
                  <a:lnTo>
                    <a:pt x="1576" y="144"/>
                  </a:lnTo>
                  <a:lnTo>
                    <a:pt x="1560" y="144"/>
                  </a:lnTo>
                  <a:lnTo>
                    <a:pt x="1560" y="152"/>
                  </a:lnTo>
                  <a:lnTo>
                    <a:pt x="1548" y="152"/>
                  </a:lnTo>
                  <a:lnTo>
                    <a:pt x="1548" y="144"/>
                  </a:lnTo>
                  <a:lnTo>
                    <a:pt x="1480" y="140"/>
                  </a:lnTo>
                  <a:lnTo>
                    <a:pt x="1400" y="120"/>
                  </a:lnTo>
                  <a:lnTo>
                    <a:pt x="1336" y="104"/>
                  </a:lnTo>
                  <a:lnTo>
                    <a:pt x="1280" y="80"/>
                  </a:lnTo>
                  <a:lnTo>
                    <a:pt x="1244" y="60"/>
                  </a:lnTo>
                  <a:lnTo>
                    <a:pt x="1220" y="44"/>
                  </a:lnTo>
                  <a:lnTo>
                    <a:pt x="1200" y="24"/>
                  </a:lnTo>
                  <a:lnTo>
                    <a:pt x="1184" y="0"/>
                  </a:lnTo>
                  <a:lnTo>
                    <a:pt x="1176" y="0"/>
                  </a:lnTo>
                  <a:lnTo>
                    <a:pt x="1188" y="24"/>
                  </a:lnTo>
                  <a:lnTo>
                    <a:pt x="1208" y="44"/>
                  </a:lnTo>
                  <a:lnTo>
                    <a:pt x="1236" y="60"/>
                  </a:lnTo>
                  <a:lnTo>
                    <a:pt x="1272" y="84"/>
                  </a:lnTo>
                  <a:lnTo>
                    <a:pt x="1328" y="104"/>
                  </a:lnTo>
                  <a:lnTo>
                    <a:pt x="1396" y="128"/>
                  </a:lnTo>
                  <a:lnTo>
                    <a:pt x="1480" y="144"/>
                  </a:lnTo>
                  <a:lnTo>
                    <a:pt x="1540" y="152"/>
                  </a:lnTo>
                  <a:lnTo>
                    <a:pt x="1536" y="152"/>
                  </a:lnTo>
                  <a:lnTo>
                    <a:pt x="1492" y="144"/>
                  </a:lnTo>
                  <a:lnTo>
                    <a:pt x="1448" y="144"/>
                  </a:lnTo>
                  <a:lnTo>
                    <a:pt x="1396" y="140"/>
                  </a:lnTo>
                  <a:lnTo>
                    <a:pt x="1372" y="132"/>
                  </a:lnTo>
                  <a:lnTo>
                    <a:pt x="1268" y="108"/>
                  </a:lnTo>
                  <a:lnTo>
                    <a:pt x="1196" y="84"/>
                  </a:lnTo>
                  <a:lnTo>
                    <a:pt x="1152" y="56"/>
                  </a:lnTo>
                  <a:lnTo>
                    <a:pt x="1128" y="32"/>
                  </a:lnTo>
                  <a:lnTo>
                    <a:pt x="1112" y="0"/>
                  </a:lnTo>
                  <a:lnTo>
                    <a:pt x="1124" y="32"/>
                  </a:lnTo>
                  <a:lnTo>
                    <a:pt x="1148" y="60"/>
                  </a:lnTo>
                  <a:lnTo>
                    <a:pt x="1196" y="92"/>
                  </a:lnTo>
                  <a:lnTo>
                    <a:pt x="1268" y="116"/>
                  </a:lnTo>
                  <a:lnTo>
                    <a:pt x="1364" y="140"/>
                  </a:lnTo>
                  <a:lnTo>
                    <a:pt x="1424" y="144"/>
                  </a:lnTo>
                  <a:lnTo>
                    <a:pt x="1360" y="156"/>
                  </a:lnTo>
                  <a:lnTo>
                    <a:pt x="1324" y="168"/>
                  </a:lnTo>
                  <a:lnTo>
                    <a:pt x="1288" y="164"/>
                  </a:lnTo>
                  <a:lnTo>
                    <a:pt x="1224" y="156"/>
                  </a:lnTo>
                  <a:lnTo>
                    <a:pt x="1184" y="152"/>
                  </a:lnTo>
                  <a:lnTo>
                    <a:pt x="1148" y="140"/>
                  </a:lnTo>
                  <a:lnTo>
                    <a:pt x="1044" y="116"/>
                  </a:lnTo>
                  <a:lnTo>
                    <a:pt x="984" y="84"/>
                  </a:lnTo>
                  <a:lnTo>
                    <a:pt x="948" y="60"/>
                  </a:lnTo>
                  <a:lnTo>
                    <a:pt x="928" y="36"/>
                  </a:lnTo>
                  <a:lnTo>
                    <a:pt x="928" y="20"/>
                  </a:lnTo>
                  <a:lnTo>
                    <a:pt x="936" y="0"/>
                  </a:lnTo>
                  <a:lnTo>
                    <a:pt x="928" y="0"/>
                  </a:lnTo>
                  <a:lnTo>
                    <a:pt x="924" y="20"/>
                  </a:lnTo>
                  <a:lnTo>
                    <a:pt x="928" y="36"/>
                  </a:lnTo>
                  <a:lnTo>
                    <a:pt x="936" y="56"/>
                  </a:lnTo>
                  <a:lnTo>
                    <a:pt x="948" y="68"/>
                  </a:lnTo>
                  <a:lnTo>
                    <a:pt x="988" y="96"/>
                  </a:lnTo>
                  <a:lnTo>
                    <a:pt x="1056" y="120"/>
                  </a:lnTo>
                  <a:lnTo>
                    <a:pt x="1148" y="144"/>
                  </a:lnTo>
                  <a:lnTo>
                    <a:pt x="1176" y="156"/>
                  </a:lnTo>
                  <a:lnTo>
                    <a:pt x="1256" y="168"/>
                  </a:lnTo>
                  <a:lnTo>
                    <a:pt x="1220" y="168"/>
                  </a:lnTo>
                  <a:lnTo>
                    <a:pt x="1044" y="140"/>
                  </a:lnTo>
                  <a:lnTo>
                    <a:pt x="976" y="120"/>
                  </a:lnTo>
                  <a:lnTo>
                    <a:pt x="928" y="104"/>
                  </a:lnTo>
                  <a:lnTo>
                    <a:pt x="892" y="84"/>
                  </a:lnTo>
                  <a:lnTo>
                    <a:pt x="876" y="68"/>
                  </a:lnTo>
                  <a:lnTo>
                    <a:pt x="852" y="36"/>
                  </a:lnTo>
                  <a:lnTo>
                    <a:pt x="844" y="24"/>
                  </a:lnTo>
                  <a:lnTo>
                    <a:pt x="852" y="0"/>
                  </a:lnTo>
                  <a:lnTo>
                    <a:pt x="844" y="0"/>
                  </a:lnTo>
                  <a:lnTo>
                    <a:pt x="844" y="24"/>
                  </a:lnTo>
                  <a:lnTo>
                    <a:pt x="844" y="36"/>
                  </a:lnTo>
                  <a:lnTo>
                    <a:pt x="856" y="48"/>
                  </a:lnTo>
                  <a:lnTo>
                    <a:pt x="868" y="68"/>
                  </a:lnTo>
                  <a:lnTo>
                    <a:pt x="892" y="84"/>
                  </a:lnTo>
                  <a:lnTo>
                    <a:pt x="924" y="108"/>
                  </a:lnTo>
                  <a:lnTo>
                    <a:pt x="976" y="128"/>
                  </a:lnTo>
                  <a:lnTo>
                    <a:pt x="1044" y="144"/>
                  </a:lnTo>
                  <a:lnTo>
                    <a:pt x="1212" y="176"/>
                  </a:lnTo>
                  <a:lnTo>
                    <a:pt x="1148" y="192"/>
                  </a:lnTo>
                  <a:lnTo>
                    <a:pt x="1116" y="200"/>
                  </a:lnTo>
                  <a:lnTo>
                    <a:pt x="1112" y="200"/>
                  </a:lnTo>
                  <a:lnTo>
                    <a:pt x="1112" y="204"/>
                  </a:lnTo>
                  <a:lnTo>
                    <a:pt x="1044" y="204"/>
                  </a:lnTo>
                  <a:lnTo>
                    <a:pt x="984" y="212"/>
                  </a:lnTo>
                  <a:lnTo>
                    <a:pt x="904" y="228"/>
                  </a:lnTo>
                  <a:lnTo>
                    <a:pt x="916" y="204"/>
                  </a:lnTo>
                  <a:lnTo>
                    <a:pt x="916" y="180"/>
                  </a:lnTo>
                  <a:lnTo>
                    <a:pt x="904" y="164"/>
                  </a:lnTo>
                  <a:lnTo>
                    <a:pt x="892" y="152"/>
                  </a:lnTo>
                  <a:lnTo>
                    <a:pt x="880" y="144"/>
                  </a:lnTo>
                  <a:lnTo>
                    <a:pt x="868" y="140"/>
                  </a:lnTo>
                  <a:lnTo>
                    <a:pt x="832" y="132"/>
                  </a:lnTo>
                  <a:lnTo>
                    <a:pt x="760" y="108"/>
                  </a:lnTo>
                  <a:lnTo>
                    <a:pt x="716" y="92"/>
                  </a:lnTo>
                  <a:lnTo>
                    <a:pt x="688" y="72"/>
                  </a:lnTo>
                  <a:lnTo>
                    <a:pt x="664" y="48"/>
                  </a:lnTo>
                  <a:lnTo>
                    <a:pt x="652" y="24"/>
                  </a:lnTo>
                  <a:lnTo>
                    <a:pt x="664" y="0"/>
                  </a:lnTo>
                  <a:lnTo>
                    <a:pt x="656" y="0"/>
                  </a:lnTo>
                  <a:lnTo>
                    <a:pt x="652" y="24"/>
                  </a:lnTo>
                  <a:lnTo>
                    <a:pt x="652" y="44"/>
                  </a:lnTo>
                  <a:lnTo>
                    <a:pt x="664" y="60"/>
                  </a:lnTo>
                  <a:lnTo>
                    <a:pt x="704" y="92"/>
                  </a:lnTo>
                  <a:lnTo>
                    <a:pt x="760" y="116"/>
                  </a:lnTo>
                  <a:lnTo>
                    <a:pt x="816" y="128"/>
                  </a:lnTo>
                  <a:lnTo>
                    <a:pt x="748" y="128"/>
                  </a:lnTo>
                  <a:lnTo>
                    <a:pt x="692" y="116"/>
                  </a:lnTo>
                  <a:lnTo>
                    <a:pt x="652" y="96"/>
                  </a:lnTo>
                  <a:lnTo>
                    <a:pt x="620" y="84"/>
                  </a:lnTo>
                  <a:lnTo>
                    <a:pt x="596" y="68"/>
                  </a:lnTo>
                  <a:lnTo>
                    <a:pt x="580" y="44"/>
                  </a:lnTo>
                  <a:lnTo>
                    <a:pt x="580" y="36"/>
                  </a:lnTo>
                  <a:lnTo>
                    <a:pt x="584" y="20"/>
                  </a:lnTo>
                  <a:lnTo>
                    <a:pt x="604" y="0"/>
                  </a:lnTo>
                  <a:lnTo>
                    <a:pt x="596" y="0"/>
                  </a:lnTo>
                  <a:lnTo>
                    <a:pt x="584" y="20"/>
                  </a:lnTo>
                  <a:lnTo>
                    <a:pt x="572" y="36"/>
                  </a:lnTo>
                  <a:lnTo>
                    <a:pt x="572" y="48"/>
                  </a:lnTo>
                  <a:lnTo>
                    <a:pt x="592" y="72"/>
                  </a:lnTo>
                  <a:lnTo>
                    <a:pt x="616" y="84"/>
                  </a:lnTo>
                  <a:lnTo>
                    <a:pt x="640" y="104"/>
                  </a:lnTo>
                  <a:lnTo>
                    <a:pt x="680" y="116"/>
                  </a:lnTo>
                  <a:lnTo>
                    <a:pt x="736" y="128"/>
                  </a:lnTo>
                  <a:lnTo>
                    <a:pt x="704" y="128"/>
                  </a:lnTo>
                  <a:lnTo>
                    <a:pt x="640" y="128"/>
                  </a:lnTo>
                  <a:lnTo>
                    <a:pt x="592" y="116"/>
                  </a:lnTo>
                  <a:lnTo>
                    <a:pt x="568" y="96"/>
                  </a:lnTo>
                  <a:lnTo>
                    <a:pt x="560" y="92"/>
                  </a:lnTo>
                  <a:lnTo>
                    <a:pt x="560" y="84"/>
                  </a:lnTo>
                  <a:lnTo>
                    <a:pt x="544" y="72"/>
                  </a:lnTo>
                  <a:lnTo>
                    <a:pt x="532" y="56"/>
                  </a:lnTo>
                  <a:lnTo>
                    <a:pt x="524" y="32"/>
                  </a:lnTo>
                  <a:lnTo>
                    <a:pt x="532" y="20"/>
                  </a:lnTo>
                  <a:lnTo>
                    <a:pt x="544" y="0"/>
                  </a:lnTo>
                  <a:lnTo>
                    <a:pt x="512" y="0"/>
                  </a:lnTo>
                  <a:lnTo>
                    <a:pt x="532" y="8"/>
                  </a:lnTo>
                  <a:lnTo>
                    <a:pt x="524" y="20"/>
                  </a:lnTo>
                  <a:lnTo>
                    <a:pt x="520" y="32"/>
                  </a:lnTo>
                  <a:lnTo>
                    <a:pt x="520" y="36"/>
                  </a:lnTo>
                  <a:lnTo>
                    <a:pt x="520" y="44"/>
                  </a:lnTo>
                  <a:lnTo>
                    <a:pt x="456" y="44"/>
                  </a:lnTo>
                  <a:lnTo>
                    <a:pt x="452" y="36"/>
                  </a:lnTo>
                  <a:lnTo>
                    <a:pt x="452" y="44"/>
                  </a:lnTo>
                  <a:lnTo>
                    <a:pt x="356" y="44"/>
                  </a:lnTo>
                  <a:lnTo>
                    <a:pt x="232" y="36"/>
                  </a:lnTo>
                  <a:lnTo>
                    <a:pt x="112" y="24"/>
                  </a:lnTo>
                  <a:lnTo>
                    <a:pt x="64" y="12"/>
                  </a:lnTo>
                  <a:lnTo>
                    <a:pt x="16" y="0"/>
                  </a:lnTo>
                  <a:lnTo>
                    <a:pt x="0" y="0"/>
                  </a:lnTo>
                  <a:lnTo>
                    <a:pt x="12" y="8"/>
                  </a:lnTo>
                  <a:lnTo>
                    <a:pt x="108" y="32"/>
                  </a:lnTo>
                  <a:lnTo>
                    <a:pt x="220" y="44"/>
                  </a:lnTo>
                  <a:lnTo>
                    <a:pt x="344" y="48"/>
                  </a:lnTo>
                  <a:lnTo>
                    <a:pt x="440" y="48"/>
                  </a:lnTo>
                  <a:lnTo>
                    <a:pt x="416" y="60"/>
                  </a:lnTo>
                  <a:lnTo>
                    <a:pt x="368" y="80"/>
                  </a:lnTo>
                  <a:lnTo>
                    <a:pt x="324" y="84"/>
                  </a:lnTo>
                  <a:lnTo>
                    <a:pt x="272" y="84"/>
                  </a:lnTo>
                  <a:lnTo>
                    <a:pt x="196" y="80"/>
                  </a:lnTo>
                  <a:lnTo>
                    <a:pt x="112" y="68"/>
                  </a:lnTo>
                  <a:lnTo>
                    <a:pt x="0" y="20"/>
                  </a:lnTo>
                  <a:lnTo>
                    <a:pt x="0" y="32"/>
                  </a:lnTo>
                  <a:lnTo>
                    <a:pt x="76" y="60"/>
                  </a:lnTo>
                  <a:lnTo>
                    <a:pt x="112" y="72"/>
                  </a:lnTo>
                  <a:lnTo>
                    <a:pt x="204" y="84"/>
                  </a:lnTo>
                  <a:lnTo>
                    <a:pt x="276" y="92"/>
                  </a:lnTo>
                  <a:lnTo>
                    <a:pt x="336" y="84"/>
                  </a:lnTo>
                  <a:lnTo>
                    <a:pt x="380" y="80"/>
                  </a:lnTo>
                  <a:lnTo>
                    <a:pt x="408" y="72"/>
                  </a:lnTo>
                  <a:lnTo>
                    <a:pt x="428" y="60"/>
                  </a:lnTo>
                  <a:lnTo>
                    <a:pt x="444" y="48"/>
                  </a:lnTo>
                  <a:lnTo>
                    <a:pt x="456" y="48"/>
                  </a:lnTo>
                  <a:lnTo>
                    <a:pt x="476" y="60"/>
                  </a:lnTo>
                  <a:lnTo>
                    <a:pt x="508" y="72"/>
                  </a:lnTo>
                  <a:lnTo>
                    <a:pt x="556" y="92"/>
                  </a:lnTo>
                  <a:lnTo>
                    <a:pt x="568" y="104"/>
                  </a:lnTo>
                  <a:lnTo>
                    <a:pt x="592" y="116"/>
                  </a:lnTo>
                  <a:lnTo>
                    <a:pt x="632" y="128"/>
                  </a:lnTo>
                  <a:lnTo>
                    <a:pt x="704" y="132"/>
                  </a:lnTo>
                  <a:lnTo>
                    <a:pt x="768" y="132"/>
                  </a:lnTo>
                  <a:lnTo>
                    <a:pt x="820" y="132"/>
                  </a:lnTo>
                  <a:lnTo>
                    <a:pt x="880" y="144"/>
                  </a:lnTo>
                  <a:lnTo>
                    <a:pt x="892" y="156"/>
                  </a:lnTo>
                  <a:lnTo>
                    <a:pt x="904" y="168"/>
                  </a:lnTo>
                  <a:lnTo>
                    <a:pt x="912" y="180"/>
                  </a:lnTo>
                  <a:lnTo>
                    <a:pt x="912" y="204"/>
                  </a:lnTo>
                  <a:lnTo>
                    <a:pt x="900" y="236"/>
                  </a:lnTo>
                  <a:lnTo>
                    <a:pt x="892" y="252"/>
                  </a:lnTo>
                  <a:lnTo>
                    <a:pt x="888" y="276"/>
                  </a:lnTo>
                  <a:lnTo>
                    <a:pt x="888" y="308"/>
                  </a:lnTo>
                  <a:lnTo>
                    <a:pt x="892" y="332"/>
                  </a:lnTo>
                  <a:lnTo>
                    <a:pt x="900" y="356"/>
                  </a:lnTo>
                  <a:lnTo>
                    <a:pt x="924" y="376"/>
                  </a:lnTo>
                  <a:lnTo>
                    <a:pt x="952" y="400"/>
                  </a:lnTo>
                  <a:lnTo>
                    <a:pt x="1020" y="428"/>
                  </a:lnTo>
                  <a:lnTo>
                    <a:pt x="1028" y="428"/>
                  </a:lnTo>
                  <a:lnTo>
                    <a:pt x="1124" y="460"/>
                  </a:lnTo>
                  <a:lnTo>
                    <a:pt x="1196" y="464"/>
                  </a:lnTo>
                  <a:lnTo>
                    <a:pt x="1280" y="464"/>
                  </a:lnTo>
                  <a:lnTo>
                    <a:pt x="1328" y="452"/>
                  </a:lnTo>
                  <a:lnTo>
                    <a:pt x="1372" y="448"/>
                  </a:lnTo>
                  <a:lnTo>
                    <a:pt x="1412" y="428"/>
                  </a:lnTo>
                  <a:lnTo>
                    <a:pt x="1456" y="436"/>
                  </a:lnTo>
                  <a:lnTo>
                    <a:pt x="1540" y="436"/>
                  </a:lnTo>
                  <a:lnTo>
                    <a:pt x="1552" y="436"/>
                  </a:lnTo>
                  <a:lnTo>
                    <a:pt x="1560" y="436"/>
                  </a:lnTo>
                  <a:lnTo>
                    <a:pt x="1608" y="428"/>
                  </a:lnTo>
                  <a:lnTo>
                    <a:pt x="1608" y="436"/>
                  </a:lnTo>
                  <a:lnTo>
                    <a:pt x="1632" y="428"/>
                  </a:lnTo>
                  <a:lnTo>
                    <a:pt x="1728" y="416"/>
                  </a:lnTo>
                  <a:lnTo>
                    <a:pt x="1836" y="400"/>
                  </a:lnTo>
                  <a:lnTo>
                    <a:pt x="1908" y="400"/>
                  </a:lnTo>
                  <a:lnTo>
                    <a:pt x="1988" y="400"/>
                  </a:lnTo>
                  <a:lnTo>
                    <a:pt x="2024" y="412"/>
                  </a:lnTo>
                  <a:lnTo>
                    <a:pt x="2072" y="424"/>
                  </a:lnTo>
                  <a:lnTo>
                    <a:pt x="2108" y="436"/>
                  </a:lnTo>
                  <a:lnTo>
                    <a:pt x="2152" y="452"/>
                  </a:lnTo>
                  <a:lnTo>
                    <a:pt x="2156" y="452"/>
                  </a:lnTo>
                  <a:lnTo>
                    <a:pt x="2176" y="464"/>
                  </a:lnTo>
                  <a:lnTo>
                    <a:pt x="2180" y="484"/>
                  </a:lnTo>
                  <a:lnTo>
                    <a:pt x="2176" y="500"/>
                  </a:lnTo>
                  <a:lnTo>
                    <a:pt x="2156" y="512"/>
                  </a:lnTo>
                  <a:lnTo>
                    <a:pt x="2132" y="532"/>
                  </a:lnTo>
                  <a:lnTo>
                    <a:pt x="2120" y="548"/>
                  </a:lnTo>
                  <a:lnTo>
                    <a:pt x="2116" y="576"/>
                  </a:lnTo>
                  <a:lnTo>
                    <a:pt x="2128" y="600"/>
                  </a:lnTo>
                  <a:lnTo>
                    <a:pt x="2152" y="616"/>
                  </a:lnTo>
                  <a:lnTo>
                    <a:pt x="2168" y="628"/>
                  </a:lnTo>
                  <a:lnTo>
                    <a:pt x="2224" y="652"/>
                  </a:lnTo>
                  <a:lnTo>
                    <a:pt x="2316" y="676"/>
                  </a:lnTo>
                  <a:lnTo>
                    <a:pt x="2436" y="700"/>
                  </a:lnTo>
                  <a:lnTo>
                    <a:pt x="2440" y="700"/>
                  </a:lnTo>
                  <a:lnTo>
                    <a:pt x="2476" y="700"/>
                  </a:lnTo>
                  <a:lnTo>
                    <a:pt x="2476" y="700"/>
                  </a:lnTo>
                  <a:lnTo>
                    <a:pt x="2476" y="700"/>
                  </a:lnTo>
                  <a:lnTo>
                    <a:pt x="2496" y="700"/>
                  </a:lnTo>
                  <a:lnTo>
                    <a:pt x="2564" y="700"/>
                  </a:lnTo>
                  <a:lnTo>
                    <a:pt x="2600" y="708"/>
                  </a:lnTo>
                  <a:lnTo>
                    <a:pt x="2628" y="712"/>
                  </a:lnTo>
                  <a:lnTo>
                    <a:pt x="2636" y="720"/>
                  </a:lnTo>
                  <a:lnTo>
                    <a:pt x="2660" y="724"/>
                  </a:lnTo>
                  <a:lnTo>
                    <a:pt x="2700" y="756"/>
                  </a:lnTo>
                  <a:lnTo>
                    <a:pt x="2724" y="772"/>
                  </a:lnTo>
                  <a:lnTo>
                    <a:pt x="2748" y="804"/>
                  </a:lnTo>
                  <a:lnTo>
                    <a:pt x="2760" y="832"/>
                  </a:lnTo>
                  <a:lnTo>
                    <a:pt x="2768" y="876"/>
                  </a:lnTo>
                  <a:lnTo>
                    <a:pt x="2768" y="896"/>
                  </a:lnTo>
                  <a:lnTo>
                    <a:pt x="2768" y="908"/>
                  </a:lnTo>
                  <a:lnTo>
                    <a:pt x="2756" y="936"/>
                  </a:lnTo>
                  <a:lnTo>
                    <a:pt x="2736" y="960"/>
                  </a:lnTo>
                  <a:lnTo>
                    <a:pt x="2724" y="972"/>
                  </a:lnTo>
                  <a:lnTo>
                    <a:pt x="2700" y="980"/>
                  </a:lnTo>
                  <a:lnTo>
                    <a:pt x="2684" y="984"/>
                  </a:lnTo>
                  <a:lnTo>
                    <a:pt x="2628" y="1008"/>
                  </a:lnTo>
                  <a:lnTo>
                    <a:pt x="2604" y="1020"/>
                  </a:lnTo>
                  <a:lnTo>
                    <a:pt x="2580" y="1044"/>
                  </a:lnTo>
                  <a:lnTo>
                    <a:pt x="2564" y="1068"/>
                  </a:lnTo>
                  <a:lnTo>
                    <a:pt x="2548" y="1092"/>
                  </a:lnTo>
                  <a:lnTo>
                    <a:pt x="2564" y="1124"/>
                  </a:lnTo>
                  <a:lnTo>
                    <a:pt x="2580" y="1148"/>
                  </a:lnTo>
                  <a:lnTo>
                    <a:pt x="2600" y="1172"/>
                  </a:lnTo>
                  <a:lnTo>
                    <a:pt x="2604" y="1180"/>
                  </a:lnTo>
                  <a:lnTo>
                    <a:pt x="2660" y="1220"/>
                  </a:lnTo>
                  <a:lnTo>
                    <a:pt x="2688" y="1240"/>
                  </a:lnTo>
                  <a:lnTo>
                    <a:pt x="2724" y="1256"/>
                  </a:lnTo>
                  <a:lnTo>
                    <a:pt x="2756" y="1268"/>
                  </a:lnTo>
                  <a:lnTo>
                    <a:pt x="2824" y="1288"/>
                  </a:lnTo>
                  <a:lnTo>
                    <a:pt x="2900" y="1304"/>
                  </a:lnTo>
                  <a:lnTo>
                    <a:pt x="3088" y="1340"/>
                  </a:lnTo>
                  <a:lnTo>
                    <a:pt x="3268" y="1364"/>
                  </a:lnTo>
                  <a:lnTo>
                    <a:pt x="3360" y="1376"/>
                  </a:lnTo>
                  <a:lnTo>
                    <a:pt x="3452" y="1376"/>
                  </a:lnTo>
                  <a:lnTo>
                    <a:pt x="3576" y="1384"/>
                  </a:lnTo>
                  <a:lnTo>
                    <a:pt x="3576" y="1376"/>
                  </a:lnTo>
                  <a:lnTo>
                    <a:pt x="3452" y="1372"/>
                  </a:lnTo>
                  <a:lnTo>
                    <a:pt x="3292" y="1364"/>
                  </a:lnTo>
                  <a:lnTo>
                    <a:pt x="3136" y="1348"/>
                  </a:lnTo>
                  <a:lnTo>
                    <a:pt x="3288" y="1352"/>
                  </a:lnTo>
                  <a:lnTo>
                    <a:pt x="3372" y="1352"/>
                  </a:lnTo>
                  <a:lnTo>
                    <a:pt x="3452" y="1348"/>
                  </a:lnTo>
                  <a:lnTo>
                    <a:pt x="3452" y="1340"/>
                  </a:lnTo>
                  <a:lnTo>
                    <a:pt x="3348" y="1348"/>
                  </a:lnTo>
                  <a:lnTo>
                    <a:pt x="3240" y="1348"/>
                  </a:lnTo>
                  <a:lnTo>
                    <a:pt x="3088" y="1336"/>
                  </a:lnTo>
                  <a:lnTo>
                    <a:pt x="3016" y="1324"/>
                  </a:lnTo>
                  <a:lnTo>
                    <a:pt x="2920" y="1292"/>
                  </a:lnTo>
                  <a:lnTo>
                    <a:pt x="2852" y="1264"/>
                  </a:lnTo>
                  <a:lnTo>
                    <a:pt x="2804" y="1240"/>
                  </a:lnTo>
                  <a:lnTo>
                    <a:pt x="2772" y="1208"/>
                  </a:lnTo>
                  <a:lnTo>
                    <a:pt x="2756" y="1184"/>
                  </a:lnTo>
                  <a:lnTo>
                    <a:pt x="2744" y="1168"/>
                  </a:lnTo>
                  <a:lnTo>
                    <a:pt x="2744" y="1156"/>
                  </a:lnTo>
                  <a:lnTo>
                    <a:pt x="2748" y="1136"/>
                  </a:lnTo>
                  <a:lnTo>
                    <a:pt x="2756" y="1120"/>
                  </a:lnTo>
                  <a:lnTo>
                    <a:pt x="2792" y="1088"/>
                  </a:lnTo>
                  <a:lnTo>
                    <a:pt x="2840" y="1056"/>
                  </a:lnTo>
                  <a:lnTo>
                    <a:pt x="2900" y="1040"/>
                  </a:lnTo>
                  <a:lnTo>
                    <a:pt x="3008" y="1016"/>
                  </a:lnTo>
                  <a:lnTo>
                    <a:pt x="3056" y="1004"/>
                  </a:lnTo>
                  <a:lnTo>
                    <a:pt x="3100" y="992"/>
                  </a:lnTo>
                  <a:lnTo>
                    <a:pt x="3136" y="972"/>
                  </a:lnTo>
                  <a:lnTo>
                    <a:pt x="3160" y="956"/>
                  </a:lnTo>
                  <a:lnTo>
                    <a:pt x="3172" y="932"/>
                  </a:lnTo>
                  <a:lnTo>
                    <a:pt x="3180" y="912"/>
                  </a:lnTo>
                  <a:lnTo>
                    <a:pt x="3180" y="900"/>
                  </a:lnTo>
                  <a:lnTo>
                    <a:pt x="3180" y="888"/>
                  </a:lnTo>
                  <a:lnTo>
                    <a:pt x="3156" y="864"/>
                  </a:lnTo>
                  <a:lnTo>
                    <a:pt x="3124" y="848"/>
                  </a:lnTo>
                  <a:lnTo>
                    <a:pt x="3088" y="828"/>
                  </a:lnTo>
                  <a:lnTo>
                    <a:pt x="3052" y="820"/>
                  </a:lnTo>
                  <a:lnTo>
                    <a:pt x="2984" y="816"/>
                  </a:lnTo>
                  <a:lnTo>
                    <a:pt x="2956" y="816"/>
                  </a:lnTo>
                  <a:lnTo>
                    <a:pt x="2872" y="808"/>
                  </a:lnTo>
                  <a:lnTo>
                    <a:pt x="2760" y="816"/>
                  </a:lnTo>
                  <a:lnTo>
                    <a:pt x="2756" y="808"/>
                  </a:lnTo>
                  <a:lnTo>
                    <a:pt x="2912" y="808"/>
                  </a:lnTo>
                  <a:lnTo>
                    <a:pt x="3020" y="816"/>
                  </a:lnTo>
                  <a:lnTo>
                    <a:pt x="3076" y="820"/>
                  </a:lnTo>
                  <a:lnTo>
                    <a:pt x="3120" y="832"/>
                  </a:lnTo>
                  <a:lnTo>
                    <a:pt x="3168" y="852"/>
                  </a:lnTo>
                  <a:lnTo>
                    <a:pt x="3196" y="876"/>
                  </a:lnTo>
                  <a:lnTo>
                    <a:pt x="3216" y="888"/>
                  </a:lnTo>
                  <a:lnTo>
                    <a:pt x="3220" y="908"/>
                  </a:lnTo>
                  <a:lnTo>
                    <a:pt x="3220" y="932"/>
                  </a:lnTo>
                  <a:lnTo>
                    <a:pt x="3204" y="956"/>
                  </a:lnTo>
                  <a:lnTo>
                    <a:pt x="3196" y="968"/>
                  </a:lnTo>
                  <a:lnTo>
                    <a:pt x="3172" y="980"/>
                  </a:lnTo>
                  <a:lnTo>
                    <a:pt x="3120" y="1004"/>
                  </a:lnTo>
                  <a:lnTo>
                    <a:pt x="3020" y="1028"/>
                  </a:lnTo>
                  <a:lnTo>
                    <a:pt x="2992" y="1032"/>
                  </a:lnTo>
                  <a:lnTo>
                    <a:pt x="2920" y="1052"/>
                  </a:lnTo>
                  <a:lnTo>
                    <a:pt x="2884" y="1064"/>
                  </a:lnTo>
                  <a:lnTo>
                    <a:pt x="2848" y="1080"/>
                  </a:lnTo>
                  <a:lnTo>
                    <a:pt x="2824" y="1104"/>
                  </a:lnTo>
                  <a:lnTo>
                    <a:pt x="2796" y="1136"/>
                  </a:lnTo>
                  <a:lnTo>
                    <a:pt x="2796" y="1156"/>
                  </a:lnTo>
                  <a:lnTo>
                    <a:pt x="2796" y="1168"/>
                  </a:lnTo>
                  <a:lnTo>
                    <a:pt x="2808" y="1192"/>
                  </a:lnTo>
                  <a:lnTo>
                    <a:pt x="2828" y="1216"/>
                  </a:lnTo>
                  <a:lnTo>
                    <a:pt x="2864" y="1244"/>
                  </a:lnTo>
                  <a:lnTo>
                    <a:pt x="2924" y="1276"/>
                  </a:lnTo>
                  <a:lnTo>
                    <a:pt x="3016" y="1292"/>
                  </a:lnTo>
                  <a:lnTo>
                    <a:pt x="3148" y="1316"/>
                  </a:lnTo>
                  <a:lnTo>
                    <a:pt x="3264" y="1336"/>
                  </a:lnTo>
                  <a:lnTo>
                    <a:pt x="3368" y="1340"/>
                  </a:lnTo>
                  <a:lnTo>
                    <a:pt x="3368" y="1336"/>
                  </a:lnTo>
                  <a:lnTo>
                    <a:pt x="3268" y="1324"/>
                  </a:lnTo>
                  <a:lnTo>
                    <a:pt x="3156" y="1300"/>
                  </a:lnTo>
                  <a:lnTo>
                    <a:pt x="3020" y="1276"/>
                  </a:lnTo>
                  <a:lnTo>
                    <a:pt x="2960" y="1256"/>
                  </a:lnTo>
                  <a:lnTo>
                    <a:pt x="2912" y="1232"/>
                  </a:lnTo>
                  <a:lnTo>
                    <a:pt x="2884" y="1216"/>
                  </a:lnTo>
                  <a:lnTo>
                    <a:pt x="2864" y="1184"/>
                  </a:lnTo>
                  <a:lnTo>
                    <a:pt x="2864" y="1168"/>
                  </a:lnTo>
                  <a:lnTo>
                    <a:pt x="2876" y="1148"/>
                  </a:lnTo>
                  <a:lnTo>
                    <a:pt x="2888" y="1132"/>
                  </a:lnTo>
                  <a:lnTo>
                    <a:pt x="2924" y="1104"/>
                  </a:lnTo>
                  <a:lnTo>
                    <a:pt x="2968" y="1080"/>
                  </a:lnTo>
                  <a:lnTo>
                    <a:pt x="3016" y="1064"/>
                  </a:lnTo>
                  <a:lnTo>
                    <a:pt x="3064" y="1052"/>
                  </a:lnTo>
                  <a:lnTo>
                    <a:pt x="3144" y="1040"/>
                  </a:lnTo>
                  <a:lnTo>
                    <a:pt x="3180" y="1032"/>
                  </a:lnTo>
                  <a:lnTo>
                    <a:pt x="3216" y="1028"/>
                  </a:lnTo>
                  <a:lnTo>
                    <a:pt x="3216" y="1032"/>
                  </a:lnTo>
                  <a:lnTo>
                    <a:pt x="3268" y="1028"/>
                  </a:lnTo>
                  <a:lnTo>
                    <a:pt x="3292" y="1020"/>
                  </a:lnTo>
                  <a:lnTo>
                    <a:pt x="3344" y="1004"/>
                  </a:lnTo>
                  <a:lnTo>
                    <a:pt x="3380" y="984"/>
                  </a:lnTo>
                  <a:lnTo>
                    <a:pt x="3396" y="960"/>
                  </a:lnTo>
                  <a:lnTo>
                    <a:pt x="3408" y="948"/>
                  </a:lnTo>
                  <a:lnTo>
                    <a:pt x="3416" y="924"/>
                  </a:lnTo>
                  <a:lnTo>
                    <a:pt x="3408" y="920"/>
                  </a:lnTo>
                  <a:lnTo>
                    <a:pt x="3396" y="888"/>
                  </a:lnTo>
                  <a:lnTo>
                    <a:pt x="3372" y="872"/>
                  </a:lnTo>
                  <a:lnTo>
                    <a:pt x="3336" y="852"/>
                  </a:lnTo>
                  <a:lnTo>
                    <a:pt x="3300" y="840"/>
                  </a:lnTo>
                  <a:lnTo>
                    <a:pt x="3232" y="828"/>
                  </a:lnTo>
                  <a:lnTo>
                    <a:pt x="3196" y="828"/>
                  </a:lnTo>
                  <a:lnTo>
                    <a:pt x="3124" y="808"/>
                  </a:lnTo>
                  <a:lnTo>
                    <a:pt x="3088" y="808"/>
                  </a:lnTo>
                  <a:lnTo>
                    <a:pt x="2920" y="796"/>
                  </a:lnTo>
                  <a:lnTo>
                    <a:pt x="2796" y="772"/>
                  </a:lnTo>
                  <a:lnTo>
                    <a:pt x="2732" y="756"/>
                  </a:lnTo>
                  <a:lnTo>
                    <a:pt x="2708" y="748"/>
                  </a:lnTo>
                  <a:lnTo>
                    <a:pt x="2672" y="724"/>
                  </a:lnTo>
                  <a:lnTo>
                    <a:pt x="2640" y="712"/>
                  </a:lnTo>
                  <a:lnTo>
                    <a:pt x="2648" y="712"/>
                  </a:lnTo>
                  <a:lnTo>
                    <a:pt x="2636" y="708"/>
                  </a:lnTo>
                  <a:lnTo>
                    <a:pt x="2600" y="696"/>
                  </a:lnTo>
                  <a:lnTo>
                    <a:pt x="2568" y="672"/>
                  </a:lnTo>
                  <a:lnTo>
                    <a:pt x="2556" y="652"/>
                  </a:lnTo>
                  <a:lnTo>
                    <a:pt x="2544" y="628"/>
                  </a:lnTo>
                  <a:lnTo>
                    <a:pt x="2548" y="600"/>
                  </a:lnTo>
                  <a:lnTo>
                    <a:pt x="2564" y="580"/>
                  </a:lnTo>
                  <a:lnTo>
                    <a:pt x="2580" y="564"/>
                  </a:lnTo>
                  <a:lnTo>
                    <a:pt x="2624" y="532"/>
                  </a:lnTo>
                  <a:lnTo>
                    <a:pt x="2672" y="512"/>
                  </a:lnTo>
                  <a:lnTo>
                    <a:pt x="2732" y="496"/>
                  </a:lnTo>
                  <a:lnTo>
                    <a:pt x="2852" y="464"/>
                  </a:lnTo>
                  <a:lnTo>
                    <a:pt x="2884" y="452"/>
                  </a:lnTo>
                  <a:lnTo>
                    <a:pt x="2912" y="436"/>
                  </a:lnTo>
                  <a:lnTo>
                    <a:pt x="2932" y="416"/>
                  </a:lnTo>
                  <a:lnTo>
                    <a:pt x="2936" y="400"/>
                  </a:lnTo>
                  <a:lnTo>
                    <a:pt x="2936" y="388"/>
                  </a:lnTo>
                  <a:lnTo>
                    <a:pt x="2932" y="376"/>
                  </a:lnTo>
                  <a:lnTo>
                    <a:pt x="2920" y="356"/>
                  </a:lnTo>
                  <a:lnTo>
                    <a:pt x="2936" y="356"/>
                  </a:lnTo>
                  <a:lnTo>
                    <a:pt x="2972" y="368"/>
                  </a:lnTo>
                  <a:lnTo>
                    <a:pt x="2996" y="380"/>
                  </a:lnTo>
                  <a:lnTo>
                    <a:pt x="3004" y="388"/>
                  </a:lnTo>
                  <a:lnTo>
                    <a:pt x="3008" y="400"/>
                  </a:lnTo>
                  <a:lnTo>
                    <a:pt x="3004" y="412"/>
                  </a:lnTo>
                  <a:lnTo>
                    <a:pt x="2992" y="424"/>
                  </a:lnTo>
                  <a:lnTo>
                    <a:pt x="2956" y="448"/>
                  </a:lnTo>
                  <a:lnTo>
                    <a:pt x="2920" y="460"/>
                  </a:lnTo>
                  <a:lnTo>
                    <a:pt x="2884" y="472"/>
                  </a:lnTo>
                  <a:lnTo>
                    <a:pt x="2852" y="476"/>
                  </a:lnTo>
                  <a:lnTo>
                    <a:pt x="2808" y="484"/>
                  </a:lnTo>
                  <a:lnTo>
                    <a:pt x="2724" y="500"/>
                  </a:lnTo>
                  <a:lnTo>
                    <a:pt x="2688" y="520"/>
                  </a:lnTo>
                  <a:lnTo>
                    <a:pt x="2648" y="544"/>
                  </a:lnTo>
                  <a:lnTo>
                    <a:pt x="2616" y="576"/>
                  </a:lnTo>
                  <a:lnTo>
                    <a:pt x="2604" y="592"/>
                  </a:lnTo>
                  <a:lnTo>
                    <a:pt x="2600" y="612"/>
                  </a:lnTo>
                  <a:lnTo>
                    <a:pt x="2600" y="628"/>
                  </a:lnTo>
                  <a:lnTo>
                    <a:pt x="2604" y="648"/>
                  </a:lnTo>
                  <a:lnTo>
                    <a:pt x="2624" y="672"/>
                  </a:lnTo>
                  <a:lnTo>
                    <a:pt x="2652" y="700"/>
                  </a:lnTo>
                  <a:lnTo>
                    <a:pt x="2700" y="732"/>
                  </a:lnTo>
                  <a:lnTo>
                    <a:pt x="2780" y="760"/>
                  </a:lnTo>
                  <a:lnTo>
                    <a:pt x="2896" y="780"/>
                  </a:lnTo>
                  <a:lnTo>
                    <a:pt x="3040" y="784"/>
                  </a:lnTo>
                  <a:lnTo>
                    <a:pt x="3160" y="796"/>
                  </a:lnTo>
                  <a:lnTo>
                    <a:pt x="3252" y="808"/>
                  </a:lnTo>
                  <a:lnTo>
                    <a:pt x="3292" y="816"/>
                  </a:lnTo>
                  <a:lnTo>
                    <a:pt x="3396" y="832"/>
                  </a:lnTo>
                  <a:lnTo>
                    <a:pt x="3444" y="852"/>
                  </a:lnTo>
                  <a:lnTo>
                    <a:pt x="3488" y="876"/>
                  </a:lnTo>
                  <a:lnTo>
                    <a:pt x="3524" y="908"/>
                  </a:lnTo>
                  <a:lnTo>
                    <a:pt x="3528" y="920"/>
                  </a:lnTo>
                  <a:lnTo>
                    <a:pt x="3528" y="936"/>
                  </a:lnTo>
                  <a:lnTo>
                    <a:pt x="3528" y="948"/>
                  </a:lnTo>
                  <a:lnTo>
                    <a:pt x="3504" y="972"/>
                  </a:lnTo>
                  <a:lnTo>
                    <a:pt x="3488" y="992"/>
                  </a:lnTo>
                  <a:lnTo>
                    <a:pt x="3464" y="1004"/>
                  </a:lnTo>
                  <a:lnTo>
                    <a:pt x="3428" y="1008"/>
                  </a:lnTo>
                  <a:lnTo>
                    <a:pt x="3380" y="1016"/>
                  </a:lnTo>
                  <a:lnTo>
                    <a:pt x="3240" y="1040"/>
                  </a:lnTo>
                  <a:lnTo>
                    <a:pt x="3124" y="1052"/>
                  </a:lnTo>
                  <a:lnTo>
                    <a:pt x="3044" y="1068"/>
                  </a:lnTo>
                  <a:lnTo>
                    <a:pt x="3004" y="1088"/>
                  </a:lnTo>
                  <a:lnTo>
                    <a:pt x="2992" y="1092"/>
                  </a:lnTo>
                  <a:lnTo>
                    <a:pt x="2960" y="1112"/>
                  </a:lnTo>
                  <a:lnTo>
                    <a:pt x="2936" y="1124"/>
                  </a:lnTo>
                  <a:lnTo>
                    <a:pt x="2924" y="1144"/>
                  </a:lnTo>
                  <a:lnTo>
                    <a:pt x="2920" y="1168"/>
                  </a:lnTo>
                  <a:lnTo>
                    <a:pt x="2924" y="1184"/>
                  </a:lnTo>
                  <a:lnTo>
                    <a:pt x="2936" y="1204"/>
                  </a:lnTo>
                  <a:lnTo>
                    <a:pt x="2960" y="1220"/>
                  </a:lnTo>
                  <a:lnTo>
                    <a:pt x="3028" y="1256"/>
                  </a:lnTo>
                  <a:lnTo>
                    <a:pt x="3120" y="1288"/>
                  </a:lnTo>
                  <a:lnTo>
                    <a:pt x="3216" y="1304"/>
                  </a:lnTo>
                  <a:lnTo>
                    <a:pt x="3312" y="1324"/>
                  </a:lnTo>
                  <a:lnTo>
                    <a:pt x="3480" y="1348"/>
                  </a:lnTo>
                  <a:lnTo>
                    <a:pt x="3552" y="1352"/>
                  </a:lnTo>
                  <a:lnTo>
                    <a:pt x="3576" y="1352"/>
                  </a:lnTo>
                  <a:lnTo>
                    <a:pt x="3576" y="1348"/>
                  </a:lnTo>
                  <a:lnTo>
                    <a:pt x="3552" y="1348"/>
                  </a:lnTo>
                  <a:lnTo>
                    <a:pt x="3480" y="1340"/>
                  </a:lnTo>
                  <a:lnTo>
                    <a:pt x="3312" y="1316"/>
                  </a:lnTo>
                  <a:lnTo>
                    <a:pt x="3216" y="1304"/>
                  </a:lnTo>
                  <a:lnTo>
                    <a:pt x="3120" y="1280"/>
                  </a:lnTo>
                  <a:lnTo>
                    <a:pt x="3032" y="1252"/>
                  </a:lnTo>
                  <a:lnTo>
                    <a:pt x="2968" y="1220"/>
                  </a:lnTo>
                  <a:lnTo>
                    <a:pt x="2944" y="1204"/>
                  </a:lnTo>
                  <a:lnTo>
                    <a:pt x="2932" y="1180"/>
                  </a:lnTo>
                  <a:lnTo>
                    <a:pt x="2924" y="1168"/>
                  </a:lnTo>
                  <a:lnTo>
                    <a:pt x="2932" y="1148"/>
                  </a:lnTo>
                  <a:lnTo>
                    <a:pt x="2944" y="1132"/>
                  </a:lnTo>
                  <a:lnTo>
                    <a:pt x="2960" y="1112"/>
                  </a:lnTo>
                  <a:lnTo>
                    <a:pt x="2992" y="1100"/>
                  </a:lnTo>
                  <a:lnTo>
                    <a:pt x="3004" y="1092"/>
                  </a:lnTo>
                  <a:lnTo>
                    <a:pt x="3052" y="1076"/>
                  </a:lnTo>
                  <a:lnTo>
                    <a:pt x="3124" y="1056"/>
                  </a:lnTo>
                  <a:lnTo>
                    <a:pt x="3240" y="1044"/>
                  </a:lnTo>
                  <a:lnTo>
                    <a:pt x="3380" y="1020"/>
                  </a:lnTo>
                  <a:lnTo>
                    <a:pt x="3428" y="1016"/>
                  </a:lnTo>
                  <a:lnTo>
                    <a:pt x="3464" y="1008"/>
                  </a:lnTo>
                  <a:lnTo>
                    <a:pt x="3492" y="992"/>
                  </a:lnTo>
                  <a:lnTo>
                    <a:pt x="3512" y="980"/>
                  </a:lnTo>
                  <a:lnTo>
                    <a:pt x="3528" y="948"/>
                  </a:lnTo>
                  <a:lnTo>
                    <a:pt x="3536" y="936"/>
                  </a:lnTo>
                  <a:lnTo>
                    <a:pt x="3536" y="920"/>
                  </a:lnTo>
                  <a:lnTo>
                    <a:pt x="3524" y="896"/>
                  </a:lnTo>
                  <a:lnTo>
                    <a:pt x="3504" y="884"/>
                  </a:lnTo>
                  <a:lnTo>
                    <a:pt x="3480" y="864"/>
                  </a:lnTo>
                  <a:lnTo>
                    <a:pt x="3420" y="840"/>
                  </a:lnTo>
                  <a:lnTo>
                    <a:pt x="3360" y="820"/>
                  </a:lnTo>
                  <a:lnTo>
                    <a:pt x="3408" y="828"/>
                  </a:lnTo>
                  <a:lnTo>
                    <a:pt x="3476" y="832"/>
                  </a:lnTo>
                  <a:lnTo>
                    <a:pt x="3536" y="860"/>
                  </a:lnTo>
                  <a:lnTo>
                    <a:pt x="3560" y="876"/>
                  </a:lnTo>
                  <a:lnTo>
                    <a:pt x="3576" y="896"/>
                  </a:lnTo>
                  <a:lnTo>
                    <a:pt x="3576" y="888"/>
                  </a:lnTo>
                  <a:lnTo>
                    <a:pt x="3560" y="872"/>
                  </a:lnTo>
                  <a:lnTo>
                    <a:pt x="3536" y="852"/>
                  </a:lnTo>
                  <a:lnTo>
                    <a:pt x="3576" y="860"/>
                  </a:lnTo>
                  <a:lnTo>
                    <a:pt x="3576" y="852"/>
                  </a:lnTo>
                  <a:lnTo>
                    <a:pt x="3524" y="848"/>
                  </a:lnTo>
                  <a:lnTo>
                    <a:pt x="3464" y="828"/>
                  </a:lnTo>
                  <a:lnTo>
                    <a:pt x="3408" y="820"/>
                  </a:lnTo>
                  <a:lnTo>
                    <a:pt x="3336" y="816"/>
                  </a:lnTo>
                  <a:lnTo>
                    <a:pt x="3252" y="804"/>
                  </a:lnTo>
                  <a:lnTo>
                    <a:pt x="3172" y="792"/>
                  </a:lnTo>
                  <a:lnTo>
                    <a:pt x="3076" y="784"/>
                  </a:lnTo>
                  <a:lnTo>
                    <a:pt x="3028" y="772"/>
                  </a:lnTo>
                  <a:lnTo>
                    <a:pt x="2936" y="736"/>
                  </a:lnTo>
                  <a:lnTo>
                    <a:pt x="2888" y="708"/>
                  </a:lnTo>
                  <a:lnTo>
                    <a:pt x="2848" y="688"/>
                  </a:lnTo>
                  <a:lnTo>
                    <a:pt x="2816" y="652"/>
                  </a:lnTo>
                  <a:lnTo>
                    <a:pt x="2808" y="640"/>
                  </a:lnTo>
                  <a:lnTo>
                    <a:pt x="2808" y="624"/>
                  </a:lnTo>
                  <a:lnTo>
                    <a:pt x="2808" y="604"/>
                  </a:lnTo>
                  <a:lnTo>
                    <a:pt x="2824" y="580"/>
                  </a:lnTo>
                  <a:lnTo>
                    <a:pt x="2840" y="564"/>
                  </a:lnTo>
                  <a:lnTo>
                    <a:pt x="2864" y="532"/>
                  </a:lnTo>
                  <a:lnTo>
                    <a:pt x="2908" y="508"/>
                  </a:lnTo>
                  <a:lnTo>
                    <a:pt x="2960" y="488"/>
                  </a:lnTo>
                  <a:lnTo>
                    <a:pt x="3028" y="472"/>
                  </a:lnTo>
                  <a:lnTo>
                    <a:pt x="3132" y="460"/>
                  </a:lnTo>
                  <a:lnTo>
                    <a:pt x="3056" y="472"/>
                  </a:lnTo>
                  <a:lnTo>
                    <a:pt x="3004" y="488"/>
                  </a:lnTo>
                  <a:lnTo>
                    <a:pt x="2956" y="508"/>
                  </a:lnTo>
                  <a:lnTo>
                    <a:pt x="2924" y="532"/>
                  </a:lnTo>
                  <a:lnTo>
                    <a:pt x="2884" y="568"/>
                  </a:lnTo>
                  <a:lnTo>
                    <a:pt x="2872" y="580"/>
                  </a:lnTo>
                  <a:lnTo>
                    <a:pt x="2860" y="612"/>
                  </a:lnTo>
                  <a:lnTo>
                    <a:pt x="2864" y="640"/>
                  </a:lnTo>
                  <a:lnTo>
                    <a:pt x="2884" y="664"/>
                  </a:lnTo>
                  <a:lnTo>
                    <a:pt x="2908" y="688"/>
                  </a:lnTo>
                  <a:lnTo>
                    <a:pt x="2968" y="720"/>
                  </a:lnTo>
                  <a:lnTo>
                    <a:pt x="3020" y="736"/>
                  </a:lnTo>
                  <a:lnTo>
                    <a:pt x="3052" y="744"/>
                  </a:lnTo>
                  <a:lnTo>
                    <a:pt x="3160" y="772"/>
                  </a:lnTo>
                  <a:lnTo>
                    <a:pt x="3264" y="796"/>
                  </a:lnTo>
                  <a:lnTo>
                    <a:pt x="3348" y="808"/>
                  </a:lnTo>
                  <a:lnTo>
                    <a:pt x="3420" y="816"/>
                  </a:lnTo>
                  <a:lnTo>
                    <a:pt x="3524" y="816"/>
                  </a:lnTo>
                  <a:lnTo>
                    <a:pt x="3560" y="808"/>
                  </a:lnTo>
                  <a:lnTo>
                    <a:pt x="3576" y="820"/>
                  </a:lnTo>
                  <a:lnTo>
                    <a:pt x="3576" y="816"/>
                  </a:lnTo>
                  <a:lnTo>
                    <a:pt x="3560" y="804"/>
                  </a:lnTo>
                  <a:lnTo>
                    <a:pt x="3536" y="780"/>
                  </a:lnTo>
                  <a:lnTo>
                    <a:pt x="3536" y="760"/>
                  </a:lnTo>
                  <a:lnTo>
                    <a:pt x="3548" y="748"/>
                  </a:lnTo>
                  <a:lnTo>
                    <a:pt x="3572" y="736"/>
                  </a:lnTo>
                  <a:lnTo>
                    <a:pt x="3576" y="736"/>
                  </a:lnTo>
                  <a:lnTo>
                    <a:pt x="3576" y="732"/>
                  </a:lnTo>
                  <a:lnTo>
                    <a:pt x="3572" y="732"/>
                  </a:lnTo>
                  <a:lnTo>
                    <a:pt x="3476" y="712"/>
                  </a:lnTo>
                  <a:lnTo>
                    <a:pt x="3408" y="696"/>
                  </a:lnTo>
                  <a:lnTo>
                    <a:pt x="3368" y="672"/>
                  </a:lnTo>
                  <a:lnTo>
                    <a:pt x="3348" y="648"/>
                  </a:lnTo>
                  <a:lnTo>
                    <a:pt x="3344" y="616"/>
                  </a:lnTo>
                  <a:lnTo>
                    <a:pt x="3344" y="612"/>
                  </a:lnTo>
                  <a:lnTo>
                    <a:pt x="3356" y="588"/>
                  </a:lnTo>
                  <a:lnTo>
                    <a:pt x="3380" y="568"/>
                  </a:lnTo>
                  <a:lnTo>
                    <a:pt x="3408" y="548"/>
                  </a:lnTo>
                  <a:lnTo>
                    <a:pt x="3440" y="532"/>
                  </a:lnTo>
                  <a:lnTo>
                    <a:pt x="3512" y="512"/>
                  </a:lnTo>
                  <a:lnTo>
                    <a:pt x="3576" y="500"/>
                  </a:lnTo>
                  <a:lnTo>
                    <a:pt x="3576" y="496"/>
                  </a:lnTo>
                  <a:lnTo>
                    <a:pt x="3504" y="508"/>
                  </a:lnTo>
                  <a:lnTo>
                    <a:pt x="3432" y="532"/>
                  </a:lnTo>
                  <a:lnTo>
                    <a:pt x="3404" y="544"/>
                  </a:lnTo>
                  <a:lnTo>
                    <a:pt x="3372" y="564"/>
                  </a:lnTo>
                  <a:lnTo>
                    <a:pt x="3356" y="580"/>
                  </a:lnTo>
                  <a:lnTo>
                    <a:pt x="3336" y="604"/>
                  </a:lnTo>
                  <a:lnTo>
                    <a:pt x="3336" y="616"/>
                  </a:lnTo>
                  <a:lnTo>
                    <a:pt x="3336" y="628"/>
                  </a:lnTo>
                  <a:lnTo>
                    <a:pt x="3344" y="648"/>
                  </a:lnTo>
                  <a:lnTo>
                    <a:pt x="3360" y="672"/>
                  </a:lnTo>
                  <a:lnTo>
                    <a:pt x="3404" y="696"/>
                  </a:lnTo>
                  <a:lnTo>
                    <a:pt x="3464" y="712"/>
                  </a:lnTo>
                  <a:lnTo>
                    <a:pt x="3560" y="736"/>
                  </a:lnTo>
                  <a:lnTo>
                    <a:pt x="3540" y="744"/>
                  </a:lnTo>
                  <a:lnTo>
                    <a:pt x="3528" y="756"/>
                  </a:lnTo>
                  <a:lnTo>
                    <a:pt x="3528" y="768"/>
                  </a:lnTo>
                  <a:lnTo>
                    <a:pt x="3464" y="760"/>
                  </a:lnTo>
                  <a:lnTo>
                    <a:pt x="3312" y="744"/>
                  </a:lnTo>
                  <a:lnTo>
                    <a:pt x="3232" y="724"/>
                  </a:lnTo>
                  <a:lnTo>
                    <a:pt x="3168" y="700"/>
                  </a:lnTo>
                  <a:lnTo>
                    <a:pt x="3136" y="688"/>
                  </a:lnTo>
                  <a:lnTo>
                    <a:pt x="3112" y="672"/>
                  </a:lnTo>
                  <a:lnTo>
                    <a:pt x="3100" y="652"/>
                  </a:lnTo>
                  <a:lnTo>
                    <a:pt x="3088" y="636"/>
                  </a:lnTo>
                  <a:lnTo>
                    <a:pt x="3088" y="624"/>
                  </a:lnTo>
                  <a:lnTo>
                    <a:pt x="3096" y="604"/>
                  </a:lnTo>
                  <a:lnTo>
                    <a:pt x="3108" y="588"/>
                  </a:lnTo>
                  <a:lnTo>
                    <a:pt x="3144" y="548"/>
                  </a:lnTo>
                  <a:lnTo>
                    <a:pt x="3172" y="532"/>
                  </a:lnTo>
                  <a:lnTo>
                    <a:pt x="3216" y="520"/>
                  </a:lnTo>
                  <a:lnTo>
                    <a:pt x="3264" y="500"/>
                  </a:lnTo>
                  <a:lnTo>
                    <a:pt x="3324" y="488"/>
                  </a:lnTo>
                  <a:lnTo>
                    <a:pt x="3396" y="476"/>
                  </a:lnTo>
                  <a:lnTo>
                    <a:pt x="3480" y="464"/>
                  </a:lnTo>
                  <a:lnTo>
                    <a:pt x="3576" y="460"/>
                  </a:lnTo>
                  <a:lnTo>
                    <a:pt x="3576" y="452"/>
                  </a:lnTo>
                  <a:lnTo>
                    <a:pt x="3480" y="464"/>
                  </a:lnTo>
                  <a:lnTo>
                    <a:pt x="3396" y="472"/>
                  </a:lnTo>
                  <a:lnTo>
                    <a:pt x="3324" y="484"/>
                  </a:lnTo>
                  <a:lnTo>
                    <a:pt x="3256" y="496"/>
                  </a:lnTo>
                  <a:lnTo>
                    <a:pt x="3208" y="512"/>
                  </a:lnTo>
                  <a:lnTo>
                    <a:pt x="3172" y="532"/>
                  </a:lnTo>
                  <a:lnTo>
                    <a:pt x="3144" y="548"/>
                  </a:lnTo>
                  <a:lnTo>
                    <a:pt x="3120" y="568"/>
                  </a:lnTo>
                  <a:lnTo>
                    <a:pt x="3100" y="588"/>
                  </a:lnTo>
                  <a:lnTo>
                    <a:pt x="3088" y="604"/>
                  </a:lnTo>
                  <a:lnTo>
                    <a:pt x="3088" y="624"/>
                  </a:lnTo>
                  <a:lnTo>
                    <a:pt x="3088" y="636"/>
                  </a:lnTo>
                  <a:lnTo>
                    <a:pt x="3088" y="652"/>
                  </a:lnTo>
                  <a:lnTo>
                    <a:pt x="3100" y="664"/>
                  </a:lnTo>
                  <a:lnTo>
                    <a:pt x="3136" y="696"/>
                  </a:lnTo>
                  <a:lnTo>
                    <a:pt x="3184" y="712"/>
                  </a:lnTo>
                  <a:lnTo>
                    <a:pt x="3244" y="732"/>
                  </a:lnTo>
                  <a:lnTo>
                    <a:pt x="3380" y="756"/>
                  </a:lnTo>
                  <a:lnTo>
                    <a:pt x="3480" y="768"/>
                  </a:lnTo>
                  <a:lnTo>
                    <a:pt x="3372" y="760"/>
                  </a:lnTo>
                  <a:lnTo>
                    <a:pt x="3304" y="748"/>
                  </a:lnTo>
                  <a:lnTo>
                    <a:pt x="3240" y="736"/>
                  </a:lnTo>
                  <a:lnTo>
                    <a:pt x="3180" y="720"/>
                  </a:lnTo>
                  <a:lnTo>
                    <a:pt x="3120" y="700"/>
                  </a:lnTo>
                  <a:lnTo>
                    <a:pt x="3076" y="664"/>
                  </a:lnTo>
                  <a:lnTo>
                    <a:pt x="3056" y="648"/>
                  </a:lnTo>
                  <a:lnTo>
                    <a:pt x="3044" y="624"/>
                  </a:lnTo>
                  <a:lnTo>
                    <a:pt x="3044" y="612"/>
                  </a:lnTo>
                  <a:lnTo>
                    <a:pt x="3052" y="592"/>
                  </a:lnTo>
                  <a:lnTo>
                    <a:pt x="3056" y="576"/>
                  </a:lnTo>
                  <a:lnTo>
                    <a:pt x="3084" y="556"/>
                  </a:lnTo>
                  <a:lnTo>
                    <a:pt x="3120" y="524"/>
                  </a:lnTo>
                  <a:lnTo>
                    <a:pt x="3180" y="508"/>
                  </a:lnTo>
                  <a:lnTo>
                    <a:pt x="3264" y="488"/>
                  </a:lnTo>
                  <a:lnTo>
                    <a:pt x="3380" y="472"/>
                  </a:lnTo>
                  <a:lnTo>
                    <a:pt x="3576" y="440"/>
                  </a:lnTo>
                  <a:lnTo>
                    <a:pt x="3576" y="436"/>
                  </a:lnTo>
                  <a:lnTo>
                    <a:pt x="3380" y="464"/>
                  </a:lnTo>
                  <a:lnTo>
                    <a:pt x="3264" y="484"/>
                  </a:lnTo>
                  <a:lnTo>
                    <a:pt x="3172" y="500"/>
                  </a:lnTo>
                  <a:lnTo>
                    <a:pt x="3112" y="524"/>
                  </a:lnTo>
                  <a:lnTo>
                    <a:pt x="3076" y="548"/>
                  </a:lnTo>
                  <a:lnTo>
                    <a:pt x="3052" y="576"/>
                  </a:lnTo>
                  <a:lnTo>
                    <a:pt x="3044" y="592"/>
                  </a:lnTo>
                  <a:lnTo>
                    <a:pt x="3044" y="612"/>
                  </a:lnTo>
                  <a:lnTo>
                    <a:pt x="3044" y="628"/>
                  </a:lnTo>
                  <a:lnTo>
                    <a:pt x="3056" y="652"/>
                  </a:lnTo>
                  <a:lnTo>
                    <a:pt x="3084" y="676"/>
                  </a:lnTo>
                  <a:lnTo>
                    <a:pt x="3108" y="696"/>
                  </a:lnTo>
                  <a:lnTo>
                    <a:pt x="3144" y="708"/>
                  </a:lnTo>
                  <a:lnTo>
                    <a:pt x="3216" y="736"/>
                  </a:lnTo>
                  <a:lnTo>
                    <a:pt x="3300" y="756"/>
                  </a:lnTo>
                  <a:lnTo>
                    <a:pt x="3380" y="768"/>
                  </a:lnTo>
                  <a:lnTo>
                    <a:pt x="3452" y="772"/>
                  </a:lnTo>
                  <a:lnTo>
                    <a:pt x="3528" y="772"/>
                  </a:lnTo>
                  <a:lnTo>
                    <a:pt x="3540" y="784"/>
                  </a:lnTo>
                  <a:lnTo>
                    <a:pt x="3444" y="784"/>
                  </a:lnTo>
                  <a:lnTo>
                    <a:pt x="3276" y="768"/>
                  </a:lnTo>
                  <a:lnTo>
                    <a:pt x="3184" y="748"/>
                  </a:lnTo>
                  <a:lnTo>
                    <a:pt x="3100" y="732"/>
                  </a:lnTo>
                  <a:lnTo>
                    <a:pt x="3028" y="700"/>
                  </a:lnTo>
                  <a:lnTo>
                    <a:pt x="2996" y="696"/>
                  </a:lnTo>
                  <a:lnTo>
                    <a:pt x="2980" y="676"/>
                  </a:lnTo>
                  <a:lnTo>
                    <a:pt x="2960" y="652"/>
                  </a:lnTo>
                  <a:lnTo>
                    <a:pt x="2948" y="628"/>
                  </a:lnTo>
                  <a:lnTo>
                    <a:pt x="2944" y="600"/>
                  </a:lnTo>
                  <a:lnTo>
                    <a:pt x="2956" y="580"/>
                  </a:lnTo>
                  <a:lnTo>
                    <a:pt x="2968" y="564"/>
                  </a:lnTo>
                  <a:lnTo>
                    <a:pt x="2992" y="544"/>
                  </a:lnTo>
                  <a:lnTo>
                    <a:pt x="3028" y="532"/>
                  </a:lnTo>
                  <a:lnTo>
                    <a:pt x="3044" y="520"/>
                  </a:lnTo>
                  <a:lnTo>
                    <a:pt x="3100" y="500"/>
                  </a:lnTo>
                  <a:lnTo>
                    <a:pt x="3184" y="476"/>
                  </a:lnTo>
                  <a:lnTo>
                    <a:pt x="3304" y="452"/>
                  </a:lnTo>
                  <a:lnTo>
                    <a:pt x="3324" y="452"/>
                  </a:lnTo>
                  <a:lnTo>
                    <a:pt x="3420" y="440"/>
                  </a:lnTo>
                  <a:lnTo>
                    <a:pt x="3500" y="428"/>
                  </a:lnTo>
                  <a:lnTo>
                    <a:pt x="3576" y="416"/>
                  </a:lnTo>
                  <a:lnTo>
                    <a:pt x="3576" y="412"/>
                  </a:lnTo>
                  <a:lnTo>
                    <a:pt x="3468" y="428"/>
                  </a:lnTo>
                  <a:lnTo>
                    <a:pt x="3368" y="440"/>
                  </a:lnTo>
                  <a:lnTo>
                    <a:pt x="3416" y="428"/>
                  </a:lnTo>
                  <a:lnTo>
                    <a:pt x="3432" y="416"/>
                  </a:lnTo>
                  <a:lnTo>
                    <a:pt x="3452" y="400"/>
                  </a:lnTo>
                  <a:lnTo>
                    <a:pt x="3444" y="400"/>
                  </a:lnTo>
                  <a:lnTo>
                    <a:pt x="3576" y="392"/>
                  </a:lnTo>
                  <a:lnTo>
                    <a:pt x="3576" y="388"/>
                  </a:lnTo>
                  <a:lnTo>
                    <a:pt x="3432" y="392"/>
                  </a:lnTo>
                  <a:lnTo>
                    <a:pt x="3304" y="392"/>
                  </a:lnTo>
                  <a:lnTo>
                    <a:pt x="3108" y="380"/>
                  </a:lnTo>
                  <a:lnTo>
                    <a:pt x="3100" y="376"/>
                  </a:lnTo>
                  <a:lnTo>
                    <a:pt x="3100" y="380"/>
                  </a:lnTo>
                  <a:lnTo>
                    <a:pt x="2980" y="364"/>
                  </a:lnTo>
                  <a:lnTo>
                    <a:pt x="2936" y="356"/>
                  </a:lnTo>
                  <a:lnTo>
                    <a:pt x="2912" y="352"/>
                  </a:lnTo>
                  <a:lnTo>
                    <a:pt x="2864" y="328"/>
                  </a:lnTo>
                  <a:lnTo>
                    <a:pt x="2848" y="316"/>
                  </a:lnTo>
                  <a:lnTo>
                    <a:pt x="2840" y="296"/>
                  </a:lnTo>
                  <a:lnTo>
                    <a:pt x="2836" y="292"/>
                  </a:lnTo>
                  <a:lnTo>
                    <a:pt x="2840" y="284"/>
                  </a:lnTo>
                  <a:lnTo>
                    <a:pt x="2848" y="264"/>
                  </a:lnTo>
                  <a:lnTo>
                    <a:pt x="2872" y="248"/>
                  </a:lnTo>
                  <a:lnTo>
                    <a:pt x="2924" y="228"/>
                  </a:lnTo>
                  <a:lnTo>
                    <a:pt x="2992" y="204"/>
                  </a:lnTo>
                  <a:lnTo>
                    <a:pt x="3084" y="188"/>
                  </a:lnTo>
                  <a:lnTo>
                    <a:pt x="3216" y="168"/>
                  </a:lnTo>
                  <a:lnTo>
                    <a:pt x="3220" y="168"/>
                  </a:lnTo>
                  <a:lnTo>
                    <a:pt x="3268" y="168"/>
                  </a:lnTo>
                  <a:lnTo>
                    <a:pt x="3324" y="168"/>
                  </a:lnTo>
                  <a:lnTo>
                    <a:pt x="3444" y="156"/>
                  </a:lnTo>
                  <a:lnTo>
                    <a:pt x="3456" y="164"/>
                  </a:lnTo>
                  <a:lnTo>
                    <a:pt x="3456" y="156"/>
                  </a:lnTo>
                  <a:lnTo>
                    <a:pt x="3540" y="144"/>
                  </a:lnTo>
                  <a:lnTo>
                    <a:pt x="3576" y="140"/>
                  </a:lnTo>
                  <a:lnTo>
                    <a:pt x="3576" y="132"/>
                  </a:lnTo>
                  <a:lnTo>
                    <a:pt x="3540" y="140"/>
                  </a:lnTo>
                  <a:lnTo>
                    <a:pt x="3456" y="128"/>
                  </a:lnTo>
                  <a:lnTo>
                    <a:pt x="3396" y="108"/>
                  </a:lnTo>
                  <a:lnTo>
                    <a:pt x="3380" y="96"/>
                  </a:lnTo>
                  <a:lnTo>
                    <a:pt x="3360"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2632" y="48"/>
              <a:ext cx="84" cy="36"/>
            </a:xfrm>
            <a:custGeom>
              <a:avLst/>
              <a:gdLst/>
              <a:ahLst/>
              <a:cxnLst>
                <a:cxn ang="0">
                  <a:pos x="0" y="0"/>
                </a:cxn>
                <a:cxn ang="0">
                  <a:pos x="56" y="0"/>
                </a:cxn>
                <a:cxn ang="0">
                  <a:pos x="68" y="20"/>
                </a:cxn>
                <a:cxn ang="0">
                  <a:pos x="84" y="36"/>
                </a:cxn>
                <a:cxn ang="0">
                  <a:pos x="36" y="20"/>
                </a:cxn>
                <a:cxn ang="0">
                  <a:pos x="0" y="0"/>
                </a:cxn>
              </a:cxnLst>
              <a:rect l="0" t="0" r="0" b="0"/>
              <a:pathLst>
                <a:path w="84" h="36">
                  <a:moveTo>
                    <a:pt x="0" y="0"/>
                  </a:moveTo>
                  <a:lnTo>
                    <a:pt x="56" y="0"/>
                  </a:lnTo>
                  <a:lnTo>
                    <a:pt x="68" y="20"/>
                  </a:lnTo>
                  <a:lnTo>
                    <a:pt x="84" y="36"/>
                  </a:lnTo>
                  <a:lnTo>
                    <a:pt x="36" y="2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4904" y="884"/>
              <a:ext cx="104" cy="84"/>
            </a:xfrm>
            <a:custGeom>
              <a:avLst/>
              <a:gdLst/>
              <a:ahLst/>
              <a:cxnLst>
                <a:cxn ang="0">
                  <a:pos x="36" y="12"/>
                </a:cxn>
                <a:cxn ang="0">
                  <a:pos x="36" y="0"/>
                </a:cxn>
                <a:cxn ang="0">
                  <a:pos x="68" y="4"/>
                </a:cxn>
                <a:cxn ang="0">
                  <a:pos x="92" y="16"/>
                </a:cxn>
                <a:cxn ang="0">
                  <a:pos x="104" y="28"/>
                </a:cxn>
                <a:cxn ang="0">
                  <a:pos x="104" y="40"/>
                </a:cxn>
                <a:cxn ang="0">
                  <a:pos x="100" y="60"/>
                </a:cxn>
                <a:cxn ang="0">
                  <a:pos x="100" y="64"/>
                </a:cxn>
                <a:cxn ang="0">
                  <a:pos x="80" y="72"/>
                </a:cxn>
                <a:cxn ang="0">
                  <a:pos x="56" y="84"/>
                </a:cxn>
                <a:cxn ang="0">
                  <a:pos x="0" y="84"/>
                </a:cxn>
                <a:cxn ang="0">
                  <a:pos x="20" y="64"/>
                </a:cxn>
                <a:cxn ang="0">
                  <a:pos x="32" y="40"/>
                </a:cxn>
                <a:cxn ang="0">
                  <a:pos x="36" y="12"/>
                </a:cxn>
              </a:cxnLst>
              <a:rect l="0" t="0" r="0" b="0"/>
              <a:pathLst>
                <a:path w="104" h="84">
                  <a:moveTo>
                    <a:pt x="36" y="12"/>
                  </a:moveTo>
                  <a:lnTo>
                    <a:pt x="36" y="0"/>
                  </a:lnTo>
                  <a:lnTo>
                    <a:pt x="68" y="4"/>
                  </a:lnTo>
                  <a:lnTo>
                    <a:pt x="92" y="16"/>
                  </a:lnTo>
                  <a:lnTo>
                    <a:pt x="104" y="28"/>
                  </a:lnTo>
                  <a:lnTo>
                    <a:pt x="104" y="40"/>
                  </a:lnTo>
                  <a:lnTo>
                    <a:pt x="100" y="60"/>
                  </a:lnTo>
                  <a:lnTo>
                    <a:pt x="100" y="64"/>
                  </a:lnTo>
                  <a:lnTo>
                    <a:pt x="80" y="72"/>
                  </a:lnTo>
                  <a:lnTo>
                    <a:pt x="56" y="84"/>
                  </a:lnTo>
                  <a:lnTo>
                    <a:pt x="0" y="84"/>
                  </a:lnTo>
                  <a:lnTo>
                    <a:pt x="20" y="64"/>
                  </a:lnTo>
                  <a:lnTo>
                    <a:pt x="32" y="40"/>
                  </a:lnTo>
                  <a:lnTo>
                    <a:pt x="36" y="1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4828" y="864"/>
              <a:ext cx="248" cy="132"/>
            </a:xfrm>
            <a:custGeom>
              <a:avLst/>
              <a:gdLst/>
              <a:ahLst/>
              <a:cxnLst>
                <a:cxn ang="0">
                  <a:pos x="48" y="116"/>
                </a:cxn>
                <a:cxn ang="0">
                  <a:pos x="72" y="108"/>
                </a:cxn>
                <a:cxn ang="0">
                  <a:pos x="124" y="104"/>
                </a:cxn>
                <a:cxn ang="0">
                  <a:pos x="164" y="96"/>
                </a:cxn>
                <a:cxn ang="0">
                  <a:pos x="176" y="84"/>
                </a:cxn>
                <a:cxn ang="0">
                  <a:pos x="180" y="80"/>
                </a:cxn>
                <a:cxn ang="0">
                  <a:pos x="188" y="60"/>
                </a:cxn>
                <a:cxn ang="0">
                  <a:pos x="188" y="48"/>
                </a:cxn>
                <a:cxn ang="0">
                  <a:pos x="168" y="32"/>
                </a:cxn>
                <a:cxn ang="0">
                  <a:pos x="148" y="20"/>
                </a:cxn>
                <a:cxn ang="0">
                  <a:pos x="112" y="12"/>
                </a:cxn>
                <a:cxn ang="0">
                  <a:pos x="112" y="0"/>
                </a:cxn>
                <a:cxn ang="0">
                  <a:pos x="168" y="0"/>
                </a:cxn>
                <a:cxn ang="0">
                  <a:pos x="204" y="12"/>
                </a:cxn>
                <a:cxn ang="0">
                  <a:pos x="236" y="24"/>
                </a:cxn>
                <a:cxn ang="0">
                  <a:pos x="248" y="44"/>
                </a:cxn>
                <a:cxn ang="0">
                  <a:pos x="248" y="60"/>
                </a:cxn>
                <a:cxn ang="0">
                  <a:pos x="240" y="72"/>
                </a:cxn>
                <a:cxn ang="0">
                  <a:pos x="236" y="84"/>
                </a:cxn>
                <a:cxn ang="0">
                  <a:pos x="224" y="96"/>
                </a:cxn>
                <a:cxn ang="0">
                  <a:pos x="200" y="108"/>
                </a:cxn>
                <a:cxn ang="0">
                  <a:pos x="164" y="120"/>
                </a:cxn>
                <a:cxn ang="0">
                  <a:pos x="112" y="128"/>
                </a:cxn>
                <a:cxn ang="0">
                  <a:pos x="52" y="132"/>
                </a:cxn>
                <a:cxn ang="0">
                  <a:pos x="0" y="132"/>
                </a:cxn>
                <a:cxn ang="0">
                  <a:pos x="48" y="116"/>
                </a:cxn>
              </a:cxnLst>
              <a:rect l="0" t="0" r="0" b="0"/>
              <a:pathLst>
                <a:path w="248" h="132">
                  <a:moveTo>
                    <a:pt x="48" y="116"/>
                  </a:moveTo>
                  <a:lnTo>
                    <a:pt x="72" y="108"/>
                  </a:lnTo>
                  <a:lnTo>
                    <a:pt x="124" y="104"/>
                  </a:lnTo>
                  <a:lnTo>
                    <a:pt x="164" y="96"/>
                  </a:lnTo>
                  <a:lnTo>
                    <a:pt x="176" y="84"/>
                  </a:lnTo>
                  <a:lnTo>
                    <a:pt x="180" y="80"/>
                  </a:lnTo>
                  <a:lnTo>
                    <a:pt x="188" y="60"/>
                  </a:lnTo>
                  <a:lnTo>
                    <a:pt x="188" y="48"/>
                  </a:lnTo>
                  <a:lnTo>
                    <a:pt x="168" y="32"/>
                  </a:lnTo>
                  <a:lnTo>
                    <a:pt x="148" y="20"/>
                  </a:lnTo>
                  <a:lnTo>
                    <a:pt x="112" y="12"/>
                  </a:lnTo>
                  <a:lnTo>
                    <a:pt x="112" y="0"/>
                  </a:lnTo>
                  <a:lnTo>
                    <a:pt x="168" y="0"/>
                  </a:lnTo>
                  <a:lnTo>
                    <a:pt x="204" y="12"/>
                  </a:lnTo>
                  <a:lnTo>
                    <a:pt x="236" y="24"/>
                  </a:lnTo>
                  <a:lnTo>
                    <a:pt x="248" y="44"/>
                  </a:lnTo>
                  <a:lnTo>
                    <a:pt x="248" y="60"/>
                  </a:lnTo>
                  <a:lnTo>
                    <a:pt x="240" y="72"/>
                  </a:lnTo>
                  <a:lnTo>
                    <a:pt x="236" y="84"/>
                  </a:lnTo>
                  <a:lnTo>
                    <a:pt x="224" y="96"/>
                  </a:lnTo>
                  <a:lnTo>
                    <a:pt x="200" y="108"/>
                  </a:lnTo>
                  <a:lnTo>
                    <a:pt x="164" y="120"/>
                  </a:lnTo>
                  <a:lnTo>
                    <a:pt x="112" y="128"/>
                  </a:lnTo>
                  <a:lnTo>
                    <a:pt x="52" y="132"/>
                  </a:lnTo>
                  <a:lnTo>
                    <a:pt x="0" y="132"/>
                  </a:lnTo>
                  <a:lnTo>
                    <a:pt x="48"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4772" y="1056"/>
              <a:ext cx="128" cy="176"/>
            </a:xfrm>
            <a:custGeom>
              <a:avLst/>
              <a:gdLst/>
              <a:ahLst/>
              <a:cxnLst>
                <a:cxn ang="0">
                  <a:pos x="0" y="116"/>
                </a:cxn>
                <a:cxn ang="0">
                  <a:pos x="0" y="100"/>
                </a:cxn>
                <a:cxn ang="0">
                  <a:pos x="8" y="68"/>
                </a:cxn>
                <a:cxn ang="0">
                  <a:pos x="32" y="44"/>
                </a:cxn>
                <a:cxn ang="0">
                  <a:pos x="56" y="24"/>
                </a:cxn>
                <a:cxn ang="0">
                  <a:pos x="84" y="12"/>
                </a:cxn>
                <a:cxn ang="0">
                  <a:pos x="128" y="0"/>
                </a:cxn>
                <a:cxn ang="0">
                  <a:pos x="84" y="32"/>
                </a:cxn>
                <a:cxn ang="0">
                  <a:pos x="60" y="56"/>
                </a:cxn>
                <a:cxn ang="0">
                  <a:pos x="36" y="88"/>
                </a:cxn>
                <a:cxn ang="0">
                  <a:pos x="36" y="112"/>
                </a:cxn>
                <a:cxn ang="0">
                  <a:pos x="48" y="140"/>
                </a:cxn>
                <a:cxn ang="0">
                  <a:pos x="68" y="160"/>
                </a:cxn>
                <a:cxn ang="0">
                  <a:pos x="84" y="176"/>
                </a:cxn>
                <a:cxn ang="0">
                  <a:pos x="36" y="148"/>
                </a:cxn>
                <a:cxn ang="0">
                  <a:pos x="0" y="116"/>
                </a:cxn>
              </a:cxnLst>
              <a:rect l="0" t="0" r="0" b="0"/>
              <a:pathLst>
                <a:path w="128" h="176">
                  <a:moveTo>
                    <a:pt x="0" y="116"/>
                  </a:moveTo>
                  <a:lnTo>
                    <a:pt x="0" y="100"/>
                  </a:lnTo>
                  <a:lnTo>
                    <a:pt x="8" y="68"/>
                  </a:lnTo>
                  <a:lnTo>
                    <a:pt x="32" y="44"/>
                  </a:lnTo>
                  <a:lnTo>
                    <a:pt x="56" y="24"/>
                  </a:lnTo>
                  <a:lnTo>
                    <a:pt x="84" y="12"/>
                  </a:lnTo>
                  <a:lnTo>
                    <a:pt x="128" y="0"/>
                  </a:lnTo>
                  <a:lnTo>
                    <a:pt x="84" y="32"/>
                  </a:lnTo>
                  <a:lnTo>
                    <a:pt x="60" y="56"/>
                  </a:lnTo>
                  <a:lnTo>
                    <a:pt x="36" y="88"/>
                  </a:lnTo>
                  <a:lnTo>
                    <a:pt x="36" y="112"/>
                  </a:lnTo>
                  <a:lnTo>
                    <a:pt x="48" y="140"/>
                  </a:lnTo>
                  <a:lnTo>
                    <a:pt x="68" y="160"/>
                  </a:lnTo>
                  <a:lnTo>
                    <a:pt x="84" y="176"/>
                  </a:lnTo>
                  <a:lnTo>
                    <a:pt x="36" y="148"/>
                  </a:lnTo>
                  <a:lnTo>
                    <a:pt x="0"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4816" y="820"/>
              <a:ext cx="532" cy="492"/>
            </a:xfrm>
            <a:custGeom>
              <a:avLst/>
              <a:gdLst/>
              <a:ahLst/>
              <a:cxnLst>
                <a:cxn ang="0">
                  <a:pos x="524" y="68"/>
                </a:cxn>
                <a:cxn ang="0">
                  <a:pos x="532" y="80"/>
                </a:cxn>
                <a:cxn ang="0">
                  <a:pos x="524" y="92"/>
                </a:cxn>
                <a:cxn ang="0">
                  <a:pos x="524" y="112"/>
                </a:cxn>
                <a:cxn ang="0">
                  <a:pos x="512" y="128"/>
                </a:cxn>
                <a:cxn ang="0">
                  <a:pos x="488" y="148"/>
                </a:cxn>
                <a:cxn ang="0">
                  <a:pos x="460" y="164"/>
                </a:cxn>
                <a:cxn ang="0">
                  <a:pos x="408" y="184"/>
                </a:cxn>
                <a:cxn ang="0">
                  <a:pos x="356" y="188"/>
                </a:cxn>
                <a:cxn ang="0">
                  <a:pos x="248" y="212"/>
                </a:cxn>
                <a:cxn ang="0">
                  <a:pos x="188" y="236"/>
                </a:cxn>
                <a:cxn ang="0">
                  <a:pos x="136" y="260"/>
                </a:cxn>
                <a:cxn ang="0">
                  <a:pos x="108" y="300"/>
                </a:cxn>
                <a:cxn ang="0">
                  <a:pos x="96" y="316"/>
                </a:cxn>
                <a:cxn ang="0">
                  <a:pos x="88" y="336"/>
                </a:cxn>
                <a:cxn ang="0">
                  <a:pos x="96" y="348"/>
                </a:cxn>
                <a:cxn ang="0">
                  <a:pos x="100" y="364"/>
                </a:cxn>
                <a:cxn ang="0">
                  <a:pos x="112" y="384"/>
                </a:cxn>
                <a:cxn ang="0">
                  <a:pos x="136" y="412"/>
                </a:cxn>
                <a:cxn ang="0">
                  <a:pos x="180" y="436"/>
                </a:cxn>
                <a:cxn ang="0">
                  <a:pos x="236" y="460"/>
                </a:cxn>
                <a:cxn ang="0">
                  <a:pos x="308" y="492"/>
                </a:cxn>
                <a:cxn ang="0">
                  <a:pos x="180" y="460"/>
                </a:cxn>
                <a:cxn ang="0">
                  <a:pos x="84" y="436"/>
                </a:cxn>
                <a:cxn ang="0">
                  <a:pos x="52" y="420"/>
                </a:cxn>
                <a:cxn ang="0">
                  <a:pos x="24" y="396"/>
                </a:cxn>
                <a:cxn ang="0">
                  <a:pos x="4" y="360"/>
                </a:cxn>
                <a:cxn ang="0">
                  <a:pos x="0" y="348"/>
                </a:cxn>
                <a:cxn ang="0">
                  <a:pos x="0" y="328"/>
                </a:cxn>
                <a:cxn ang="0">
                  <a:pos x="4" y="316"/>
                </a:cxn>
                <a:cxn ang="0">
                  <a:pos x="24" y="292"/>
                </a:cxn>
                <a:cxn ang="0">
                  <a:pos x="60" y="256"/>
                </a:cxn>
                <a:cxn ang="0">
                  <a:pos x="88" y="244"/>
                </a:cxn>
                <a:cxn ang="0">
                  <a:pos x="132" y="224"/>
                </a:cxn>
                <a:cxn ang="0">
                  <a:pos x="228" y="200"/>
                </a:cxn>
                <a:cxn ang="0">
                  <a:pos x="308" y="188"/>
                </a:cxn>
                <a:cxn ang="0">
                  <a:pos x="372" y="176"/>
                </a:cxn>
                <a:cxn ang="0">
                  <a:pos x="420" y="164"/>
                </a:cxn>
                <a:cxn ang="0">
                  <a:pos x="460" y="148"/>
                </a:cxn>
                <a:cxn ang="0">
                  <a:pos x="472" y="136"/>
                </a:cxn>
                <a:cxn ang="0">
                  <a:pos x="484" y="116"/>
                </a:cxn>
                <a:cxn ang="0">
                  <a:pos x="484" y="92"/>
                </a:cxn>
                <a:cxn ang="0">
                  <a:pos x="472" y="64"/>
                </a:cxn>
                <a:cxn ang="0">
                  <a:pos x="464" y="52"/>
                </a:cxn>
                <a:cxn ang="0">
                  <a:pos x="440" y="32"/>
                </a:cxn>
                <a:cxn ang="0">
                  <a:pos x="396" y="12"/>
                </a:cxn>
                <a:cxn ang="0">
                  <a:pos x="332" y="0"/>
                </a:cxn>
                <a:cxn ang="0">
                  <a:pos x="380" y="0"/>
                </a:cxn>
                <a:cxn ang="0">
                  <a:pos x="436" y="12"/>
                </a:cxn>
                <a:cxn ang="0">
                  <a:pos x="488" y="32"/>
                </a:cxn>
                <a:cxn ang="0">
                  <a:pos x="512" y="52"/>
                </a:cxn>
                <a:cxn ang="0">
                  <a:pos x="524" y="68"/>
                </a:cxn>
              </a:cxnLst>
              <a:rect l="0" t="0" r="0" b="0"/>
              <a:pathLst>
                <a:path w="532" h="492">
                  <a:moveTo>
                    <a:pt x="524" y="68"/>
                  </a:moveTo>
                  <a:lnTo>
                    <a:pt x="532" y="80"/>
                  </a:lnTo>
                  <a:lnTo>
                    <a:pt x="524" y="92"/>
                  </a:lnTo>
                  <a:lnTo>
                    <a:pt x="524" y="112"/>
                  </a:lnTo>
                  <a:lnTo>
                    <a:pt x="512" y="128"/>
                  </a:lnTo>
                  <a:lnTo>
                    <a:pt x="488" y="148"/>
                  </a:lnTo>
                  <a:lnTo>
                    <a:pt x="460" y="164"/>
                  </a:lnTo>
                  <a:lnTo>
                    <a:pt x="408" y="184"/>
                  </a:lnTo>
                  <a:lnTo>
                    <a:pt x="356" y="188"/>
                  </a:lnTo>
                  <a:lnTo>
                    <a:pt x="248" y="212"/>
                  </a:lnTo>
                  <a:lnTo>
                    <a:pt x="188" y="236"/>
                  </a:lnTo>
                  <a:lnTo>
                    <a:pt x="136" y="260"/>
                  </a:lnTo>
                  <a:lnTo>
                    <a:pt x="108" y="300"/>
                  </a:lnTo>
                  <a:lnTo>
                    <a:pt x="96" y="316"/>
                  </a:lnTo>
                  <a:lnTo>
                    <a:pt x="88" y="336"/>
                  </a:lnTo>
                  <a:lnTo>
                    <a:pt x="96" y="348"/>
                  </a:lnTo>
                  <a:lnTo>
                    <a:pt x="100" y="364"/>
                  </a:lnTo>
                  <a:lnTo>
                    <a:pt x="112" y="384"/>
                  </a:lnTo>
                  <a:lnTo>
                    <a:pt x="136" y="412"/>
                  </a:lnTo>
                  <a:lnTo>
                    <a:pt x="180" y="436"/>
                  </a:lnTo>
                  <a:lnTo>
                    <a:pt x="236" y="460"/>
                  </a:lnTo>
                  <a:lnTo>
                    <a:pt x="308" y="492"/>
                  </a:lnTo>
                  <a:lnTo>
                    <a:pt x="180" y="460"/>
                  </a:lnTo>
                  <a:lnTo>
                    <a:pt x="84" y="436"/>
                  </a:lnTo>
                  <a:lnTo>
                    <a:pt x="52" y="420"/>
                  </a:lnTo>
                  <a:lnTo>
                    <a:pt x="24" y="396"/>
                  </a:lnTo>
                  <a:lnTo>
                    <a:pt x="4" y="360"/>
                  </a:lnTo>
                  <a:lnTo>
                    <a:pt x="0" y="348"/>
                  </a:lnTo>
                  <a:lnTo>
                    <a:pt x="0" y="328"/>
                  </a:lnTo>
                  <a:lnTo>
                    <a:pt x="4" y="316"/>
                  </a:lnTo>
                  <a:lnTo>
                    <a:pt x="24" y="292"/>
                  </a:lnTo>
                  <a:lnTo>
                    <a:pt x="60" y="256"/>
                  </a:lnTo>
                  <a:lnTo>
                    <a:pt x="88" y="244"/>
                  </a:lnTo>
                  <a:lnTo>
                    <a:pt x="132" y="224"/>
                  </a:lnTo>
                  <a:lnTo>
                    <a:pt x="228" y="200"/>
                  </a:lnTo>
                  <a:lnTo>
                    <a:pt x="308" y="188"/>
                  </a:lnTo>
                  <a:lnTo>
                    <a:pt x="372" y="176"/>
                  </a:lnTo>
                  <a:lnTo>
                    <a:pt x="420" y="164"/>
                  </a:lnTo>
                  <a:lnTo>
                    <a:pt x="460" y="148"/>
                  </a:lnTo>
                  <a:lnTo>
                    <a:pt x="472" y="136"/>
                  </a:lnTo>
                  <a:lnTo>
                    <a:pt x="484" y="116"/>
                  </a:lnTo>
                  <a:lnTo>
                    <a:pt x="484" y="92"/>
                  </a:lnTo>
                  <a:lnTo>
                    <a:pt x="472" y="64"/>
                  </a:lnTo>
                  <a:lnTo>
                    <a:pt x="464" y="52"/>
                  </a:lnTo>
                  <a:lnTo>
                    <a:pt x="440" y="32"/>
                  </a:lnTo>
                  <a:lnTo>
                    <a:pt x="396" y="12"/>
                  </a:lnTo>
                  <a:lnTo>
                    <a:pt x="332" y="0"/>
                  </a:lnTo>
                  <a:lnTo>
                    <a:pt x="380" y="0"/>
                  </a:lnTo>
                  <a:lnTo>
                    <a:pt x="436" y="12"/>
                  </a:lnTo>
                  <a:lnTo>
                    <a:pt x="488" y="32"/>
                  </a:lnTo>
                  <a:lnTo>
                    <a:pt x="512" y="52"/>
                  </a:lnTo>
                  <a:lnTo>
                    <a:pt x="524"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4724" y="816"/>
              <a:ext cx="576" cy="352"/>
            </a:xfrm>
            <a:custGeom>
              <a:avLst/>
              <a:gdLst/>
              <a:ahLst/>
              <a:cxnLst>
                <a:cxn ang="0">
                  <a:pos x="576" y="96"/>
                </a:cxn>
                <a:cxn ang="0">
                  <a:pos x="564" y="140"/>
                </a:cxn>
                <a:cxn ang="0">
                  <a:pos x="512" y="168"/>
                </a:cxn>
                <a:cxn ang="0">
                  <a:pos x="400" y="188"/>
                </a:cxn>
                <a:cxn ang="0">
                  <a:pos x="224" y="228"/>
                </a:cxn>
                <a:cxn ang="0">
                  <a:pos x="192" y="236"/>
                </a:cxn>
                <a:cxn ang="0">
                  <a:pos x="108" y="260"/>
                </a:cxn>
                <a:cxn ang="0">
                  <a:pos x="56" y="308"/>
                </a:cxn>
                <a:cxn ang="0">
                  <a:pos x="44" y="352"/>
                </a:cxn>
                <a:cxn ang="0">
                  <a:pos x="20" y="284"/>
                </a:cxn>
                <a:cxn ang="0">
                  <a:pos x="56" y="248"/>
                </a:cxn>
                <a:cxn ang="0">
                  <a:pos x="132" y="216"/>
                </a:cxn>
                <a:cxn ang="0">
                  <a:pos x="356" y="176"/>
                </a:cxn>
                <a:cxn ang="0">
                  <a:pos x="460" y="152"/>
                </a:cxn>
                <a:cxn ang="0">
                  <a:pos x="496" y="120"/>
                </a:cxn>
                <a:cxn ang="0">
                  <a:pos x="500" y="92"/>
                </a:cxn>
                <a:cxn ang="0">
                  <a:pos x="484" y="60"/>
                </a:cxn>
                <a:cxn ang="0">
                  <a:pos x="400" y="24"/>
                </a:cxn>
                <a:cxn ang="0">
                  <a:pos x="260" y="16"/>
                </a:cxn>
                <a:cxn ang="0">
                  <a:pos x="212" y="32"/>
                </a:cxn>
                <a:cxn ang="0">
                  <a:pos x="344" y="24"/>
                </a:cxn>
                <a:cxn ang="0">
                  <a:pos x="440" y="44"/>
                </a:cxn>
                <a:cxn ang="0">
                  <a:pos x="488" y="80"/>
                </a:cxn>
                <a:cxn ang="0">
                  <a:pos x="500" y="104"/>
                </a:cxn>
                <a:cxn ang="0">
                  <a:pos x="484" y="132"/>
                </a:cxn>
                <a:cxn ang="0">
                  <a:pos x="416" y="164"/>
                </a:cxn>
                <a:cxn ang="0">
                  <a:pos x="228" y="188"/>
                </a:cxn>
                <a:cxn ang="0">
                  <a:pos x="92" y="224"/>
                </a:cxn>
                <a:cxn ang="0">
                  <a:pos x="32" y="252"/>
                </a:cxn>
                <a:cxn ang="0">
                  <a:pos x="8" y="304"/>
                </a:cxn>
                <a:cxn ang="0">
                  <a:pos x="12" y="248"/>
                </a:cxn>
                <a:cxn ang="0">
                  <a:pos x="60" y="204"/>
                </a:cxn>
                <a:cxn ang="0">
                  <a:pos x="156" y="188"/>
                </a:cxn>
                <a:cxn ang="0">
                  <a:pos x="272" y="176"/>
                </a:cxn>
                <a:cxn ang="0">
                  <a:pos x="328" y="144"/>
                </a:cxn>
                <a:cxn ang="0">
                  <a:pos x="352" y="120"/>
                </a:cxn>
                <a:cxn ang="0">
                  <a:pos x="352" y="84"/>
                </a:cxn>
                <a:cxn ang="0">
                  <a:pos x="308" y="56"/>
                </a:cxn>
                <a:cxn ang="0">
                  <a:pos x="216" y="44"/>
                </a:cxn>
                <a:cxn ang="0">
                  <a:pos x="304" y="0"/>
                </a:cxn>
                <a:cxn ang="0">
                  <a:pos x="440" y="12"/>
                </a:cxn>
                <a:cxn ang="0">
                  <a:pos x="520" y="36"/>
                </a:cxn>
                <a:cxn ang="0">
                  <a:pos x="556" y="68"/>
                </a:cxn>
              </a:cxnLst>
              <a:rect l="0" t="0" r="0" b="0"/>
              <a:pathLst>
                <a:path w="576" h="352">
                  <a:moveTo>
                    <a:pt x="556" y="68"/>
                  </a:moveTo>
                  <a:lnTo>
                    <a:pt x="576" y="96"/>
                  </a:lnTo>
                  <a:lnTo>
                    <a:pt x="568" y="120"/>
                  </a:lnTo>
                  <a:lnTo>
                    <a:pt x="564" y="140"/>
                  </a:lnTo>
                  <a:lnTo>
                    <a:pt x="544" y="152"/>
                  </a:lnTo>
                  <a:lnTo>
                    <a:pt x="512" y="168"/>
                  </a:lnTo>
                  <a:lnTo>
                    <a:pt x="464" y="180"/>
                  </a:lnTo>
                  <a:lnTo>
                    <a:pt x="400" y="188"/>
                  </a:lnTo>
                  <a:lnTo>
                    <a:pt x="320" y="200"/>
                  </a:lnTo>
                  <a:lnTo>
                    <a:pt x="224" y="228"/>
                  </a:lnTo>
                  <a:lnTo>
                    <a:pt x="216" y="228"/>
                  </a:lnTo>
                  <a:lnTo>
                    <a:pt x="192" y="236"/>
                  </a:lnTo>
                  <a:lnTo>
                    <a:pt x="144" y="248"/>
                  </a:lnTo>
                  <a:lnTo>
                    <a:pt x="108" y="260"/>
                  </a:lnTo>
                  <a:lnTo>
                    <a:pt x="72" y="284"/>
                  </a:lnTo>
                  <a:lnTo>
                    <a:pt x="56" y="308"/>
                  </a:lnTo>
                  <a:lnTo>
                    <a:pt x="44" y="332"/>
                  </a:lnTo>
                  <a:lnTo>
                    <a:pt x="44" y="352"/>
                  </a:lnTo>
                  <a:lnTo>
                    <a:pt x="12" y="308"/>
                  </a:lnTo>
                  <a:lnTo>
                    <a:pt x="20" y="284"/>
                  </a:lnTo>
                  <a:lnTo>
                    <a:pt x="32" y="260"/>
                  </a:lnTo>
                  <a:lnTo>
                    <a:pt x="56" y="248"/>
                  </a:lnTo>
                  <a:lnTo>
                    <a:pt x="92" y="228"/>
                  </a:lnTo>
                  <a:lnTo>
                    <a:pt x="132" y="216"/>
                  </a:lnTo>
                  <a:lnTo>
                    <a:pt x="236" y="192"/>
                  </a:lnTo>
                  <a:lnTo>
                    <a:pt x="356" y="176"/>
                  </a:lnTo>
                  <a:lnTo>
                    <a:pt x="416" y="168"/>
                  </a:lnTo>
                  <a:lnTo>
                    <a:pt x="460" y="152"/>
                  </a:lnTo>
                  <a:lnTo>
                    <a:pt x="484" y="140"/>
                  </a:lnTo>
                  <a:lnTo>
                    <a:pt x="496" y="120"/>
                  </a:lnTo>
                  <a:lnTo>
                    <a:pt x="508" y="104"/>
                  </a:lnTo>
                  <a:lnTo>
                    <a:pt x="500" y="92"/>
                  </a:lnTo>
                  <a:lnTo>
                    <a:pt x="496" y="72"/>
                  </a:lnTo>
                  <a:lnTo>
                    <a:pt x="484" y="60"/>
                  </a:lnTo>
                  <a:lnTo>
                    <a:pt x="448" y="36"/>
                  </a:lnTo>
                  <a:lnTo>
                    <a:pt x="400" y="24"/>
                  </a:lnTo>
                  <a:lnTo>
                    <a:pt x="352" y="16"/>
                  </a:lnTo>
                  <a:lnTo>
                    <a:pt x="260" y="16"/>
                  </a:lnTo>
                  <a:lnTo>
                    <a:pt x="212" y="24"/>
                  </a:lnTo>
                  <a:lnTo>
                    <a:pt x="212" y="32"/>
                  </a:lnTo>
                  <a:lnTo>
                    <a:pt x="252" y="24"/>
                  </a:lnTo>
                  <a:lnTo>
                    <a:pt x="344" y="24"/>
                  </a:lnTo>
                  <a:lnTo>
                    <a:pt x="392" y="32"/>
                  </a:lnTo>
                  <a:lnTo>
                    <a:pt x="440" y="44"/>
                  </a:lnTo>
                  <a:lnTo>
                    <a:pt x="476" y="60"/>
                  </a:lnTo>
                  <a:lnTo>
                    <a:pt x="488" y="80"/>
                  </a:lnTo>
                  <a:lnTo>
                    <a:pt x="500" y="92"/>
                  </a:lnTo>
                  <a:lnTo>
                    <a:pt x="500" y="104"/>
                  </a:lnTo>
                  <a:lnTo>
                    <a:pt x="496" y="120"/>
                  </a:lnTo>
                  <a:lnTo>
                    <a:pt x="484" y="132"/>
                  </a:lnTo>
                  <a:lnTo>
                    <a:pt x="452" y="152"/>
                  </a:lnTo>
                  <a:lnTo>
                    <a:pt x="416" y="164"/>
                  </a:lnTo>
                  <a:lnTo>
                    <a:pt x="356" y="176"/>
                  </a:lnTo>
                  <a:lnTo>
                    <a:pt x="228" y="188"/>
                  </a:lnTo>
                  <a:lnTo>
                    <a:pt x="132" y="212"/>
                  </a:lnTo>
                  <a:lnTo>
                    <a:pt x="92" y="224"/>
                  </a:lnTo>
                  <a:lnTo>
                    <a:pt x="56" y="240"/>
                  </a:lnTo>
                  <a:lnTo>
                    <a:pt x="32" y="252"/>
                  </a:lnTo>
                  <a:lnTo>
                    <a:pt x="20" y="272"/>
                  </a:lnTo>
                  <a:lnTo>
                    <a:pt x="8" y="304"/>
                  </a:lnTo>
                  <a:lnTo>
                    <a:pt x="0" y="276"/>
                  </a:lnTo>
                  <a:lnTo>
                    <a:pt x="12" y="248"/>
                  </a:lnTo>
                  <a:lnTo>
                    <a:pt x="32" y="224"/>
                  </a:lnTo>
                  <a:lnTo>
                    <a:pt x="60" y="204"/>
                  </a:lnTo>
                  <a:lnTo>
                    <a:pt x="96" y="188"/>
                  </a:lnTo>
                  <a:lnTo>
                    <a:pt x="156" y="188"/>
                  </a:lnTo>
                  <a:lnTo>
                    <a:pt x="224" y="180"/>
                  </a:lnTo>
                  <a:lnTo>
                    <a:pt x="272" y="176"/>
                  </a:lnTo>
                  <a:lnTo>
                    <a:pt x="304" y="164"/>
                  </a:lnTo>
                  <a:lnTo>
                    <a:pt x="328" y="144"/>
                  </a:lnTo>
                  <a:lnTo>
                    <a:pt x="344" y="132"/>
                  </a:lnTo>
                  <a:lnTo>
                    <a:pt x="352" y="120"/>
                  </a:lnTo>
                  <a:lnTo>
                    <a:pt x="356" y="108"/>
                  </a:lnTo>
                  <a:lnTo>
                    <a:pt x="352" y="84"/>
                  </a:lnTo>
                  <a:lnTo>
                    <a:pt x="340" y="72"/>
                  </a:lnTo>
                  <a:lnTo>
                    <a:pt x="308" y="56"/>
                  </a:lnTo>
                  <a:lnTo>
                    <a:pt x="272" y="44"/>
                  </a:lnTo>
                  <a:lnTo>
                    <a:pt x="216" y="44"/>
                  </a:lnTo>
                  <a:lnTo>
                    <a:pt x="204" y="4"/>
                  </a:lnTo>
                  <a:lnTo>
                    <a:pt x="304" y="0"/>
                  </a:lnTo>
                  <a:lnTo>
                    <a:pt x="380" y="0"/>
                  </a:lnTo>
                  <a:lnTo>
                    <a:pt x="440" y="12"/>
                  </a:lnTo>
                  <a:lnTo>
                    <a:pt x="488" y="24"/>
                  </a:lnTo>
                  <a:lnTo>
                    <a:pt x="520" y="36"/>
                  </a:lnTo>
                  <a:lnTo>
                    <a:pt x="544" y="56"/>
                  </a:lnTo>
                  <a:lnTo>
                    <a:pt x="556"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5232" y="848"/>
              <a:ext cx="292" cy="196"/>
            </a:xfrm>
            <a:custGeom>
              <a:avLst/>
              <a:gdLst/>
              <a:ahLst/>
              <a:cxnLst>
                <a:cxn ang="0">
                  <a:pos x="116" y="184"/>
                </a:cxn>
                <a:cxn ang="0">
                  <a:pos x="80" y="184"/>
                </a:cxn>
                <a:cxn ang="0">
                  <a:pos x="0" y="196"/>
                </a:cxn>
                <a:cxn ang="0">
                  <a:pos x="12" y="192"/>
                </a:cxn>
                <a:cxn ang="0">
                  <a:pos x="36" y="180"/>
                </a:cxn>
                <a:cxn ang="0">
                  <a:pos x="92" y="172"/>
                </a:cxn>
                <a:cxn ang="0">
                  <a:pos x="156" y="148"/>
                </a:cxn>
                <a:cxn ang="0">
                  <a:pos x="200" y="132"/>
                </a:cxn>
                <a:cxn ang="0">
                  <a:pos x="228" y="108"/>
                </a:cxn>
                <a:cxn ang="0">
                  <a:pos x="240" y="88"/>
                </a:cxn>
                <a:cxn ang="0">
                  <a:pos x="248" y="72"/>
                </a:cxn>
                <a:cxn ang="0">
                  <a:pos x="240" y="60"/>
                </a:cxn>
                <a:cxn ang="0">
                  <a:pos x="236" y="40"/>
                </a:cxn>
                <a:cxn ang="0">
                  <a:pos x="216" y="24"/>
                </a:cxn>
                <a:cxn ang="0">
                  <a:pos x="180" y="0"/>
                </a:cxn>
                <a:cxn ang="0">
                  <a:pos x="216" y="4"/>
                </a:cxn>
                <a:cxn ang="0">
                  <a:pos x="240" y="12"/>
                </a:cxn>
                <a:cxn ang="0">
                  <a:pos x="260" y="28"/>
                </a:cxn>
                <a:cxn ang="0">
                  <a:pos x="280" y="40"/>
                </a:cxn>
                <a:cxn ang="0">
                  <a:pos x="292" y="64"/>
                </a:cxn>
                <a:cxn ang="0">
                  <a:pos x="292" y="76"/>
                </a:cxn>
                <a:cxn ang="0">
                  <a:pos x="292" y="84"/>
                </a:cxn>
                <a:cxn ang="0">
                  <a:pos x="284" y="108"/>
                </a:cxn>
                <a:cxn ang="0">
                  <a:pos x="260" y="132"/>
                </a:cxn>
                <a:cxn ang="0">
                  <a:pos x="228" y="148"/>
                </a:cxn>
                <a:cxn ang="0">
                  <a:pos x="200" y="160"/>
                </a:cxn>
                <a:cxn ang="0">
                  <a:pos x="140" y="180"/>
                </a:cxn>
                <a:cxn ang="0">
                  <a:pos x="116" y="184"/>
                </a:cxn>
              </a:cxnLst>
              <a:rect l="0" t="0" r="0" b="0"/>
              <a:pathLst>
                <a:path w="292" h="196">
                  <a:moveTo>
                    <a:pt x="116" y="184"/>
                  </a:moveTo>
                  <a:lnTo>
                    <a:pt x="80" y="184"/>
                  </a:lnTo>
                  <a:lnTo>
                    <a:pt x="0" y="196"/>
                  </a:lnTo>
                  <a:lnTo>
                    <a:pt x="12" y="192"/>
                  </a:lnTo>
                  <a:lnTo>
                    <a:pt x="36" y="180"/>
                  </a:lnTo>
                  <a:lnTo>
                    <a:pt x="92" y="172"/>
                  </a:lnTo>
                  <a:lnTo>
                    <a:pt x="156" y="148"/>
                  </a:lnTo>
                  <a:lnTo>
                    <a:pt x="200" y="132"/>
                  </a:lnTo>
                  <a:lnTo>
                    <a:pt x="228" y="108"/>
                  </a:lnTo>
                  <a:lnTo>
                    <a:pt x="240" y="88"/>
                  </a:lnTo>
                  <a:lnTo>
                    <a:pt x="248" y="72"/>
                  </a:lnTo>
                  <a:lnTo>
                    <a:pt x="240" y="60"/>
                  </a:lnTo>
                  <a:lnTo>
                    <a:pt x="236" y="40"/>
                  </a:lnTo>
                  <a:lnTo>
                    <a:pt x="216" y="24"/>
                  </a:lnTo>
                  <a:lnTo>
                    <a:pt x="180" y="0"/>
                  </a:lnTo>
                  <a:lnTo>
                    <a:pt x="216" y="4"/>
                  </a:lnTo>
                  <a:lnTo>
                    <a:pt x="240" y="12"/>
                  </a:lnTo>
                  <a:lnTo>
                    <a:pt x="260" y="28"/>
                  </a:lnTo>
                  <a:lnTo>
                    <a:pt x="280" y="40"/>
                  </a:lnTo>
                  <a:lnTo>
                    <a:pt x="292" y="64"/>
                  </a:lnTo>
                  <a:lnTo>
                    <a:pt x="292" y="76"/>
                  </a:lnTo>
                  <a:lnTo>
                    <a:pt x="292" y="84"/>
                  </a:lnTo>
                  <a:lnTo>
                    <a:pt x="284" y="108"/>
                  </a:lnTo>
                  <a:lnTo>
                    <a:pt x="260" y="132"/>
                  </a:lnTo>
                  <a:lnTo>
                    <a:pt x="228" y="148"/>
                  </a:lnTo>
                  <a:lnTo>
                    <a:pt x="200" y="160"/>
                  </a:lnTo>
                  <a:lnTo>
                    <a:pt x="140" y="180"/>
                  </a:lnTo>
                  <a:lnTo>
                    <a:pt x="116" y="1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5384" y="832"/>
              <a:ext cx="192" cy="196"/>
            </a:xfrm>
            <a:custGeom>
              <a:avLst/>
              <a:gdLst/>
              <a:ahLst/>
              <a:cxnLst>
                <a:cxn ang="0">
                  <a:pos x="192" y="88"/>
                </a:cxn>
                <a:cxn ang="0">
                  <a:pos x="192" y="92"/>
                </a:cxn>
                <a:cxn ang="0">
                  <a:pos x="188" y="112"/>
                </a:cxn>
                <a:cxn ang="0">
                  <a:pos x="176" y="128"/>
                </a:cxn>
                <a:cxn ang="0">
                  <a:pos x="156" y="148"/>
                </a:cxn>
                <a:cxn ang="0">
                  <a:pos x="128" y="164"/>
                </a:cxn>
                <a:cxn ang="0">
                  <a:pos x="72" y="184"/>
                </a:cxn>
                <a:cxn ang="0">
                  <a:pos x="52" y="188"/>
                </a:cxn>
                <a:cxn ang="0">
                  <a:pos x="12" y="196"/>
                </a:cxn>
                <a:cxn ang="0">
                  <a:pos x="48" y="184"/>
                </a:cxn>
                <a:cxn ang="0">
                  <a:pos x="88" y="164"/>
                </a:cxn>
                <a:cxn ang="0">
                  <a:pos x="128" y="136"/>
                </a:cxn>
                <a:cxn ang="0">
                  <a:pos x="140" y="116"/>
                </a:cxn>
                <a:cxn ang="0">
                  <a:pos x="144" y="100"/>
                </a:cxn>
                <a:cxn ang="0">
                  <a:pos x="144" y="92"/>
                </a:cxn>
                <a:cxn ang="0">
                  <a:pos x="144" y="80"/>
                </a:cxn>
                <a:cxn ang="0">
                  <a:pos x="128" y="52"/>
                </a:cxn>
                <a:cxn ang="0">
                  <a:pos x="116" y="40"/>
                </a:cxn>
                <a:cxn ang="0">
                  <a:pos x="88" y="28"/>
                </a:cxn>
                <a:cxn ang="0">
                  <a:pos x="60" y="16"/>
                </a:cxn>
                <a:cxn ang="0">
                  <a:pos x="16" y="8"/>
                </a:cxn>
                <a:cxn ang="0">
                  <a:pos x="0" y="0"/>
                </a:cxn>
                <a:cxn ang="0">
                  <a:pos x="48" y="8"/>
                </a:cxn>
                <a:cxn ang="0">
                  <a:pos x="108" y="20"/>
                </a:cxn>
                <a:cxn ang="0">
                  <a:pos x="132" y="32"/>
                </a:cxn>
                <a:cxn ang="0">
                  <a:pos x="164" y="44"/>
                </a:cxn>
                <a:cxn ang="0">
                  <a:pos x="180" y="64"/>
                </a:cxn>
                <a:cxn ang="0">
                  <a:pos x="192" y="88"/>
                </a:cxn>
              </a:cxnLst>
              <a:rect l="0" t="0" r="0" b="0"/>
              <a:pathLst>
                <a:path w="192" h="196">
                  <a:moveTo>
                    <a:pt x="192" y="88"/>
                  </a:moveTo>
                  <a:lnTo>
                    <a:pt x="192" y="92"/>
                  </a:lnTo>
                  <a:lnTo>
                    <a:pt x="188" y="112"/>
                  </a:lnTo>
                  <a:lnTo>
                    <a:pt x="176" y="128"/>
                  </a:lnTo>
                  <a:lnTo>
                    <a:pt x="156" y="148"/>
                  </a:lnTo>
                  <a:lnTo>
                    <a:pt x="128" y="164"/>
                  </a:lnTo>
                  <a:lnTo>
                    <a:pt x="72" y="184"/>
                  </a:lnTo>
                  <a:lnTo>
                    <a:pt x="52" y="188"/>
                  </a:lnTo>
                  <a:lnTo>
                    <a:pt x="12" y="196"/>
                  </a:lnTo>
                  <a:lnTo>
                    <a:pt x="48" y="184"/>
                  </a:lnTo>
                  <a:lnTo>
                    <a:pt x="88" y="164"/>
                  </a:lnTo>
                  <a:lnTo>
                    <a:pt x="128" y="136"/>
                  </a:lnTo>
                  <a:lnTo>
                    <a:pt x="140" y="116"/>
                  </a:lnTo>
                  <a:lnTo>
                    <a:pt x="144" y="100"/>
                  </a:lnTo>
                  <a:lnTo>
                    <a:pt x="144" y="92"/>
                  </a:lnTo>
                  <a:lnTo>
                    <a:pt x="144" y="80"/>
                  </a:lnTo>
                  <a:lnTo>
                    <a:pt x="128" y="52"/>
                  </a:lnTo>
                  <a:lnTo>
                    <a:pt x="116" y="40"/>
                  </a:lnTo>
                  <a:lnTo>
                    <a:pt x="88" y="28"/>
                  </a:lnTo>
                  <a:lnTo>
                    <a:pt x="60" y="16"/>
                  </a:lnTo>
                  <a:lnTo>
                    <a:pt x="16" y="8"/>
                  </a:lnTo>
                  <a:lnTo>
                    <a:pt x="0" y="0"/>
                  </a:lnTo>
                  <a:lnTo>
                    <a:pt x="48" y="8"/>
                  </a:lnTo>
                  <a:lnTo>
                    <a:pt x="108" y="20"/>
                  </a:lnTo>
                  <a:lnTo>
                    <a:pt x="132" y="32"/>
                  </a:lnTo>
                  <a:lnTo>
                    <a:pt x="164" y="44"/>
                  </a:lnTo>
                  <a:lnTo>
                    <a:pt x="180" y="64"/>
                  </a:lnTo>
                  <a:lnTo>
                    <a:pt x="192"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4880" y="756"/>
              <a:ext cx="624" cy="580"/>
            </a:xfrm>
            <a:custGeom>
              <a:avLst/>
              <a:gdLst/>
              <a:ahLst/>
              <a:cxnLst>
                <a:cxn ang="0">
                  <a:pos x="408" y="60"/>
                </a:cxn>
                <a:cxn ang="0">
                  <a:pos x="516" y="84"/>
                </a:cxn>
                <a:cxn ang="0">
                  <a:pos x="576" y="128"/>
                </a:cxn>
                <a:cxn ang="0">
                  <a:pos x="592" y="164"/>
                </a:cxn>
                <a:cxn ang="0">
                  <a:pos x="576" y="200"/>
                </a:cxn>
                <a:cxn ang="0">
                  <a:pos x="504" y="240"/>
                </a:cxn>
                <a:cxn ang="0">
                  <a:pos x="396" y="264"/>
                </a:cxn>
                <a:cxn ang="0">
                  <a:pos x="344" y="288"/>
                </a:cxn>
                <a:cxn ang="0">
                  <a:pos x="248" y="320"/>
                </a:cxn>
                <a:cxn ang="0">
                  <a:pos x="172" y="376"/>
                </a:cxn>
                <a:cxn ang="0">
                  <a:pos x="152" y="404"/>
                </a:cxn>
                <a:cxn ang="0">
                  <a:pos x="152" y="428"/>
                </a:cxn>
                <a:cxn ang="0">
                  <a:pos x="196" y="484"/>
                </a:cxn>
                <a:cxn ang="0">
                  <a:pos x="308" y="520"/>
                </a:cxn>
                <a:cxn ang="0">
                  <a:pos x="624" y="580"/>
                </a:cxn>
                <a:cxn ang="0">
                  <a:pos x="420" y="556"/>
                </a:cxn>
                <a:cxn ang="0">
                  <a:pos x="220" y="512"/>
                </a:cxn>
                <a:cxn ang="0">
                  <a:pos x="124" y="460"/>
                </a:cxn>
                <a:cxn ang="0">
                  <a:pos x="92" y="412"/>
                </a:cxn>
                <a:cxn ang="0">
                  <a:pos x="92" y="380"/>
                </a:cxn>
                <a:cxn ang="0">
                  <a:pos x="140" y="332"/>
                </a:cxn>
                <a:cxn ang="0">
                  <a:pos x="212" y="296"/>
                </a:cxn>
                <a:cxn ang="0">
                  <a:pos x="308" y="276"/>
                </a:cxn>
                <a:cxn ang="0">
                  <a:pos x="460" y="228"/>
                </a:cxn>
                <a:cxn ang="0">
                  <a:pos x="496" y="204"/>
                </a:cxn>
                <a:cxn ang="0">
                  <a:pos x="516" y="152"/>
                </a:cxn>
                <a:cxn ang="0">
                  <a:pos x="492" y="120"/>
                </a:cxn>
                <a:cxn ang="0">
                  <a:pos x="408" y="72"/>
                </a:cxn>
                <a:cxn ang="0">
                  <a:pos x="308" y="52"/>
                </a:cxn>
                <a:cxn ang="0">
                  <a:pos x="44" y="52"/>
                </a:cxn>
                <a:cxn ang="0">
                  <a:pos x="0" y="0"/>
                </a:cxn>
                <a:cxn ang="0">
                  <a:pos x="112" y="28"/>
                </a:cxn>
                <a:cxn ang="0">
                  <a:pos x="376" y="60"/>
                </a:cxn>
              </a:cxnLst>
              <a:rect l="0" t="0" r="0" b="0"/>
              <a:pathLst>
                <a:path w="624" h="580">
                  <a:moveTo>
                    <a:pt x="376" y="60"/>
                  </a:moveTo>
                  <a:lnTo>
                    <a:pt x="408" y="60"/>
                  </a:lnTo>
                  <a:lnTo>
                    <a:pt x="472" y="72"/>
                  </a:lnTo>
                  <a:lnTo>
                    <a:pt x="516" y="84"/>
                  </a:lnTo>
                  <a:lnTo>
                    <a:pt x="544" y="104"/>
                  </a:lnTo>
                  <a:lnTo>
                    <a:pt x="576" y="128"/>
                  </a:lnTo>
                  <a:lnTo>
                    <a:pt x="592" y="156"/>
                  </a:lnTo>
                  <a:lnTo>
                    <a:pt x="592" y="164"/>
                  </a:lnTo>
                  <a:lnTo>
                    <a:pt x="588" y="180"/>
                  </a:lnTo>
                  <a:lnTo>
                    <a:pt x="576" y="200"/>
                  </a:lnTo>
                  <a:lnTo>
                    <a:pt x="552" y="216"/>
                  </a:lnTo>
                  <a:lnTo>
                    <a:pt x="504" y="240"/>
                  </a:lnTo>
                  <a:lnTo>
                    <a:pt x="436" y="260"/>
                  </a:lnTo>
                  <a:lnTo>
                    <a:pt x="396" y="264"/>
                  </a:lnTo>
                  <a:lnTo>
                    <a:pt x="364" y="276"/>
                  </a:lnTo>
                  <a:lnTo>
                    <a:pt x="344" y="288"/>
                  </a:lnTo>
                  <a:lnTo>
                    <a:pt x="296" y="300"/>
                  </a:lnTo>
                  <a:lnTo>
                    <a:pt x="248" y="320"/>
                  </a:lnTo>
                  <a:lnTo>
                    <a:pt x="208" y="344"/>
                  </a:lnTo>
                  <a:lnTo>
                    <a:pt x="172" y="376"/>
                  </a:lnTo>
                  <a:lnTo>
                    <a:pt x="160" y="388"/>
                  </a:lnTo>
                  <a:lnTo>
                    <a:pt x="152" y="404"/>
                  </a:lnTo>
                  <a:lnTo>
                    <a:pt x="148" y="416"/>
                  </a:lnTo>
                  <a:lnTo>
                    <a:pt x="152" y="428"/>
                  </a:lnTo>
                  <a:lnTo>
                    <a:pt x="164" y="460"/>
                  </a:lnTo>
                  <a:lnTo>
                    <a:pt x="196" y="484"/>
                  </a:lnTo>
                  <a:lnTo>
                    <a:pt x="244" y="500"/>
                  </a:lnTo>
                  <a:lnTo>
                    <a:pt x="308" y="520"/>
                  </a:lnTo>
                  <a:lnTo>
                    <a:pt x="424" y="544"/>
                  </a:lnTo>
                  <a:lnTo>
                    <a:pt x="624" y="580"/>
                  </a:lnTo>
                  <a:lnTo>
                    <a:pt x="520" y="572"/>
                  </a:lnTo>
                  <a:lnTo>
                    <a:pt x="420" y="556"/>
                  </a:lnTo>
                  <a:lnTo>
                    <a:pt x="304" y="536"/>
                  </a:lnTo>
                  <a:lnTo>
                    <a:pt x="220" y="512"/>
                  </a:lnTo>
                  <a:lnTo>
                    <a:pt x="160" y="484"/>
                  </a:lnTo>
                  <a:lnTo>
                    <a:pt x="124" y="460"/>
                  </a:lnTo>
                  <a:lnTo>
                    <a:pt x="96" y="428"/>
                  </a:lnTo>
                  <a:lnTo>
                    <a:pt x="92" y="412"/>
                  </a:lnTo>
                  <a:lnTo>
                    <a:pt x="92" y="400"/>
                  </a:lnTo>
                  <a:lnTo>
                    <a:pt x="92" y="380"/>
                  </a:lnTo>
                  <a:lnTo>
                    <a:pt x="112" y="348"/>
                  </a:lnTo>
                  <a:lnTo>
                    <a:pt x="140" y="332"/>
                  </a:lnTo>
                  <a:lnTo>
                    <a:pt x="176" y="312"/>
                  </a:lnTo>
                  <a:lnTo>
                    <a:pt x="212" y="296"/>
                  </a:lnTo>
                  <a:lnTo>
                    <a:pt x="280" y="284"/>
                  </a:lnTo>
                  <a:lnTo>
                    <a:pt x="308" y="276"/>
                  </a:lnTo>
                  <a:lnTo>
                    <a:pt x="408" y="252"/>
                  </a:lnTo>
                  <a:lnTo>
                    <a:pt x="460" y="228"/>
                  </a:lnTo>
                  <a:lnTo>
                    <a:pt x="492" y="212"/>
                  </a:lnTo>
                  <a:lnTo>
                    <a:pt x="496" y="204"/>
                  </a:lnTo>
                  <a:lnTo>
                    <a:pt x="516" y="176"/>
                  </a:lnTo>
                  <a:lnTo>
                    <a:pt x="516" y="152"/>
                  </a:lnTo>
                  <a:lnTo>
                    <a:pt x="504" y="132"/>
                  </a:lnTo>
                  <a:lnTo>
                    <a:pt x="492" y="120"/>
                  </a:lnTo>
                  <a:lnTo>
                    <a:pt x="456" y="96"/>
                  </a:lnTo>
                  <a:lnTo>
                    <a:pt x="408" y="72"/>
                  </a:lnTo>
                  <a:lnTo>
                    <a:pt x="364" y="60"/>
                  </a:lnTo>
                  <a:lnTo>
                    <a:pt x="308" y="52"/>
                  </a:lnTo>
                  <a:lnTo>
                    <a:pt x="196" y="48"/>
                  </a:lnTo>
                  <a:lnTo>
                    <a:pt x="44" y="52"/>
                  </a:lnTo>
                  <a:lnTo>
                    <a:pt x="24" y="24"/>
                  </a:lnTo>
                  <a:lnTo>
                    <a:pt x="0" y="0"/>
                  </a:lnTo>
                  <a:lnTo>
                    <a:pt x="36" y="12"/>
                  </a:lnTo>
                  <a:lnTo>
                    <a:pt x="112" y="28"/>
                  </a:lnTo>
                  <a:lnTo>
                    <a:pt x="224" y="48"/>
                  </a:lnTo>
                  <a:lnTo>
                    <a:pt x="376"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5696" y="768"/>
              <a:ext cx="1" cy="4"/>
            </a:xfrm>
            <a:custGeom>
              <a:avLst/>
              <a:gdLst/>
              <a:ahLst/>
              <a:cxnLst>
                <a:cxn ang="0">
                  <a:pos x="0" y="4"/>
                </a:cxn>
                <a:cxn ang="0">
                  <a:pos x="0" y="0"/>
                </a:cxn>
                <a:cxn ang="0">
                  <a:pos x="0" y="4"/>
                </a:cxn>
              </a:cxnLst>
              <a:rect l="0" t="0" r="0" b="0"/>
              <a:pathLst>
                <a:path h="4">
                  <a:moveTo>
                    <a:pt x="0" y="4"/>
                  </a:moveTo>
                  <a:lnTo>
                    <a:pt x="0" y="0"/>
                  </a:lnTo>
                  <a:lnTo>
                    <a:pt x="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4924" y="472"/>
              <a:ext cx="276" cy="308"/>
            </a:xfrm>
            <a:custGeom>
              <a:avLst/>
              <a:gdLst/>
              <a:ahLst/>
              <a:cxnLst>
                <a:cxn ang="0">
                  <a:pos x="48" y="152"/>
                </a:cxn>
                <a:cxn ang="0">
                  <a:pos x="52" y="176"/>
                </a:cxn>
                <a:cxn ang="0">
                  <a:pos x="68" y="204"/>
                </a:cxn>
                <a:cxn ang="0">
                  <a:pos x="96" y="228"/>
                </a:cxn>
                <a:cxn ang="0">
                  <a:pos x="132" y="240"/>
                </a:cxn>
                <a:cxn ang="0">
                  <a:pos x="204" y="276"/>
                </a:cxn>
                <a:cxn ang="0">
                  <a:pos x="276" y="308"/>
                </a:cxn>
                <a:cxn ang="0">
                  <a:pos x="200" y="284"/>
                </a:cxn>
                <a:cxn ang="0">
                  <a:pos x="104" y="248"/>
                </a:cxn>
                <a:cxn ang="0">
                  <a:pos x="60" y="228"/>
                </a:cxn>
                <a:cxn ang="0">
                  <a:pos x="24" y="204"/>
                </a:cxn>
                <a:cxn ang="0">
                  <a:pos x="0" y="176"/>
                </a:cxn>
                <a:cxn ang="0">
                  <a:pos x="0" y="156"/>
                </a:cxn>
                <a:cxn ang="0">
                  <a:pos x="0" y="140"/>
                </a:cxn>
                <a:cxn ang="0">
                  <a:pos x="4" y="120"/>
                </a:cxn>
                <a:cxn ang="0">
                  <a:pos x="16" y="104"/>
                </a:cxn>
                <a:cxn ang="0">
                  <a:pos x="36" y="76"/>
                </a:cxn>
                <a:cxn ang="0">
                  <a:pos x="68" y="60"/>
                </a:cxn>
                <a:cxn ang="0">
                  <a:pos x="108" y="36"/>
                </a:cxn>
                <a:cxn ang="0">
                  <a:pos x="168" y="16"/>
                </a:cxn>
                <a:cxn ang="0">
                  <a:pos x="240" y="0"/>
                </a:cxn>
                <a:cxn ang="0">
                  <a:pos x="248" y="0"/>
                </a:cxn>
                <a:cxn ang="0">
                  <a:pos x="188" y="16"/>
                </a:cxn>
                <a:cxn ang="0">
                  <a:pos x="140" y="40"/>
                </a:cxn>
                <a:cxn ang="0">
                  <a:pos x="104" y="64"/>
                </a:cxn>
                <a:cxn ang="0">
                  <a:pos x="80" y="92"/>
                </a:cxn>
                <a:cxn ang="0">
                  <a:pos x="60" y="116"/>
                </a:cxn>
                <a:cxn ang="0">
                  <a:pos x="52" y="132"/>
                </a:cxn>
                <a:cxn ang="0">
                  <a:pos x="48" y="152"/>
                </a:cxn>
              </a:cxnLst>
              <a:rect l="0" t="0" r="0" b="0"/>
              <a:pathLst>
                <a:path w="276" h="308">
                  <a:moveTo>
                    <a:pt x="48" y="152"/>
                  </a:moveTo>
                  <a:lnTo>
                    <a:pt x="52" y="176"/>
                  </a:lnTo>
                  <a:lnTo>
                    <a:pt x="68" y="204"/>
                  </a:lnTo>
                  <a:lnTo>
                    <a:pt x="96" y="228"/>
                  </a:lnTo>
                  <a:lnTo>
                    <a:pt x="132" y="240"/>
                  </a:lnTo>
                  <a:lnTo>
                    <a:pt x="204" y="276"/>
                  </a:lnTo>
                  <a:lnTo>
                    <a:pt x="276" y="308"/>
                  </a:lnTo>
                  <a:lnTo>
                    <a:pt x="200" y="284"/>
                  </a:lnTo>
                  <a:lnTo>
                    <a:pt x="104" y="248"/>
                  </a:lnTo>
                  <a:lnTo>
                    <a:pt x="60" y="228"/>
                  </a:lnTo>
                  <a:lnTo>
                    <a:pt x="24" y="204"/>
                  </a:lnTo>
                  <a:lnTo>
                    <a:pt x="0" y="176"/>
                  </a:lnTo>
                  <a:lnTo>
                    <a:pt x="0" y="156"/>
                  </a:lnTo>
                  <a:lnTo>
                    <a:pt x="0" y="140"/>
                  </a:lnTo>
                  <a:lnTo>
                    <a:pt x="4" y="120"/>
                  </a:lnTo>
                  <a:lnTo>
                    <a:pt x="16" y="104"/>
                  </a:lnTo>
                  <a:lnTo>
                    <a:pt x="36" y="76"/>
                  </a:lnTo>
                  <a:lnTo>
                    <a:pt x="68" y="60"/>
                  </a:lnTo>
                  <a:lnTo>
                    <a:pt x="108" y="36"/>
                  </a:lnTo>
                  <a:lnTo>
                    <a:pt x="168" y="16"/>
                  </a:lnTo>
                  <a:lnTo>
                    <a:pt x="240" y="0"/>
                  </a:lnTo>
                  <a:lnTo>
                    <a:pt x="248" y="0"/>
                  </a:lnTo>
                  <a:lnTo>
                    <a:pt x="188" y="16"/>
                  </a:lnTo>
                  <a:lnTo>
                    <a:pt x="140" y="40"/>
                  </a:lnTo>
                  <a:lnTo>
                    <a:pt x="104" y="64"/>
                  </a:lnTo>
                  <a:lnTo>
                    <a:pt x="80" y="92"/>
                  </a:lnTo>
                  <a:lnTo>
                    <a:pt x="60" y="116"/>
                  </a:lnTo>
                  <a:lnTo>
                    <a:pt x="52" y="132"/>
                  </a:lnTo>
                  <a:lnTo>
                    <a:pt x="48"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5032" y="448"/>
              <a:ext cx="696" cy="360"/>
            </a:xfrm>
            <a:custGeom>
              <a:avLst/>
              <a:gdLst/>
              <a:ahLst/>
              <a:cxnLst>
                <a:cxn ang="0">
                  <a:pos x="164" y="76"/>
                </a:cxn>
                <a:cxn ang="0">
                  <a:pos x="128" y="96"/>
                </a:cxn>
                <a:cxn ang="0">
                  <a:pos x="104" y="116"/>
                </a:cxn>
                <a:cxn ang="0">
                  <a:pos x="84" y="132"/>
                </a:cxn>
                <a:cxn ang="0">
                  <a:pos x="80" y="152"/>
                </a:cxn>
                <a:cxn ang="0">
                  <a:pos x="80" y="180"/>
                </a:cxn>
                <a:cxn ang="0">
                  <a:pos x="92" y="204"/>
                </a:cxn>
                <a:cxn ang="0">
                  <a:pos x="116" y="228"/>
                </a:cxn>
                <a:cxn ang="0">
                  <a:pos x="132" y="248"/>
                </a:cxn>
                <a:cxn ang="0">
                  <a:pos x="164" y="260"/>
                </a:cxn>
                <a:cxn ang="0">
                  <a:pos x="236" y="288"/>
                </a:cxn>
                <a:cxn ang="0">
                  <a:pos x="328" y="308"/>
                </a:cxn>
                <a:cxn ang="0">
                  <a:pos x="424" y="324"/>
                </a:cxn>
                <a:cxn ang="0">
                  <a:pos x="592" y="344"/>
                </a:cxn>
                <a:cxn ang="0">
                  <a:pos x="676" y="344"/>
                </a:cxn>
                <a:cxn ang="0">
                  <a:pos x="688" y="356"/>
                </a:cxn>
                <a:cxn ang="0">
                  <a:pos x="696" y="360"/>
                </a:cxn>
                <a:cxn ang="0">
                  <a:pos x="648" y="360"/>
                </a:cxn>
                <a:cxn ang="0">
                  <a:pos x="544" y="360"/>
                </a:cxn>
                <a:cxn ang="0">
                  <a:pos x="472" y="356"/>
                </a:cxn>
                <a:cxn ang="0">
                  <a:pos x="388" y="344"/>
                </a:cxn>
                <a:cxn ang="0">
                  <a:pos x="292" y="320"/>
                </a:cxn>
                <a:cxn ang="0">
                  <a:pos x="188" y="296"/>
                </a:cxn>
                <a:cxn ang="0">
                  <a:pos x="164" y="284"/>
                </a:cxn>
                <a:cxn ang="0">
                  <a:pos x="108" y="264"/>
                </a:cxn>
                <a:cxn ang="0">
                  <a:pos x="44" y="240"/>
                </a:cxn>
                <a:cxn ang="0">
                  <a:pos x="20" y="216"/>
                </a:cxn>
                <a:cxn ang="0">
                  <a:pos x="8" y="192"/>
                </a:cxn>
                <a:cxn ang="0">
                  <a:pos x="0" y="164"/>
                </a:cxn>
                <a:cxn ang="0">
                  <a:pos x="12" y="132"/>
                </a:cxn>
                <a:cxn ang="0">
                  <a:pos x="24" y="120"/>
                </a:cxn>
                <a:cxn ang="0">
                  <a:pos x="68" y="84"/>
                </a:cxn>
                <a:cxn ang="0">
                  <a:pos x="104" y="60"/>
                </a:cxn>
                <a:cxn ang="0">
                  <a:pos x="152" y="40"/>
                </a:cxn>
                <a:cxn ang="0">
                  <a:pos x="220" y="24"/>
                </a:cxn>
                <a:cxn ang="0">
                  <a:pos x="296" y="12"/>
                </a:cxn>
                <a:cxn ang="0">
                  <a:pos x="436" y="0"/>
                </a:cxn>
                <a:cxn ang="0">
                  <a:pos x="316" y="24"/>
                </a:cxn>
                <a:cxn ang="0">
                  <a:pos x="232" y="48"/>
                </a:cxn>
                <a:cxn ang="0">
                  <a:pos x="164" y="76"/>
                </a:cxn>
              </a:cxnLst>
              <a:rect l="0" t="0" r="0" b="0"/>
              <a:pathLst>
                <a:path w="696" h="360">
                  <a:moveTo>
                    <a:pt x="164" y="76"/>
                  </a:moveTo>
                  <a:lnTo>
                    <a:pt x="128" y="96"/>
                  </a:lnTo>
                  <a:lnTo>
                    <a:pt x="104" y="116"/>
                  </a:lnTo>
                  <a:lnTo>
                    <a:pt x="84" y="132"/>
                  </a:lnTo>
                  <a:lnTo>
                    <a:pt x="80" y="152"/>
                  </a:lnTo>
                  <a:lnTo>
                    <a:pt x="80" y="180"/>
                  </a:lnTo>
                  <a:lnTo>
                    <a:pt x="92" y="204"/>
                  </a:lnTo>
                  <a:lnTo>
                    <a:pt x="116" y="228"/>
                  </a:lnTo>
                  <a:lnTo>
                    <a:pt x="132" y="248"/>
                  </a:lnTo>
                  <a:lnTo>
                    <a:pt x="164" y="260"/>
                  </a:lnTo>
                  <a:lnTo>
                    <a:pt x="236" y="288"/>
                  </a:lnTo>
                  <a:lnTo>
                    <a:pt x="328" y="308"/>
                  </a:lnTo>
                  <a:lnTo>
                    <a:pt x="424" y="324"/>
                  </a:lnTo>
                  <a:lnTo>
                    <a:pt x="592" y="344"/>
                  </a:lnTo>
                  <a:lnTo>
                    <a:pt x="676" y="344"/>
                  </a:lnTo>
                  <a:lnTo>
                    <a:pt x="688" y="356"/>
                  </a:lnTo>
                  <a:lnTo>
                    <a:pt x="696" y="360"/>
                  </a:lnTo>
                  <a:lnTo>
                    <a:pt x="648" y="360"/>
                  </a:lnTo>
                  <a:lnTo>
                    <a:pt x="544" y="360"/>
                  </a:lnTo>
                  <a:lnTo>
                    <a:pt x="472" y="356"/>
                  </a:lnTo>
                  <a:lnTo>
                    <a:pt x="388" y="344"/>
                  </a:lnTo>
                  <a:lnTo>
                    <a:pt x="292" y="320"/>
                  </a:lnTo>
                  <a:lnTo>
                    <a:pt x="188" y="296"/>
                  </a:lnTo>
                  <a:lnTo>
                    <a:pt x="164" y="284"/>
                  </a:lnTo>
                  <a:lnTo>
                    <a:pt x="108" y="264"/>
                  </a:lnTo>
                  <a:lnTo>
                    <a:pt x="44" y="240"/>
                  </a:lnTo>
                  <a:lnTo>
                    <a:pt x="20" y="216"/>
                  </a:lnTo>
                  <a:lnTo>
                    <a:pt x="8" y="192"/>
                  </a:lnTo>
                  <a:lnTo>
                    <a:pt x="0" y="164"/>
                  </a:lnTo>
                  <a:lnTo>
                    <a:pt x="12" y="132"/>
                  </a:lnTo>
                  <a:lnTo>
                    <a:pt x="24" y="120"/>
                  </a:lnTo>
                  <a:lnTo>
                    <a:pt x="68" y="84"/>
                  </a:lnTo>
                  <a:lnTo>
                    <a:pt x="104" y="60"/>
                  </a:lnTo>
                  <a:lnTo>
                    <a:pt x="152" y="40"/>
                  </a:lnTo>
                  <a:lnTo>
                    <a:pt x="220" y="24"/>
                  </a:lnTo>
                  <a:lnTo>
                    <a:pt x="296" y="12"/>
                  </a:lnTo>
                  <a:lnTo>
                    <a:pt x="436" y="0"/>
                  </a:lnTo>
                  <a:lnTo>
                    <a:pt x="316" y="24"/>
                  </a:lnTo>
                  <a:lnTo>
                    <a:pt x="232" y="48"/>
                  </a:lnTo>
                  <a:lnTo>
                    <a:pt x="164" y="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4772" y="400"/>
              <a:ext cx="840" cy="384"/>
            </a:xfrm>
            <a:custGeom>
              <a:avLst/>
              <a:gdLst/>
              <a:ahLst/>
              <a:cxnLst>
                <a:cxn ang="0">
                  <a:pos x="840" y="0"/>
                </a:cxn>
                <a:cxn ang="0">
                  <a:pos x="828" y="12"/>
                </a:cxn>
                <a:cxn ang="0">
                  <a:pos x="812" y="24"/>
                </a:cxn>
                <a:cxn ang="0">
                  <a:pos x="764" y="36"/>
                </a:cxn>
                <a:cxn ang="0">
                  <a:pos x="700" y="48"/>
                </a:cxn>
                <a:cxn ang="0">
                  <a:pos x="564" y="52"/>
                </a:cxn>
                <a:cxn ang="0">
                  <a:pos x="464" y="60"/>
                </a:cxn>
                <a:cxn ang="0">
                  <a:pos x="392" y="72"/>
                </a:cxn>
                <a:cxn ang="0">
                  <a:pos x="316" y="84"/>
                </a:cxn>
                <a:cxn ang="0">
                  <a:pos x="260" y="100"/>
                </a:cxn>
                <a:cxn ang="0">
                  <a:pos x="212" y="124"/>
                </a:cxn>
                <a:cxn ang="0">
                  <a:pos x="180" y="148"/>
                </a:cxn>
                <a:cxn ang="0">
                  <a:pos x="164" y="168"/>
                </a:cxn>
                <a:cxn ang="0">
                  <a:pos x="152" y="192"/>
                </a:cxn>
                <a:cxn ang="0">
                  <a:pos x="144" y="212"/>
                </a:cxn>
                <a:cxn ang="0">
                  <a:pos x="144" y="228"/>
                </a:cxn>
                <a:cxn ang="0">
                  <a:pos x="152" y="248"/>
                </a:cxn>
                <a:cxn ang="0">
                  <a:pos x="176" y="276"/>
                </a:cxn>
                <a:cxn ang="0">
                  <a:pos x="212" y="300"/>
                </a:cxn>
                <a:cxn ang="0">
                  <a:pos x="256" y="324"/>
                </a:cxn>
                <a:cxn ang="0">
                  <a:pos x="356" y="360"/>
                </a:cxn>
                <a:cxn ang="0">
                  <a:pos x="436" y="384"/>
                </a:cxn>
                <a:cxn ang="0">
                  <a:pos x="292" y="380"/>
                </a:cxn>
                <a:cxn ang="0">
                  <a:pos x="176" y="356"/>
                </a:cxn>
                <a:cxn ang="0">
                  <a:pos x="96" y="324"/>
                </a:cxn>
                <a:cxn ang="0">
                  <a:pos x="48" y="300"/>
                </a:cxn>
                <a:cxn ang="0">
                  <a:pos x="20" y="272"/>
                </a:cxn>
                <a:cxn ang="0">
                  <a:pos x="8" y="248"/>
                </a:cxn>
                <a:cxn ang="0">
                  <a:pos x="0" y="228"/>
                </a:cxn>
                <a:cxn ang="0">
                  <a:pos x="0" y="212"/>
                </a:cxn>
                <a:cxn ang="0">
                  <a:pos x="8" y="192"/>
                </a:cxn>
                <a:cxn ang="0">
                  <a:pos x="20" y="176"/>
                </a:cxn>
                <a:cxn ang="0">
                  <a:pos x="48" y="144"/>
                </a:cxn>
                <a:cxn ang="0">
                  <a:pos x="84" y="120"/>
                </a:cxn>
                <a:cxn ang="0">
                  <a:pos x="128" y="108"/>
                </a:cxn>
                <a:cxn ang="0">
                  <a:pos x="212" y="84"/>
                </a:cxn>
                <a:cxn ang="0">
                  <a:pos x="256" y="76"/>
                </a:cxn>
                <a:cxn ang="0">
                  <a:pos x="268" y="76"/>
                </a:cxn>
                <a:cxn ang="0">
                  <a:pos x="284" y="72"/>
                </a:cxn>
                <a:cxn ang="0">
                  <a:pos x="292" y="72"/>
                </a:cxn>
                <a:cxn ang="0">
                  <a:pos x="292" y="76"/>
                </a:cxn>
                <a:cxn ang="0">
                  <a:pos x="404" y="64"/>
                </a:cxn>
                <a:cxn ang="0">
                  <a:pos x="424" y="60"/>
                </a:cxn>
                <a:cxn ang="0">
                  <a:pos x="528" y="48"/>
                </a:cxn>
                <a:cxn ang="0">
                  <a:pos x="604" y="36"/>
                </a:cxn>
                <a:cxn ang="0">
                  <a:pos x="652" y="24"/>
                </a:cxn>
                <a:cxn ang="0">
                  <a:pos x="664" y="12"/>
                </a:cxn>
                <a:cxn ang="0">
                  <a:pos x="672" y="4"/>
                </a:cxn>
                <a:cxn ang="0">
                  <a:pos x="664" y="0"/>
                </a:cxn>
                <a:cxn ang="0">
                  <a:pos x="840" y="0"/>
                </a:cxn>
              </a:cxnLst>
              <a:rect l="0" t="0" r="0" b="0"/>
              <a:pathLst>
                <a:path w="840" h="384">
                  <a:moveTo>
                    <a:pt x="840" y="0"/>
                  </a:moveTo>
                  <a:lnTo>
                    <a:pt x="828" y="12"/>
                  </a:lnTo>
                  <a:lnTo>
                    <a:pt x="812" y="24"/>
                  </a:lnTo>
                  <a:lnTo>
                    <a:pt x="764" y="36"/>
                  </a:lnTo>
                  <a:lnTo>
                    <a:pt x="700" y="48"/>
                  </a:lnTo>
                  <a:lnTo>
                    <a:pt x="564" y="52"/>
                  </a:lnTo>
                  <a:lnTo>
                    <a:pt x="464" y="60"/>
                  </a:lnTo>
                  <a:lnTo>
                    <a:pt x="392" y="72"/>
                  </a:lnTo>
                  <a:lnTo>
                    <a:pt x="316" y="84"/>
                  </a:lnTo>
                  <a:lnTo>
                    <a:pt x="260" y="100"/>
                  </a:lnTo>
                  <a:lnTo>
                    <a:pt x="212" y="124"/>
                  </a:lnTo>
                  <a:lnTo>
                    <a:pt x="180" y="148"/>
                  </a:lnTo>
                  <a:lnTo>
                    <a:pt x="164" y="168"/>
                  </a:lnTo>
                  <a:lnTo>
                    <a:pt x="152" y="192"/>
                  </a:lnTo>
                  <a:lnTo>
                    <a:pt x="144" y="212"/>
                  </a:lnTo>
                  <a:lnTo>
                    <a:pt x="144" y="228"/>
                  </a:lnTo>
                  <a:lnTo>
                    <a:pt x="152" y="248"/>
                  </a:lnTo>
                  <a:lnTo>
                    <a:pt x="176" y="276"/>
                  </a:lnTo>
                  <a:lnTo>
                    <a:pt x="212" y="300"/>
                  </a:lnTo>
                  <a:lnTo>
                    <a:pt x="256" y="324"/>
                  </a:lnTo>
                  <a:lnTo>
                    <a:pt x="356" y="360"/>
                  </a:lnTo>
                  <a:lnTo>
                    <a:pt x="436" y="384"/>
                  </a:lnTo>
                  <a:lnTo>
                    <a:pt x="292" y="380"/>
                  </a:lnTo>
                  <a:lnTo>
                    <a:pt x="176" y="356"/>
                  </a:lnTo>
                  <a:lnTo>
                    <a:pt x="96" y="324"/>
                  </a:lnTo>
                  <a:lnTo>
                    <a:pt x="48" y="300"/>
                  </a:lnTo>
                  <a:lnTo>
                    <a:pt x="20" y="272"/>
                  </a:lnTo>
                  <a:lnTo>
                    <a:pt x="8" y="248"/>
                  </a:lnTo>
                  <a:lnTo>
                    <a:pt x="0" y="228"/>
                  </a:lnTo>
                  <a:lnTo>
                    <a:pt x="0" y="212"/>
                  </a:lnTo>
                  <a:lnTo>
                    <a:pt x="8" y="192"/>
                  </a:lnTo>
                  <a:lnTo>
                    <a:pt x="20" y="176"/>
                  </a:lnTo>
                  <a:lnTo>
                    <a:pt x="48" y="144"/>
                  </a:lnTo>
                  <a:lnTo>
                    <a:pt x="84" y="120"/>
                  </a:lnTo>
                  <a:lnTo>
                    <a:pt x="128" y="108"/>
                  </a:lnTo>
                  <a:lnTo>
                    <a:pt x="212" y="84"/>
                  </a:lnTo>
                  <a:lnTo>
                    <a:pt x="256" y="76"/>
                  </a:lnTo>
                  <a:lnTo>
                    <a:pt x="268" y="76"/>
                  </a:lnTo>
                  <a:lnTo>
                    <a:pt x="284" y="72"/>
                  </a:lnTo>
                  <a:lnTo>
                    <a:pt x="292" y="72"/>
                  </a:lnTo>
                  <a:lnTo>
                    <a:pt x="292" y="76"/>
                  </a:lnTo>
                  <a:lnTo>
                    <a:pt x="404" y="64"/>
                  </a:lnTo>
                  <a:lnTo>
                    <a:pt x="424" y="60"/>
                  </a:lnTo>
                  <a:lnTo>
                    <a:pt x="528" y="48"/>
                  </a:lnTo>
                  <a:lnTo>
                    <a:pt x="604" y="36"/>
                  </a:lnTo>
                  <a:lnTo>
                    <a:pt x="652" y="24"/>
                  </a:lnTo>
                  <a:lnTo>
                    <a:pt x="664" y="12"/>
                  </a:lnTo>
                  <a:lnTo>
                    <a:pt x="672" y="4"/>
                  </a:lnTo>
                  <a:lnTo>
                    <a:pt x="664" y="0"/>
                  </a:lnTo>
                  <a:lnTo>
                    <a:pt x="84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256" y="392"/>
              <a:ext cx="180" cy="56"/>
            </a:xfrm>
            <a:custGeom>
              <a:avLst/>
              <a:gdLst/>
              <a:ahLst/>
              <a:cxnLst>
                <a:cxn ang="0">
                  <a:pos x="176" y="8"/>
                </a:cxn>
                <a:cxn ang="0">
                  <a:pos x="180" y="12"/>
                </a:cxn>
                <a:cxn ang="0">
                  <a:pos x="176" y="20"/>
                </a:cxn>
                <a:cxn ang="0">
                  <a:pos x="152" y="32"/>
                </a:cxn>
                <a:cxn ang="0">
                  <a:pos x="96" y="44"/>
                </a:cxn>
                <a:cxn ang="0">
                  <a:pos x="0" y="56"/>
                </a:cxn>
                <a:cxn ang="0">
                  <a:pos x="68" y="36"/>
                </a:cxn>
                <a:cxn ang="0">
                  <a:pos x="84" y="24"/>
                </a:cxn>
                <a:cxn ang="0">
                  <a:pos x="92" y="12"/>
                </a:cxn>
                <a:cxn ang="0">
                  <a:pos x="92" y="8"/>
                </a:cxn>
                <a:cxn ang="0">
                  <a:pos x="92" y="0"/>
                </a:cxn>
                <a:cxn ang="0">
                  <a:pos x="176" y="8"/>
                </a:cxn>
              </a:cxnLst>
              <a:rect l="0" t="0" r="0" b="0"/>
              <a:pathLst>
                <a:path w="180" h="56">
                  <a:moveTo>
                    <a:pt x="176" y="8"/>
                  </a:moveTo>
                  <a:lnTo>
                    <a:pt x="180" y="12"/>
                  </a:lnTo>
                  <a:lnTo>
                    <a:pt x="176" y="20"/>
                  </a:lnTo>
                  <a:lnTo>
                    <a:pt x="152" y="32"/>
                  </a:lnTo>
                  <a:lnTo>
                    <a:pt x="96" y="44"/>
                  </a:lnTo>
                  <a:lnTo>
                    <a:pt x="0" y="56"/>
                  </a:lnTo>
                  <a:lnTo>
                    <a:pt x="68" y="36"/>
                  </a:lnTo>
                  <a:lnTo>
                    <a:pt x="84" y="24"/>
                  </a:lnTo>
                  <a:lnTo>
                    <a:pt x="92" y="12"/>
                  </a:lnTo>
                  <a:lnTo>
                    <a:pt x="92" y="8"/>
                  </a:lnTo>
                  <a:lnTo>
                    <a:pt x="92" y="0"/>
                  </a:lnTo>
                  <a:lnTo>
                    <a:pt x="17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5100" y="388"/>
              <a:ext cx="248" cy="76"/>
            </a:xfrm>
            <a:custGeom>
              <a:avLst/>
              <a:gdLst/>
              <a:ahLst/>
              <a:cxnLst>
                <a:cxn ang="0">
                  <a:pos x="240" y="4"/>
                </a:cxn>
                <a:cxn ang="0">
                  <a:pos x="248" y="16"/>
                </a:cxn>
                <a:cxn ang="0">
                  <a:pos x="236" y="28"/>
                </a:cxn>
                <a:cxn ang="0">
                  <a:pos x="212" y="40"/>
                </a:cxn>
                <a:cxn ang="0">
                  <a:pos x="164" y="60"/>
                </a:cxn>
                <a:cxn ang="0">
                  <a:pos x="76" y="72"/>
                </a:cxn>
                <a:cxn ang="0">
                  <a:pos x="0" y="76"/>
                </a:cxn>
                <a:cxn ang="0">
                  <a:pos x="64" y="72"/>
                </a:cxn>
                <a:cxn ang="0">
                  <a:pos x="112" y="60"/>
                </a:cxn>
                <a:cxn ang="0">
                  <a:pos x="152" y="48"/>
                </a:cxn>
                <a:cxn ang="0">
                  <a:pos x="176" y="36"/>
                </a:cxn>
                <a:cxn ang="0">
                  <a:pos x="188" y="16"/>
                </a:cxn>
                <a:cxn ang="0">
                  <a:pos x="188" y="4"/>
                </a:cxn>
                <a:cxn ang="0">
                  <a:pos x="180" y="0"/>
                </a:cxn>
                <a:cxn ang="0">
                  <a:pos x="240" y="4"/>
                </a:cxn>
              </a:cxnLst>
              <a:rect l="0" t="0" r="0" b="0"/>
              <a:pathLst>
                <a:path w="248" h="76">
                  <a:moveTo>
                    <a:pt x="240" y="4"/>
                  </a:moveTo>
                  <a:lnTo>
                    <a:pt x="248" y="16"/>
                  </a:lnTo>
                  <a:lnTo>
                    <a:pt x="236" y="28"/>
                  </a:lnTo>
                  <a:lnTo>
                    <a:pt x="212" y="40"/>
                  </a:lnTo>
                  <a:lnTo>
                    <a:pt x="164" y="60"/>
                  </a:lnTo>
                  <a:lnTo>
                    <a:pt x="76" y="72"/>
                  </a:lnTo>
                  <a:lnTo>
                    <a:pt x="0" y="76"/>
                  </a:lnTo>
                  <a:lnTo>
                    <a:pt x="64" y="72"/>
                  </a:lnTo>
                  <a:lnTo>
                    <a:pt x="112" y="60"/>
                  </a:lnTo>
                  <a:lnTo>
                    <a:pt x="152" y="48"/>
                  </a:lnTo>
                  <a:lnTo>
                    <a:pt x="176" y="36"/>
                  </a:lnTo>
                  <a:lnTo>
                    <a:pt x="188" y="16"/>
                  </a:lnTo>
                  <a:lnTo>
                    <a:pt x="188" y="4"/>
                  </a:lnTo>
                  <a:lnTo>
                    <a:pt x="180" y="0"/>
                  </a:lnTo>
                  <a:lnTo>
                    <a:pt x="24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5092" y="368"/>
              <a:ext cx="188" cy="96"/>
            </a:xfrm>
            <a:custGeom>
              <a:avLst/>
              <a:gdLst/>
              <a:ahLst/>
              <a:cxnLst>
                <a:cxn ang="0">
                  <a:pos x="176" y="20"/>
                </a:cxn>
                <a:cxn ang="0">
                  <a:pos x="188" y="24"/>
                </a:cxn>
                <a:cxn ang="0">
                  <a:pos x="188" y="36"/>
                </a:cxn>
                <a:cxn ang="0">
                  <a:pos x="184" y="48"/>
                </a:cxn>
                <a:cxn ang="0">
                  <a:pos x="164" y="60"/>
                </a:cxn>
                <a:cxn ang="0">
                  <a:pos x="128" y="72"/>
                </a:cxn>
                <a:cxn ang="0">
                  <a:pos x="72" y="84"/>
                </a:cxn>
                <a:cxn ang="0">
                  <a:pos x="0" y="96"/>
                </a:cxn>
                <a:cxn ang="0">
                  <a:pos x="32" y="84"/>
                </a:cxn>
                <a:cxn ang="0">
                  <a:pos x="56" y="72"/>
                </a:cxn>
                <a:cxn ang="0">
                  <a:pos x="80" y="56"/>
                </a:cxn>
                <a:cxn ang="0">
                  <a:pos x="84" y="32"/>
                </a:cxn>
                <a:cxn ang="0">
                  <a:pos x="84" y="20"/>
                </a:cxn>
                <a:cxn ang="0">
                  <a:pos x="80" y="12"/>
                </a:cxn>
                <a:cxn ang="0">
                  <a:pos x="68" y="0"/>
                </a:cxn>
                <a:cxn ang="0">
                  <a:pos x="176" y="20"/>
                </a:cxn>
              </a:cxnLst>
              <a:rect l="0" t="0" r="0" b="0"/>
              <a:pathLst>
                <a:path w="188" h="96">
                  <a:moveTo>
                    <a:pt x="176" y="20"/>
                  </a:moveTo>
                  <a:lnTo>
                    <a:pt x="188" y="24"/>
                  </a:lnTo>
                  <a:lnTo>
                    <a:pt x="188" y="36"/>
                  </a:lnTo>
                  <a:lnTo>
                    <a:pt x="184" y="48"/>
                  </a:lnTo>
                  <a:lnTo>
                    <a:pt x="164" y="60"/>
                  </a:lnTo>
                  <a:lnTo>
                    <a:pt x="128" y="72"/>
                  </a:lnTo>
                  <a:lnTo>
                    <a:pt x="72" y="84"/>
                  </a:lnTo>
                  <a:lnTo>
                    <a:pt x="0" y="96"/>
                  </a:lnTo>
                  <a:lnTo>
                    <a:pt x="32" y="84"/>
                  </a:lnTo>
                  <a:lnTo>
                    <a:pt x="56" y="72"/>
                  </a:lnTo>
                  <a:lnTo>
                    <a:pt x="80" y="56"/>
                  </a:lnTo>
                  <a:lnTo>
                    <a:pt x="84" y="32"/>
                  </a:lnTo>
                  <a:lnTo>
                    <a:pt x="84" y="20"/>
                  </a:lnTo>
                  <a:lnTo>
                    <a:pt x="80" y="12"/>
                  </a:lnTo>
                  <a:lnTo>
                    <a:pt x="68" y="0"/>
                  </a:lnTo>
                  <a:lnTo>
                    <a:pt x="176" y="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544" y="144"/>
              <a:ext cx="188" cy="120"/>
            </a:xfrm>
            <a:custGeom>
              <a:avLst/>
              <a:gdLst/>
              <a:ahLst/>
              <a:cxnLst>
                <a:cxn ang="0">
                  <a:pos x="188" y="0"/>
                </a:cxn>
                <a:cxn ang="0">
                  <a:pos x="148" y="0"/>
                </a:cxn>
                <a:cxn ang="0">
                  <a:pos x="120" y="8"/>
                </a:cxn>
                <a:cxn ang="0">
                  <a:pos x="76" y="32"/>
                </a:cxn>
                <a:cxn ang="0">
                  <a:pos x="52" y="48"/>
                </a:cxn>
                <a:cxn ang="0">
                  <a:pos x="48" y="56"/>
                </a:cxn>
                <a:cxn ang="0">
                  <a:pos x="48" y="72"/>
                </a:cxn>
                <a:cxn ang="0">
                  <a:pos x="48" y="84"/>
                </a:cxn>
                <a:cxn ang="0">
                  <a:pos x="60" y="96"/>
                </a:cxn>
                <a:cxn ang="0">
                  <a:pos x="76" y="108"/>
                </a:cxn>
                <a:cxn ang="0">
                  <a:pos x="112" y="120"/>
                </a:cxn>
                <a:cxn ang="0">
                  <a:pos x="72" y="116"/>
                </a:cxn>
                <a:cxn ang="0">
                  <a:pos x="36" y="104"/>
                </a:cxn>
                <a:cxn ang="0">
                  <a:pos x="16" y="92"/>
                </a:cxn>
                <a:cxn ang="0">
                  <a:pos x="4" y="84"/>
                </a:cxn>
                <a:cxn ang="0">
                  <a:pos x="0" y="60"/>
                </a:cxn>
                <a:cxn ang="0">
                  <a:pos x="4" y="56"/>
                </a:cxn>
                <a:cxn ang="0">
                  <a:pos x="16" y="32"/>
                </a:cxn>
                <a:cxn ang="0">
                  <a:pos x="36" y="20"/>
                </a:cxn>
                <a:cxn ang="0">
                  <a:pos x="88" y="8"/>
                </a:cxn>
                <a:cxn ang="0">
                  <a:pos x="148" y="0"/>
                </a:cxn>
                <a:cxn ang="0">
                  <a:pos x="188" y="0"/>
                </a:cxn>
              </a:cxnLst>
              <a:rect l="0" t="0" r="0" b="0"/>
              <a:pathLst>
                <a:path w="188" h="120">
                  <a:moveTo>
                    <a:pt x="188" y="0"/>
                  </a:moveTo>
                  <a:lnTo>
                    <a:pt x="148" y="0"/>
                  </a:lnTo>
                  <a:lnTo>
                    <a:pt x="120" y="8"/>
                  </a:lnTo>
                  <a:lnTo>
                    <a:pt x="76" y="32"/>
                  </a:lnTo>
                  <a:lnTo>
                    <a:pt x="52" y="48"/>
                  </a:lnTo>
                  <a:lnTo>
                    <a:pt x="48" y="56"/>
                  </a:lnTo>
                  <a:lnTo>
                    <a:pt x="48" y="72"/>
                  </a:lnTo>
                  <a:lnTo>
                    <a:pt x="48" y="84"/>
                  </a:lnTo>
                  <a:lnTo>
                    <a:pt x="60" y="96"/>
                  </a:lnTo>
                  <a:lnTo>
                    <a:pt x="76" y="108"/>
                  </a:lnTo>
                  <a:lnTo>
                    <a:pt x="112" y="120"/>
                  </a:lnTo>
                  <a:lnTo>
                    <a:pt x="72" y="116"/>
                  </a:lnTo>
                  <a:lnTo>
                    <a:pt x="36" y="104"/>
                  </a:lnTo>
                  <a:lnTo>
                    <a:pt x="16" y="92"/>
                  </a:lnTo>
                  <a:lnTo>
                    <a:pt x="4" y="84"/>
                  </a:lnTo>
                  <a:lnTo>
                    <a:pt x="0" y="60"/>
                  </a:lnTo>
                  <a:lnTo>
                    <a:pt x="4" y="56"/>
                  </a:lnTo>
                  <a:lnTo>
                    <a:pt x="16" y="32"/>
                  </a:lnTo>
                  <a:lnTo>
                    <a:pt x="36" y="20"/>
                  </a:lnTo>
                  <a:lnTo>
                    <a:pt x="88" y="8"/>
                  </a:lnTo>
                  <a:lnTo>
                    <a:pt x="148" y="0"/>
                  </a:lnTo>
                  <a:lnTo>
                    <a:pt x="18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4472" y="140"/>
              <a:ext cx="184" cy="132"/>
            </a:xfrm>
            <a:custGeom>
              <a:avLst/>
              <a:gdLst/>
              <a:ahLst/>
              <a:cxnLst>
                <a:cxn ang="0">
                  <a:pos x="76" y="88"/>
                </a:cxn>
                <a:cxn ang="0">
                  <a:pos x="84" y="96"/>
                </a:cxn>
                <a:cxn ang="0">
                  <a:pos x="100" y="108"/>
                </a:cxn>
                <a:cxn ang="0">
                  <a:pos x="132" y="120"/>
                </a:cxn>
                <a:cxn ang="0">
                  <a:pos x="172" y="132"/>
                </a:cxn>
                <a:cxn ang="0">
                  <a:pos x="124" y="120"/>
                </a:cxn>
                <a:cxn ang="0">
                  <a:pos x="64" y="108"/>
                </a:cxn>
                <a:cxn ang="0">
                  <a:pos x="16" y="88"/>
                </a:cxn>
                <a:cxn ang="0">
                  <a:pos x="4" y="76"/>
                </a:cxn>
                <a:cxn ang="0">
                  <a:pos x="0" y="64"/>
                </a:cxn>
                <a:cxn ang="0">
                  <a:pos x="0" y="60"/>
                </a:cxn>
                <a:cxn ang="0">
                  <a:pos x="12" y="40"/>
                </a:cxn>
                <a:cxn ang="0">
                  <a:pos x="36" y="24"/>
                </a:cxn>
                <a:cxn ang="0">
                  <a:pos x="88" y="12"/>
                </a:cxn>
                <a:cxn ang="0">
                  <a:pos x="120" y="4"/>
                </a:cxn>
                <a:cxn ang="0">
                  <a:pos x="184" y="0"/>
                </a:cxn>
                <a:cxn ang="0">
                  <a:pos x="148" y="4"/>
                </a:cxn>
                <a:cxn ang="0">
                  <a:pos x="112" y="16"/>
                </a:cxn>
                <a:cxn ang="0">
                  <a:pos x="88" y="28"/>
                </a:cxn>
                <a:cxn ang="0">
                  <a:pos x="72" y="52"/>
                </a:cxn>
                <a:cxn ang="0">
                  <a:pos x="72" y="64"/>
                </a:cxn>
                <a:cxn ang="0">
                  <a:pos x="76" y="88"/>
                </a:cxn>
              </a:cxnLst>
              <a:rect l="0" t="0" r="0" b="0"/>
              <a:pathLst>
                <a:path w="184" h="132">
                  <a:moveTo>
                    <a:pt x="76" y="88"/>
                  </a:moveTo>
                  <a:lnTo>
                    <a:pt x="84" y="96"/>
                  </a:lnTo>
                  <a:lnTo>
                    <a:pt x="100" y="108"/>
                  </a:lnTo>
                  <a:lnTo>
                    <a:pt x="132" y="120"/>
                  </a:lnTo>
                  <a:lnTo>
                    <a:pt x="172" y="132"/>
                  </a:lnTo>
                  <a:lnTo>
                    <a:pt x="124" y="120"/>
                  </a:lnTo>
                  <a:lnTo>
                    <a:pt x="64" y="108"/>
                  </a:lnTo>
                  <a:lnTo>
                    <a:pt x="16" y="88"/>
                  </a:lnTo>
                  <a:lnTo>
                    <a:pt x="4" y="76"/>
                  </a:lnTo>
                  <a:lnTo>
                    <a:pt x="0" y="64"/>
                  </a:lnTo>
                  <a:lnTo>
                    <a:pt x="0" y="60"/>
                  </a:lnTo>
                  <a:lnTo>
                    <a:pt x="12" y="40"/>
                  </a:lnTo>
                  <a:lnTo>
                    <a:pt x="36" y="24"/>
                  </a:lnTo>
                  <a:lnTo>
                    <a:pt x="88" y="12"/>
                  </a:lnTo>
                  <a:lnTo>
                    <a:pt x="120" y="4"/>
                  </a:lnTo>
                  <a:lnTo>
                    <a:pt x="184" y="0"/>
                  </a:lnTo>
                  <a:lnTo>
                    <a:pt x="148" y="4"/>
                  </a:lnTo>
                  <a:lnTo>
                    <a:pt x="112" y="16"/>
                  </a:lnTo>
                  <a:lnTo>
                    <a:pt x="88" y="28"/>
                  </a:lnTo>
                  <a:lnTo>
                    <a:pt x="72" y="52"/>
                  </a:lnTo>
                  <a:lnTo>
                    <a:pt x="72" y="64"/>
                  </a:lnTo>
                  <a:lnTo>
                    <a:pt x="76"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4664" y="140"/>
              <a:ext cx="4" cy="1"/>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4348" y="128"/>
              <a:ext cx="316" cy="148"/>
            </a:xfrm>
            <a:custGeom>
              <a:avLst/>
              <a:gdLst/>
              <a:ahLst/>
              <a:cxnLst>
                <a:cxn ang="0">
                  <a:pos x="292" y="4"/>
                </a:cxn>
                <a:cxn ang="0">
                  <a:pos x="316" y="4"/>
                </a:cxn>
                <a:cxn ang="0">
                  <a:pos x="316" y="12"/>
                </a:cxn>
                <a:cxn ang="0">
                  <a:pos x="244" y="12"/>
                </a:cxn>
                <a:cxn ang="0">
                  <a:pos x="212" y="16"/>
                </a:cxn>
                <a:cxn ang="0">
                  <a:pos x="184" y="24"/>
                </a:cxn>
                <a:cxn ang="0">
                  <a:pos x="160" y="28"/>
                </a:cxn>
                <a:cxn ang="0">
                  <a:pos x="128" y="52"/>
                </a:cxn>
                <a:cxn ang="0">
                  <a:pos x="124" y="64"/>
                </a:cxn>
                <a:cxn ang="0">
                  <a:pos x="116" y="76"/>
                </a:cxn>
                <a:cxn ang="0">
                  <a:pos x="124" y="88"/>
                </a:cxn>
                <a:cxn ang="0">
                  <a:pos x="136" y="108"/>
                </a:cxn>
                <a:cxn ang="0">
                  <a:pos x="184" y="120"/>
                </a:cxn>
                <a:cxn ang="0">
                  <a:pos x="236" y="136"/>
                </a:cxn>
                <a:cxn ang="0">
                  <a:pos x="292" y="144"/>
                </a:cxn>
                <a:cxn ang="0">
                  <a:pos x="208" y="148"/>
                </a:cxn>
                <a:cxn ang="0">
                  <a:pos x="172" y="148"/>
                </a:cxn>
                <a:cxn ang="0">
                  <a:pos x="148" y="148"/>
                </a:cxn>
                <a:cxn ang="0">
                  <a:pos x="124" y="144"/>
                </a:cxn>
                <a:cxn ang="0">
                  <a:pos x="68" y="124"/>
                </a:cxn>
                <a:cxn ang="0">
                  <a:pos x="20" y="108"/>
                </a:cxn>
                <a:cxn ang="0">
                  <a:pos x="8" y="96"/>
                </a:cxn>
                <a:cxn ang="0">
                  <a:pos x="0" y="76"/>
                </a:cxn>
                <a:cxn ang="0">
                  <a:pos x="0" y="64"/>
                </a:cxn>
                <a:cxn ang="0">
                  <a:pos x="12" y="48"/>
                </a:cxn>
                <a:cxn ang="0">
                  <a:pos x="24" y="28"/>
                </a:cxn>
                <a:cxn ang="0">
                  <a:pos x="48" y="16"/>
                </a:cxn>
                <a:cxn ang="0">
                  <a:pos x="84" y="12"/>
                </a:cxn>
                <a:cxn ang="0">
                  <a:pos x="136" y="0"/>
                </a:cxn>
                <a:cxn ang="0">
                  <a:pos x="172" y="0"/>
                </a:cxn>
                <a:cxn ang="0">
                  <a:pos x="220" y="0"/>
                </a:cxn>
                <a:cxn ang="0">
                  <a:pos x="292" y="4"/>
                </a:cxn>
              </a:cxnLst>
              <a:rect l="0" t="0" r="0" b="0"/>
              <a:pathLst>
                <a:path w="316" h="148">
                  <a:moveTo>
                    <a:pt x="292" y="4"/>
                  </a:moveTo>
                  <a:lnTo>
                    <a:pt x="316" y="4"/>
                  </a:lnTo>
                  <a:lnTo>
                    <a:pt x="316" y="12"/>
                  </a:lnTo>
                  <a:lnTo>
                    <a:pt x="244" y="12"/>
                  </a:lnTo>
                  <a:lnTo>
                    <a:pt x="212" y="16"/>
                  </a:lnTo>
                  <a:lnTo>
                    <a:pt x="184" y="24"/>
                  </a:lnTo>
                  <a:lnTo>
                    <a:pt x="160" y="28"/>
                  </a:lnTo>
                  <a:lnTo>
                    <a:pt x="128" y="52"/>
                  </a:lnTo>
                  <a:lnTo>
                    <a:pt x="124" y="64"/>
                  </a:lnTo>
                  <a:lnTo>
                    <a:pt x="116" y="76"/>
                  </a:lnTo>
                  <a:lnTo>
                    <a:pt x="124" y="88"/>
                  </a:lnTo>
                  <a:lnTo>
                    <a:pt x="136" y="108"/>
                  </a:lnTo>
                  <a:lnTo>
                    <a:pt x="184" y="120"/>
                  </a:lnTo>
                  <a:lnTo>
                    <a:pt x="236" y="136"/>
                  </a:lnTo>
                  <a:lnTo>
                    <a:pt x="292" y="144"/>
                  </a:lnTo>
                  <a:lnTo>
                    <a:pt x="208" y="148"/>
                  </a:lnTo>
                  <a:lnTo>
                    <a:pt x="172" y="148"/>
                  </a:lnTo>
                  <a:lnTo>
                    <a:pt x="148" y="148"/>
                  </a:lnTo>
                  <a:lnTo>
                    <a:pt x="124" y="144"/>
                  </a:lnTo>
                  <a:lnTo>
                    <a:pt x="68" y="124"/>
                  </a:lnTo>
                  <a:lnTo>
                    <a:pt x="20" y="108"/>
                  </a:lnTo>
                  <a:lnTo>
                    <a:pt x="8" y="96"/>
                  </a:lnTo>
                  <a:lnTo>
                    <a:pt x="0" y="76"/>
                  </a:lnTo>
                  <a:lnTo>
                    <a:pt x="0" y="64"/>
                  </a:lnTo>
                  <a:lnTo>
                    <a:pt x="12" y="48"/>
                  </a:lnTo>
                  <a:lnTo>
                    <a:pt x="24" y="28"/>
                  </a:lnTo>
                  <a:lnTo>
                    <a:pt x="48" y="16"/>
                  </a:lnTo>
                  <a:lnTo>
                    <a:pt x="84" y="12"/>
                  </a:lnTo>
                  <a:lnTo>
                    <a:pt x="136" y="0"/>
                  </a:lnTo>
                  <a:lnTo>
                    <a:pt x="172" y="0"/>
                  </a:lnTo>
                  <a:lnTo>
                    <a:pt x="220" y="0"/>
                  </a:lnTo>
                  <a:lnTo>
                    <a:pt x="292"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4272" y="116"/>
              <a:ext cx="288" cy="168"/>
            </a:xfrm>
            <a:custGeom>
              <a:avLst/>
              <a:gdLst/>
              <a:ahLst/>
              <a:cxnLst>
                <a:cxn ang="0">
                  <a:pos x="264" y="0"/>
                </a:cxn>
                <a:cxn ang="0">
                  <a:pos x="284" y="0"/>
                </a:cxn>
                <a:cxn ang="0">
                  <a:pos x="288" y="4"/>
                </a:cxn>
                <a:cxn ang="0">
                  <a:pos x="228" y="4"/>
                </a:cxn>
                <a:cxn ang="0">
                  <a:pos x="212" y="12"/>
                </a:cxn>
                <a:cxn ang="0">
                  <a:pos x="156" y="16"/>
                </a:cxn>
                <a:cxn ang="0">
                  <a:pos x="124" y="28"/>
                </a:cxn>
                <a:cxn ang="0">
                  <a:pos x="100" y="40"/>
                </a:cxn>
                <a:cxn ang="0">
                  <a:pos x="84" y="52"/>
                </a:cxn>
                <a:cxn ang="0">
                  <a:pos x="72" y="76"/>
                </a:cxn>
                <a:cxn ang="0">
                  <a:pos x="72" y="88"/>
                </a:cxn>
                <a:cxn ang="0">
                  <a:pos x="76" y="108"/>
                </a:cxn>
                <a:cxn ang="0">
                  <a:pos x="88" y="120"/>
                </a:cxn>
                <a:cxn ang="0">
                  <a:pos x="144" y="144"/>
                </a:cxn>
                <a:cxn ang="0">
                  <a:pos x="192" y="156"/>
                </a:cxn>
                <a:cxn ang="0">
                  <a:pos x="224" y="160"/>
                </a:cxn>
                <a:cxn ang="0">
                  <a:pos x="228" y="168"/>
                </a:cxn>
                <a:cxn ang="0">
                  <a:pos x="180" y="168"/>
                </a:cxn>
                <a:cxn ang="0">
                  <a:pos x="148" y="160"/>
                </a:cxn>
                <a:cxn ang="0">
                  <a:pos x="88" y="144"/>
                </a:cxn>
                <a:cxn ang="0">
                  <a:pos x="52" y="132"/>
                </a:cxn>
                <a:cxn ang="0">
                  <a:pos x="28" y="120"/>
                </a:cxn>
                <a:cxn ang="0">
                  <a:pos x="4" y="100"/>
                </a:cxn>
                <a:cxn ang="0">
                  <a:pos x="0" y="76"/>
                </a:cxn>
                <a:cxn ang="0">
                  <a:pos x="0" y="64"/>
                </a:cxn>
                <a:cxn ang="0">
                  <a:pos x="16" y="40"/>
                </a:cxn>
                <a:cxn ang="0">
                  <a:pos x="36" y="24"/>
                </a:cxn>
                <a:cxn ang="0">
                  <a:pos x="64" y="12"/>
                </a:cxn>
                <a:cxn ang="0">
                  <a:pos x="108" y="4"/>
                </a:cxn>
                <a:cxn ang="0">
                  <a:pos x="156" y="0"/>
                </a:cxn>
                <a:cxn ang="0">
                  <a:pos x="184" y="0"/>
                </a:cxn>
                <a:cxn ang="0">
                  <a:pos x="264" y="0"/>
                </a:cxn>
              </a:cxnLst>
              <a:rect l="0" t="0" r="0" b="0"/>
              <a:pathLst>
                <a:path w="288" h="168">
                  <a:moveTo>
                    <a:pt x="264" y="0"/>
                  </a:moveTo>
                  <a:lnTo>
                    <a:pt x="284" y="0"/>
                  </a:lnTo>
                  <a:lnTo>
                    <a:pt x="288" y="4"/>
                  </a:lnTo>
                  <a:lnTo>
                    <a:pt x="228" y="4"/>
                  </a:lnTo>
                  <a:lnTo>
                    <a:pt x="212" y="12"/>
                  </a:lnTo>
                  <a:lnTo>
                    <a:pt x="156" y="16"/>
                  </a:lnTo>
                  <a:lnTo>
                    <a:pt x="124" y="28"/>
                  </a:lnTo>
                  <a:lnTo>
                    <a:pt x="100" y="40"/>
                  </a:lnTo>
                  <a:lnTo>
                    <a:pt x="84" y="52"/>
                  </a:lnTo>
                  <a:lnTo>
                    <a:pt x="72" y="76"/>
                  </a:lnTo>
                  <a:lnTo>
                    <a:pt x="72" y="88"/>
                  </a:lnTo>
                  <a:lnTo>
                    <a:pt x="76" y="108"/>
                  </a:lnTo>
                  <a:lnTo>
                    <a:pt x="88" y="120"/>
                  </a:lnTo>
                  <a:lnTo>
                    <a:pt x="144" y="144"/>
                  </a:lnTo>
                  <a:lnTo>
                    <a:pt x="192" y="156"/>
                  </a:lnTo>
                  <a:lnTo>
                    <a:pt x="224" y="160"/>
                  </a:lnTo>
                  <a:lnTo>
                    <a:pt x="228" y="168"/>
                  </a:lnTo>
                  <a:lnTo>
                    <a:pt x="180" y="168"/>
                  </a:lnTo>
                  <a:lnTo>
                    <a:pt x="148" y="160"/>
                  </a:lnTo>
                  <a:lnTo>
                    <a:pt x="88" y="144"/>
                  </a:lnTo>
                  <a:lnTo>
                    <a:pt x="52" y="132"/>
                  </a:lnTo>
                  <a:lnTo>
                    <a:pt x="28" y="120"/>
                  </a:lnTo>
                  <a:lnTo>
                    <a:pt x="4" y="100"/>
                  </a:lnTo>
                  <a:lnTo>
                    <a:pt x="0" y="76"/>
                  </a:lnTo>
                  <a:lnTo>
                    <a:pt x="0" y="64"/>
                  </a:lnTo>
                  <a:lnTo>
                    <a:pt x="16" y="40"/>
                  </a:lnTo>
                  <a:lnTo>
                    <a:pt x="36" y="24"/>
                  </a:lnTo>
                  <a:lnTo>
                    <a:pt x="64" y="12"/>
                  </a:lnTo>
                  <a:lnTo>
                    <a:pt x="108" y="4"/>
                  </a:lnTo>
                  <a:lnTo>
                    <a:pt x="156" y="0"/>
                  </a:lnTo>
                  <a:lnTo>
                    <a:pt x="184" y="0"/>
                  </a:lnTo>
                  <a:lnTo>
                    <a:pt x="264"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4348" y="284"/>
              <a:ext cx="248" cy="212"/>
            </a:xfrm>
            <a:custGeom>
              <a:avLst/>
              <a:gdLst/>
              <a:ahLst/>
              <a:cxnLst>
                <a:cxn ang="0">
                  <a:pos x="8" y="200"/>
                </a:cxn>
                <a:cxn ang="0">
                  <a:pos x="8" y="192"/>
                </a:cxn>
                <a:cxn ang="0">
                  <a:pos x="104" y="164"/>
                </a:cxn>
                <a:cxn ang="0">
                  <a:pos x="140" y="140"/>
                </a:cxn>
                <a:cxn ang="0">
                  <a:pos x="152" y="120"/>
                </a:cxn>
                <a:cxn ang="0">
                  <a:pos x="160" y="108"/>
                </a:cxn>
                <a:cxn ang="0">
                  <a:pos x="160" y="84"/>
                </a:cxn>
                <a:cxn ang="0">
                  <a:pos x="152" y="68"/>
                </a:cxn>
                <a:cxn ang="0">
                  <a:pos x="140" y="48"/>
                </a:cxn>
                <a:cxn ang="0">
                  <a:pos x="96" y="20"/>
                </a:cxn>
                <a:cxn ang="0">
                  <a:pos x="48" y="0"/>
                </a:cxn>
                <a:cxn ang="0">
                  <a:pos x="84" y="8"/>
                </a:cxn>
                <a:cxn ang="0">
                  <a:pos x="140" y="12"/>
                </a:cxn>
                <a:cxn ang="0">
                  <a:pos x="196" y="32"/>
                </a:cxn>
                <a:cxn ang="0">
                  <a:pos x="220" y="48"/>
                </a:cxn>
                <a:cxn ang="0">
                  <a:pos x="244" y="68"/>
                </a:cxn>
                <a:cxn ang="0">
                  <a:pos x="248" y="84"/>
                </a:cxn>
                <a:cxn ang="0">
                  <a:pos x="248" y="96"/>
                </a:cxn>
                <a:cxn ang="0">
                  <a:pos x="248" y="116"/>
                </a:cxn>
                <a:cxn ang="0">
                  <a:pos x="232" y="140"/>
                </a:cxn>
                <a:cxn ang="0">
                  <a:pos x="200" y="156"/>
                </a:cxn>
                <a:cxn ang="0">
                  <a:pos x="140" y="180"/>
                </a:cxn>
                <a:cxn ang="0">
                  <a:pos x="80" y="200"/>
                </a:cxn>
                <a:cxn ang="0">
                  <a:pos x="0" y="212"/>
                </a:cxn>
                <a:cxn ang="0">
                  <a:pos x="8" y="200"/>
                </a:cxn>
              </a:cxnLst>
              <a:rect l="0" t="0" r="0" b="0"/>
              <a:pathLst>
                <a:path w="248" h="212">
                  <a:moveTo>
                    <a:pt x="8" y="200"/>
                  </a:moveTo>
                  <a:lnTo>
                    <a:pt x="8" y="192"/>
                  </a:lnTo>
                  <a:lnTo>
                    <a:pt x="104" y="164"/>
                  </a:lnTo>
                  <a:lnTo>
                    <a:pt x="140" y="140"/>
                  </a:lnTo>
                  <a:lnTo>
                    <a:pt x="152" y="120"/>
                  </a:lnTo>
                  <a:lnTo>
                    <a:pt x="160" y="108"/>
                  </a:lnTo>
                  <a:lnTo>
                    <a:pt x="160" y="84"/>
                  </a:lnTo>
                  <a:lnTo>
                    <a:pt x="152" y="68"/>
                  </a:lnTo>
                  <a:lnTo>
                    <a:pt x="140" y="48"/>
                  </a:lnTo>
                  <a:lnTo>
                    <a:pt x="96" y="20"/>
                  </a:lnTo>
                  <a:lnTo>
                    <a:pt x="48" y="0"/>
                  </a:lnTo>
                  <a:lnTo>
                    <a:pt x="84" y="8"/>
                  </a:lnTo>
                  <a:lnTo>
                    <a:pt x="140" y="12"/>
                  </a:lnTo>
                  <a:lnTo>
                    <a:pt x="196" y="32"/>
                  </a:lnTo>
                  <a:lnTo>
                    <a:pt x="220" y="48"/>
                  </a:lnTo>
                  <a:lnTo>
                    <a:pt x="244" y="68"/>
                  </a:lnTo>
                  <a:lnTo>
                    <a:pt x="248" y="84"/>
                  </a:lnTo>
                  <a:lnTo>
                    <a:pt x="248" y="96"/>
                  </a:lnTo>
                  <a:lnTo>
                    <a:pt x="248" y="116"/>
                  </a:lnTo>
                  <a:lnTo>
                    <a:pt x="232" y="140"/>
                  </a:lnTo>
                  <a:lnTo>
                    <a:pt x="200" y="156"/>
                  </a:lnTo>
                  <a:lnTo>
                    <a:pt x="140" y="180"/>
                  </a:lnTo>
                  <a:lnTo>
                    <a:pt x="80" y="200"/>
                  </a:lnTo>
                  <a:lnTo>
                    <a:pt x="0" y="212"/>
                  </a:lnTo>
                  <a:lnTo>
                    <a:pt x="8"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4224" y="96"/>
              <a:ext cx="284" cy="188"/>
            </a:xfrm>
            <a:custGeom>
              <a:avLst/>
              <a:gdLst/>
              <a:ahLst/>
              <a:cxnLst>
                <a:cxn ang="0">
                  <a:pos x="208" y="0"/>
                </a:cxn>
                <a:cxn ang="0">
                  <a:pos x="284" y="12"/>
                </a:cxn>
                <a:cxn ang="0">
                  <a:pos x="220" y="12"/>
                </a:cxn>
                <a:cxn ang="0">
                  <a:pos x="204" y="12"/>
                </a:cxn>
                <a:cxn ang="0">
                  <a:pos x="148" y="20"/>
                </a:cxn>
                <a:cxn ang="0">
                  <a:pos x="112" y="32"/>
                </a:cxn>
                <a:cxn ang="0">
                  <a:pos x="84" y="44"/>
                </a:cxn>
                <a:cxn ang="0">
                  <a:pos x="64" y="56"/>
                </a:cxn>
                <a:cxn ang="0">
                  <a:pos x="40" y="84"/>
                </a:cxn>
                <a:cxn ang="0">
                  <a:pos x="40" y="96"/>
                </a:cxn>
                <a:cxn ang="0">
                  <a:pos x="48" y="116"/>
                </a:cxn>
                <a:cxn ang="0">
                  <a:pos x="64" y="132"/>
                </a:cxn>
                <a:cxn ang="0">
                  <a:pos x="84" y="144"/>
                </a:cxn>
                <a:cxn ang="0">
                  <a:pos x="112" y="156"/>
                </a:cxn>
                <a:cxn ang="0">
                  <a:pos x="168" y="176"/>
                </a:cxn>
                <a:cxn ang="0">
                  <a:pos x="208" y="188"/>
                </a:cxn>
                <a:cxn ang="0">
                  <a:pos x="160" y="188"/>
                </a:cxn>
                <a:cxn ang="0">
                  <a:pos x="156" y="188"/>
                </a:cxn>
                <a:cxn ang="0">
                  <a:pos x="156" y="180"/>
                </a:cxn>
                <a:cxn ang="0">
                  <a:pos x="96" y="168"/>
                </a:cxn>
                <a:cxn ang="0">
                  <a:pos x="48" y="152"/>
                </a:cxn>
                <a:cxn ang="0">
                  <a:pos x="24" y="140"/>
                </a:cxn>
                <a:cxn ang="0">
                  <a:pos x="4" y="120"/>
                </a:cxn>
                <a:cxn ang="0">
                  <a:pos x="0" y="104"/>
                </a:cxn>
                <a:cxn ang="0">
                  <a:pos x="0" y="92"/>
                </a:cxn>
                <a:cxn ang="0">
                  <a:pos x="12" y="60"/>
                </a:cxn>
                <a:cxn ang="0">
                  <a:pos x="40" y="36"/>
                </a:cxn>
                <a:cxn ang="0">
                  <a:pos x="72" y="24"/>
                </a:cxn>
                <a:cxn ang="0">
                  <a:pos x="108" y="12"/>
                </a:cxn>
                <a:cxn ang="0">
                  <a:pos x="180" y="8"/>
                </a:cxn>
                <a:cxn ang="0">
                  <a:pos x="208" y="0"/>
                </a:cxn>
              </a:cxnLst>
              <a:rect l="0" t="0" r="0" b="0"/>
              <a:pathLst>
                <a:path w="284" h="188">
                  <a:moveTo>
                    <a:pt x="208" y="0"/>
                  </a:moveTo>
                  <a:lnTo>
                    <a:pt x="284" y="12"/>
                  </a:lnTo>
                  <a:lnTo>
                    <a:pt x="220" y="12"/>
                  </a:lnTo>
                  <a:lnTo>
                    <a:pt x="204" y="12"/>
                  </a:lnTo>
                  <a:lnTo>
                    <a:pt x="148" y="20"/>
                  </a:lnTo>
                  <a:lnTo>
                    <a:pt x="112" y="32"/>
                  </a:lnTo>
                  <a:lnTo>
                    <a:pt x="84" y="44"/>
                  </a:lnTo>
                  <a:lnTo>
                    <a:pt x="64" y="56"/>
                  </a:lnTo>
                  <a:lnTo>
                    <a:pt x="40" y="84"/>
                  </a:lnTo>
                  <a:lnTo>
                    <a:pt x="40" y="96"/>
                  </a:lnTo>
                  <a:lnTo>
                    <a:pt x="48" y="116"/>
                  </a:lnTo>
                  <a:lnTo>
                    <a:pt x="64" y="132"/>
                  </a:lnTo>
                  <a:lnTo>
                    <a:pt x="84" y="144"/>
                  </a:lnTo>
                  <a:lnTo>
                    <a:pt x="112" y="156"/>
                  </a:lnTo>
                  <a:lnTo>
                    <a:pt x="168" y="176"/>
                  </a:lnTo>
                  <a:lnTo>
                    <a:pt x="208" y="188"/>
                  </a:lnTo>
                  <a:lnTo>
                    <a:pt x="160" y="188"/>
                  </a:lnTo>
                  <a:lnTo>
                    <a:pt x="156" y="188"/>
                  </a:lnTo>
                  <a:lnTo>
                    <a:pt x="156" y="180"/>
                  </a:lnTo>
                  <a:lnTo>
                    <a:pt x="96" y="168"/>
                  </a:lnTo>
                  <a:lnTo>
                    <a:pt x="48" y="152"/>
                  </a:lnTo>
                  <a:lnTo>
                    <a:pt x="24" y="140"/>
                  </a:lnTo>
                  <a:lnTo>
                    <a:pt x="4" y="120"/>
                  </a:lnTo>
                  <a:lnTo>
                    <a:pt x="0" y="104"/>
                  </a:lnTo>
                  <a:lnTo>
                    <a:pt x="0" y="92"/>
                  </a:lnTo>
                  <a:lnTo>
                    <a:pt x="12" y="60"/>
                  </a:lnTo>
                  <a:lnTo>
                    <a:pt x="40" y="36"/>
                  </a:lnTo>
                  <a:lnTo>
                    <a:pt x="72" y="24"/>
                  </a:lnTo>
                  <a:lnTo>
                    <a:pt x="108" y="12"/>
                  </a:lnTo>
                  <a:lnTo>
                    <a:pt x="180" y="8"/>
                  </a:lnTo>
                  <a:lnTo>
                    <a:pt x="20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4160" y="92"/>
              <a:ext cx="248" cy="180"/>
            </a:xfrm>
            <a:custGeom>
              <a:avLst/>
              <a:gdLst/>
              <a:ahLst/>
              <a:cxnLst>
                <a:cxn ang="0">
                  <a:pos x="196" y="0"/>
                </a:cxn>
                <a:cxn ang="0">
                  <a:pos x="248" y="4"/>
                </a:cxn>
                <a:cxn ang="0">
                  <a:pos x="200" y="4"/>
                </a:cxn>
                <a:cxn ang="0">
                  <a:pos x="140" y="24"/>
                </a:cxn>
                <a:cxn ang="0">
                  <a:pos x="112" y="28"/>
                </a:cxn>
                <a:cxn ang="0">
                  <a:pos x="88" y="48"/>
                </a:cxn>
                <a:cxn ang="0">
                  <a:pos x="68" y="72"/>
                </a:cxn>
                <a:cxn ang="0">
                  <a:pos x="56" y="96"/>
                </a:cxn>
                <a:cxn ang="0">
                  <a:pos x="56" y="108"/>
                </a:cxn>
                <a:cxn ang="0">
                  <a:pos x="64" y="124"/>
                </a:cxn>
                <a:cxn ang="0">
                  <a:pos x="76" y="144"/>
                </a:cxn>
                <a:cxn ang="0">
                  <a:pos x="100" y="148"/>
                </a:cxn>
                <a:cxn ang="0">
                  <a:pos x="128" y="168"/>
                </a:cxn>
                <a:cxn ang="0">
                  <a:pos x="172" y="180"/>
                </a:cxn>
                <a:cxn ang="0">
                  <a:pos x="128" y="180"/>
                </a:cxn>
                <a:cxn ang="0">
                  <a:pos x="80" y="160"/>
                </a:cxn>
                <a:cxn ang="0">
                  <a:pos x="48" y="144"/>
                </a:cxn>
                <a:cxn ang="0">
                  <a:pos x="32" y="132"/>
                </a:cxn>
                <a:cxn ang="0">
                  <a:pos x="24" y="132"/>
                </a:cxn>
                <a:cxn ang="0">
                  <a:pos x="12" y="108"/>
                </a:cxn>
                <a:cxn ang="0">
                  <a:pos x="12" y="100"/>
                </a:cxn>
                <a:cxn ang="0">
                  <a:pos x="0" y="76"/>
                </a:cxn>
                <a:cxn ang="0">
                  <a:pos x="8" y="72"/>
                </a:cxn>
                <a:cxn ang="0">
                  <a:pos x="24" y="48"/>
                </a:cxn>
                <a:cxn ang="0">
                  <a:pos x="48" y="28"/>
                </a:cxn>
                <a:cxn ang="0">
                  <a:pos x="80" y="16"/>
                </a:cxn>
                <a:cxn ang="0">
                  <a:pos x="112" y="12"/>
                </a:cxn>
                <a:cxn ang="0">
                  <a:pos x="172" y="4"/>
                </a:cxn>
                <a:cxn ang="0">
                  <a:pos x="196" y="0"/>
                </a:cxn>
              </a:cxnLst>
              <a:rect l="0" t="0" r="0" b="0"/>
              <a:pathLst>
                <a:path w="248" h="180">
                  <a:moveTo>
                    <a:pt x="196" y="0"/>
                  </a:moveTo>
                  <a:lnTo>
                    <a:pt x="248" y="4"/>
                  </a:lnTo>
                  <a:lnTo>
                    <a:pt x="200" y="4"/>
                  </a:lnTo>
                  <a:lnTo>
                    <a:pt x="140" y="24"/>
                  </a:lnTo>
                  <a:lnTo>
                    <a:pt x="112" y="28"/>
                  </a:lnTo>
                  <a:lnTo>
                    <a:pt x="88" y="48"/>
                  </a:lnTo>
                  <a:lnTo>
                    <a:pt x="68" y="72"/>
                  </a:lnTo>
                  <a:lnTo>
                    <a:pt x="56" y="96"/>
                  </a:lnTo>
                  <a:lnTo>
                    <a:pt x="56" y="108"/>
                  </a:lnTo>
                  <a:lnTo>
                    <a:pt x="64" y="124"/>
                  </a:lnTo>
                  <a:lnTo>
                    <a:pt x="76" y="144"/>
                  </a:lnTo>
                  <a:lnTo>
                    <a:pt x="100" y="148"/>
                  </a:lnTo>
                  <a:lnTo>
                    <a:pt x="128" y="168"/>
                  </a:lnTo>
                  <a:lnTo>
                    <a:pt x="172" y="180"/>
                  </a:lnTo>
                  <a:lnTo>
                    <a:pt x="128" y="180"/>
                  </a:lnTo>
                  <a:lnTo>
                    <a:pt x="80" y="160"/>
                  </a:lnTo>
                  <a:lnTo>
                    <a:pt x="48" y="144"/>
                  </a:lnTo>
                  <a:lnTo>
                    <a:pt x="32" y="132"/>
                  </a:lnTo>
                  <a:lnTo>
                    <a:pt x="24" y="132"/>
                  </a:lnTo>
                  <a:lnTo>
                    <a:pt x="12" y="108"/>
                  </a:lnTo>
                  <a:lnTo>
                    <a:pt x="12" y="100"/>
                  </a:lnTo>
                  <a:lnTo>
                    <a:pt x="0" y="76"/>
                  </a:lnTo>
                  <a:lnTo>
                    <a:pt x="8" y="72"/>
                  </a:lnTo>
                  <a:lnTo>
                    <a:pt x="24" y="48"/>
                  </a:lnTo>
                  <a:lnTo>
                    <a:pt x="48" y="28"/>
                  </a:lnTo>
                  <a:lnTo>
                    <a:pt x="80" y="16"/>
                  </a:lnTo>
                  <a:lnTo>
                    <a:pt x="112" y="12"/>
                  </a:lnTo>
                  <a:lnTo>
                    <a:pt x="172" y="4"/>
                  </a:lnTo>
                  <a:lnTo>
                    <a:pt x="196"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4184" y="228"/>
              <a:ext cx="88" cy="44"/>
            </a:xfrm>
            <a:custGeom>
              <a:avLst/>
              <a:gdLst/>
              <a:ahLst/>
              <a:cxnLst>
                <a:cxn ang="0">
                  <a:pos x="8" y="0"/>
                </a:cxn>
                <a:cxn ang="0">
                  <a:pos x="32" y="20"/>
                </a:cxn>
                <a:cxn ang="0">
                  <a:pos x="88" y="44"/>
                </a:cxn>
                <a:cxn ang="0">
                  <a:pos x="0" y="36"/>
                </a:cxn>
                <a:cxn ang="0">
                  <a:pos x="8" y="36"/>
                </a:cxn>
                <a:cxn ang="0">
                  <a:pos x="8" y="20"/>
                </a:cxn>
                <a:cxn ang="0">
                  <a:pos x="8" y="0"/>
                </a:cxn>
              </a:cxnLst>
              <a:rect l="0" t="0" r="0" b="0"/>
              <a:pathLst>
                <a:path w="88" h="44">
                  <a:moveTo>
                    <a:pt x="8" y="0"/>
                  </a:moveTo>
                  <a:lnTo>
                    <a:pt x="32" y="20"/>
                  </a:lnTo>
                  <a:lnTo>
                    <a:pt x="88" y="44"/>
                  </a:lnTo>
                  <a:lnTo>
                    <a:pt x="0" y="36"/>
                  </a:lnTo>
                  <a:lnTo>
                    <a:pt x="8" y="36"/>
                  </a:lnTo>
                  <a:lnTo>
                    <a:pt x="8" y="2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4108" y="96"/>
              <a:ext cx="180" cy="92"/>
            </a:xfrm>
            <a:custGeom>
              <a:avLst/>
              <a:gdLst/>
              <a:ahLst/>
              <a:cxnLst>
                <a:cxn ang="0">
                  <a:pos x="12" y="36"/>
                </a:cxn>
                <a:cxn ang="0">
                  <a:pos x="16" y="36"/>
                </a:cxn>
                <a:cxn ang="0">
                  <a:pos x="24" y="32"/>
                </a:cxn>
                <a:cxn ang="0">
                  <a:pos x="52" y="12"/>
                </a:cxn>
                <a:cxn ang="0">
                  <a:pos x="100" y="8"/>
                </a:cxn>
                <a:cxn ang="0">
                  <a:pos x="180" y="0"/>
                </a:cxn>
                <a:cxn ang="0">
                  <a:pos x="144" y="8"/>
                </a:cxn>
                <a:cxn ang="0">
                  <a:pos x="108" y="20"/>
                </a:cxn>
                <a:cxn ang="0">
                  <a:pos x="76" y="36"/>
                </a:cxn>
                <a:cxn ang="0">
                  <a:pos x="52" y="60"/>
                </a:cxn>
                <a:cxn ang="0">
                  <a:pos x="52" y="72"/>
                </a:cxn>
                <a:cxn ang="0">
                  <a:pos x="52" y="92"/>
                </a:cxn>
                <a:cxn ang="0">
                  <a:pos x="28" y="72"/>
                </a:cxn>
                <a:cxn ang="0">
                  <a:pos x="0" y="60"/>
                </a:cxn>
                <a:cxn ang="0">
                  <a:pos x="12" y="36"/>
                </a:cxn>
              </a:cxnLst>
              <a:rect l="0" t="0" r="0" b="0"/>
              <a:pathLst>
                <a:path w="180" h="92">
                  <a:moveTo>
                    <a:pt x="12" y="36"/>
                  </a:moveTo>
                  <a:lnTo>
                    <a:pt x="16" y="36"/>
                  </a:lnTo>
                  <a:lnTo>
                    <a:pt x="24" y="32"/>
                  </a:lnTo>
                  <a:lnTo>
                    <a:pt x="52" y="12"/>
                  </a:lnTo>
                  <a:lnTo>
                    <a:pt x="100" y="8"/>
                  </a:lnTo>
                  <a:lnTo>
                    <a:pt x="180" y="0"/>
                  </a:lnTo>
                  <a:lnTo>
                    <a:pt x="144" y="8"/>
                  </a:lnTo>
                  <a:lnTo>
                    <a:pt x="108" y="20"/>
                  </a:lnTo>
                  <a:lnTo>
                    <a:pt x="76" y="36"/>
                  </a:lnTo>
                  <a:lnTo>
                    <a:pt x="52" y="60"/>
                  </a:lnTo>
                  <a:lnTo>
                    <a:pt x="52" y="72"/>
                  </a:lnTo>
                  <a:lnTo>
                    <a:pt x="52" y="92"/>
                  </a:lnTo>
                  <a:lnTo>
                    <a:pt x="28" y="72"/>
                  </a:lnTo>
                  <a:lnTo>
                    <a:pt x="0" y="60"/>
                  </a:lnTo>
                  <a:lnTo>
                    <a:pt x="12"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4040" y="140"/>
              <a:ext cx="72" cy="12"/>
            </a:xfrm>
            <a:custGeom>
              <a:avLst/>
              <a:gdLst/>
              <a:ahLst/>
              <a:cxnLst>
                <a:cxn ang="0">
                  <a:pos x="8" y="0"/>
                </a:cxn>
                <a:cxn ang="0">
                  <a:pos x="72" y="0"/>
                </a:cxn>
                <a:cxn ang="0">
                  <a:pos x="60" y="12"/>
                </a:cxn>
                <a:cxn ang="0">
                  <a:pos x="0" y="0"/>
                </a:cxn>
                <a:cxn ang="0">
                  <a:pos x="8" y="0"/>
                </a:cxn>
              </a:cxnLst>
              <a:rect l="0" t="0" r="0" b="0"/>
              <a:pathLst>
                <a:path w="72" h="12">
                  <a:moveTo>
                    <a:pt x="8" y="0"/>
                  </a:moveTo>
                  <a:lnTo>
                    <a:pt x="72" y="0"/>
                  </a:lnTo>
                  <a:lnTo>
                    <a:pt x="60" y="12"/>
                  </a:lnTo>
                  <a:lnTo>
                    <a:pt x="0" y="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3056" y="264"/>
              <a:ext cx="152" cy="100"/>
            </a:xfrm>
            <a:custGeom>
              <a:avLst/>
              <a:gdLst/>
              <a:ahLst/>
              <a:cxnLst>
                <a:cxn ang="0">
                  <a:pos x="28" y="100"/>
                </a:cxn>
                <a:cxn ang="0">
                  <a:pos x="4" y="76"/>
                </a:cxn>
                <a:cxn ang="0">
                  <a:pos x="0" y="44"/>
                </a:cxn>
                <a:cxn ang="0">
                  <a:pos x="0" y="20"/>
                </a:cxn>
                <a:cxn ang="0">
                  <a:pos x="4" y="0"/>
                </a:cxn>
                <a:cxn ang="0">
                  <a:pos x="52" y="0"/>
                </a:cxn>
                <a:cxn ang="0">
                  <a:pos x="100" y="8"/>
                </a:cxn>
                <a:cxn ang="0">
                  <a:pos x="120" y="12"/>
                </a:cxn>
                <a:cxn ang="0">
                  <a:pos x="140" y="20"/>
                </a:cxn>
                <a:cxn ang="0">
                  <a:pos x="144" y="32"/>
                </a:cxn>
                <a:cxn ang="0">
                  <a:pos x="152" y="44"/>
                </a:cxn>
                <a:cxn ang="0">
                  <a:pos x="144" y="52"/>
                </a:cxn>
                <a:cxn ang="0">
                  <a:pos x="132" y="68"/>
                </a:cxn>
                <a:cxn ang="0">
                  <a:pos x="120" y="80"/>
                </a:cxn>
                <a:cxn ang="0">
                  <a:pos x="96" y="88"/>
                </a:cxn>
                <a:cxn ang="0">
                  <a:pos x="64" y="92"/>
                </a:cxn>
                <a:cxn ang="0">
                  <a:pos x="28" y="100"/>
                </a:cxn>
              </a:cxnLst>
              <a:rect l="0" t="0" r="0" b="0"/>
              <a:pathLst>
                <a:path w="152" h="100">
                  <a:moveTo>
                    <a:pt x="28" y="100"/>
                  </a:moveTo>
                  <a:lnTo>
                    <a:pt x="4" y="76"/>
                  </a:lnTo>
                  <a:lnTo>
                    <a:pt x="0" y="44"/>
                  </a:lnTo>
                  <a:lnTo>
                    <a:pt x="0" y="20"/>
                  </a:lnTo>
                  <a:lnTo>
                    <a:pt x="4" y="0"/>
                  </a:lnTo>
                  <a:lnTo>
                    <a:pt x="52" y="0"/>
                  </a:lnTo>
                  <a:lnTo>
                    <a:pt x="100" y="8"/>
                  </a:lnTo>
                  <a:lnTo>
                    <a:pt x="120" y="12"/>
                  </a:lnTo>
                  <a:lnTo>
                    <a:pt x="140" y="20"/>
                  </a:lnTo>
                  <a:lnTo>
                    <a:pt x="144" y="32"/>
                  </a:lnTo>
                  <a:lnTo>
                    <a:pt x="152" y="44"/>
                  </a:lnTo>
                  <a:lnTo>
                    <a:pt x="144" y="52"/>
                  </a:lnTo>
                  <a:lnTo>
                    <a:pt x="132" y="68"/>
                  </a:lnTo>
                  <a:lnTo>
                    <a:pt x="120" y="80"/>
                  </a:lnTo>
                  <a:lnTo>
                    <a:pt x="96" y="88"/>
                  </a:lnTo>
                  <a:lnTo>
                    <a:pt x="64" y="92"/>
                  </a:lnTo>
                  <a:lnTo>
                    <a:pt x="28"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3060" y="236"/>
              <a:ext cx="220" cy="144"/>
            </a:xfrm>
            <a:custGeom>
              <a:avLst/>
              <a:gdLst/>
              <a:ahLst/>
              <a:cxnLst>
                <a:cxn ang="0">
                  <a:pos x="48" y="144"/>
                </a:cxn>
                <a:cxn ang="0">
                  <a:pos x="24" y="128"/>
                </a:cxn>
                <a:cxn ang="0">
                  <a:pos x="60" y="128"/>
                </a:cxn>
                <a:cxn ang="0">
                  <a:pos x="96" y="120"/>
                </a:cxn>
                <a:cxn ang="0">
                  <a:pos x="116" y="108"/>
                </a:cxn>
                <a:cxn ang="0">
                  <a:pos x="136" y="104"/>
                </a:cxn>
                <a:cxn ang="0">
                  <a:pos x="148" y="80"/>
                </a:cxn>
                <a:cxn ang="0">
                  <a:pos x="148" y="72"/>
                </a:cxn>
                <a:cxn ang="0">
                  <a:pos x="148" y="56"/>
                </a:cxn>
                <a:cxn ang="0">
                  <a:pos x="140" y="48"/>
                </a:cxn>
                <a:cxn ang="0">
                  <a:pos x="120" y="36"/>
                </a:cxn>
                <a:cxn ang="0">
                  <a:pos x="104" y="28"/>
                </a:cxn>
                <a:cxn ang="0">
                  <a:pos x="56" y="24"/>
                </a:cxn>
                <a:cxn ang="0">
                  <a:pos x="0" y="24"/>
                </a:cxn>
                <a:cxn ang="0">
                  <a:pos x="8" y="0"/>
                </a:cxn>
                <a:cxn ang="0">
                  <a:pos x="8" y="4"/>
                </a:cxn>
                <a:cxn ang="0">
                  <a:pos x="84" y="0"/>
                </a:cxn>
                <a:cxn ang="0">
                  <a:pos x="148" y="4"/>
                </a:cxn>
                <a:cxn ang="0">
                  <a:pos x="176" y="16"/>
                </a:cxn>
                <a:cxn ang="0">
                  <a:pos x="200" y="28"/>
                </a:cxn>
                <a:cxn ang="0">
                  <a:pos x="212" y="40"/>
                </a:cxn>
                <a:cxn ang="0">
                  <a:pos x="220" y="60"/>
                </a:cxn>
                <a:cxn ang="0">
                  <a:pos x="220" y="72"/>
                </a:cxn>
                <a:cxn ang="0">
                  <a:pos x="208" y="96"/>
                </a:cxn>
                <a:cxn ang="0">
                  <a:pos x="200" y="108"/>
                </a:cxn>
                <a:cxn ang="0">
                  <a:pos x="184" y="120"/>
                </a:cxn>
                <a:cxn ang="0">
                  <a:pos x="160" y="132"/>
                </a:cxn>
                <a:cxn ang="0">
                  <a:pos x="136" y="140"/>
                </a:cxn>
                <a:cxn ang="0">
                  <a:pos x="96" y="144"/>
                </a:cxn>
                <a:cxn ang="0">
                  <a:pos x="48" y="144"/>
                </a:cxn>
              </a:cxnLst>
              <a:rect l="0" t="0" r="0" b="0"/>
              <a:pathLst>
                <a:path w="220" h="144">
                  <a:moveTo>
                    <a:pt x="48" y="144"/>
                  </a:moveTo>
                  <a:lnTo>
                    <a:pt x="24" y="128"/>
                  </a:lnTo>
                  <a:lnTo>
                    <a:pt x="60" y="128"/>
                  </a:lnTo>
                  <a:lnTo>
                    <a:pt x="96" y="120"/>
                  </a:lnTo>
                  <a:lnTo>
                    <a:pt x="116" y="108"/>
                  </a:lnTo>
                  <a:lnTo>
                    <a:pt x="136" y="104"/>
                  </a:lnTo>
                  <a:lnTo>
                    <a:pt x="148" y="80"/>
                  </a:lnTo>
                  <a:lnTo>
                    <a:pt x="148" y="72"/>
                  </a:lnTo>
                  <a:lnTo>
                    <a:pt x="148" y="56"/>
                  </a:lnTo>
                  <a:lnTo>
                    <a:pt x="140" y="48"/>
                  </a:lnTo>
                  <a:lnTo>
                    <a:pt x="120" y="36"/>
                  </a:lnTo>
                  <a:lnTo>
                    <a:pt x="104" y="28"/>
                  </a:lnTo>
                  <a:lnTo>
                    <a:pt x="56" y="24"/>
                  </a:lnTo>
                  <a:lnTo>
                    <a:pt x="0" y="24"/>
                  </a:lnTo>
                  <a:lnTo>
                    <a:pt x="8" y="0"/>
                  </a:lnTo>
                  <a:lnTo>
                    <a:pt x="8" y="4"/>
                  </a:lnTo>
                  <a:lnTo>
                    <a:pt x="84" y="0"/>
                  </a:lnTo>
                  <a:lnTo>
                    <a:pt x="148" y="4"/>
                  </a:lnTo>
                  <a:lnTo>
                    <a:pt x="176" y="16"/>
                  </a:lnTo>
                  <a:lnTo>
                    <a:pt x="200" y="28"/>
                  </a:lnTo>
                  <a:lnTo>
                    <a:pt x="212" y="40"/>
                  </a:lnTo>
                  <a:lnTo>
                    <a:pt x="220" y="60"/>
                  </a:lnTo>
                  <a:lnTo>
                    <a:pt x="220" y="72"/>
                  </a:lnTo>
                  <a:lnTo>
                    <a:pt x="208" y="96"/>
                  </a:lnTo>
                  <a:lnTo>
                    <a:pt x="200" y="108"/>
                  </a:lnTo>
                  <a:lnTo>
                    <a:pt x="184" y="120"/>
                  </a:lnTo>
                  <a:lnTo>
                    <a:pt x="160" y="132"/>
                  </a:lnTo>
                  <a:lnTo>
                    <a:pt x="136" y="140"/>
                  </a:lnTo>
                  <a:lnTo>
                    <a:pt x="96" y="144"/>
                  </a:lnTo>
                  <a:lnTo>
                    <a:pt x="48" y="1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068" y="224"/>
              <a:ext cx="284" cy="180"/>
            </a:xfrm>
            <a:custGeom>
              <a:avLst/>
              <a:gdLst/>
              <a:ahLst/>
              <a:cxnLst>
                <a:cxn ang="0">
                  <a:pos x="72" y="180"/>
                </a:cxn>
                <a:cxn ang="0">
                  <a:pos x="52" y="168"/>
                </a:cxn>
                <a:cxn ang="0">
                  <a:pos x="40" y="164"/>
                </a:cxn>
                <a:cxn ang="0">
                  <a:pos x="128" y="156"/>
                </a:cxn>
                <a:cxn ang="0">
                  <a:pos x="156" y="152"/>
                </a:cxn>
                <a:cxn ang="0">
                  <a:pos x="176" y="140"/>
                </a:cxn>
                <a:cxn ang="0">
                  <a:pos x="192" y="128"/>
                </a:cxn>
                <a:cxn ang="0">
                  <a:pos x="204" y="108"/>
                </a:cxn>
                <a:cxn ang="0">
                  <a:pos x="212" y="84"/>
                </a:cxn>
                <a:cxn ang="0">
                  <a:pos x="216" y="72"/>
                </a:cxn>
                <a:cxn ang="0">
                  <a:pos x="212" y="52"/>
                </a:cxn>
                <a:cxn ang="0">
                  <a:pos x="192" y="36"/>
                </a:cxn>
                <a:cxn ang="0">
                  <a:pos x="176" y="24"/>
                </a:cxn>
                <a:cxn ang="0">
                  <a:pos x="144" y="16"/>
                </a:cxn>
                <a:cxn ang="0">
                  <a:pos x="84" y="12"/>
                </a:cxn>
                <a:cxn ang="0">
                  <a:pos x="0" y="12"/>
                </a:cxn>
                <a:cxn ang="0">
                  <a:pos x="0" y="12"/>
                </a:cxn>
                <a:cxn ang="0">
                  <a:pos x="4" y="12"/>
                </a:cxn>
                <a:cxn ang="0">
                  <a:pos x="40" y="4"/>
                </a:cxn>
                <a:cxn ang="0">
                  <a:pos x="120" y="0"/>
                </a:cxn>
                <a:cxn ang="0">
                  <a:pos x="168" y="4"/>
                </a:cxn>
                <a:cxn ang="0">
                  <a:pos x="212" y="12"/>
                </a:cxn>
                <a:cxn ang="0">
                  <a:pos x="248" y="24"/>
                </a:cxn>
                <a:cxn ang="0">
                  <a:pos x="276" y="52"/>
                </a:cxn>
                <a:cxn ang="0">
                  <a:pos x="284" y="60"/>
                </a:cxn>
                <a:cxn ang="0">
                  <a:pos x="276" y="92"/>
                </a:cxn>
                <a:cxn ang="0">
                  <a:pos x="272" y="108"/>
                </a:cxn>
                <a:cxn ang="0">
                  <a:pos x="252" y="128"/>
                </a:cxn>
                <a:cxn ang="0">
                  <a:pos x="224" y="140"/>
                </a:cxn>
                <a:cxn ang="0">
                  <a:pos x="192" y="156"/>
                </a:cxn>
                <a:cxn ang="0">
                  <a:pos x="144" y="168"/>
                </a:cxn>
                <a:cxn ang="0">
                  <a:pos x="108" y="176"/>
                </a:cxn>
                <a:cxn ang="0">
                  <a:pos x="72" y="180"/>
                </a:cxn>
              </a:cxnLst>
              <a:rect l="0" t="0" r="0" b="0"/>
              <a:pathLst>
                <a:path w="284" h="180">
                  <a:moveTo>
                    <a:pt x="72" y="180"/>
                  </a:moveTo>
                  <a:lnTo>
                    <a:pt x="52" y="168"/>
                  </a:lnTo>
                  <a:lnTo>
                    <a:pt x="40" y="164"/>
                  </a:lnTo>
                  <a:lnTo>
                    <a:pt x="128" y="156"/>
                  </a:lnTo>
                  <a:lnTo>
                    <a:pt x="156" y="152"/>
                  </a:lnTo>
                  <a:lnTo>
                    <a:pt x="176" y="140"/>
                  </a:lnTo>
                  <a:lnTo>
                    <a:pt x="192" y="128"/>
                  </a:lnTo>
                  <a:lnTo>
                    <a:pt x="204" y="108"/>
                  </a:lnTo>
                  <a:lnTo>
                    <a:pt x="212" y="84"/>
                  </a:lnTo>
                  <a:lnTo>
                    <a:pt x="216" y="72"/>
                  </a:lnTo>
                  <a:lnTo>
                    <a:pt x="212" y="52"/>
                  </a:lnTo>
                  <a:lnTo>
                    <a:pt x="192" y="36"/>
                  </a:lnTo>
                  <a:lnTo>
                    <a:pt x="176" y="24"/>
                  </a:lnTo>
                  <a:lnTo>
                    <a:pt x="144" y="16"/>
                  </a:lnTo>
                  <a:lnTo>
                    <a:pt x="84" y="12"/>
                  </a:lnTo>
                  <a:lnTo>
                    <a:pt x="0" y="12"/>
                  </a:lnTo>
                  <a:lnTo>
                    <a:pt x="0" y="12"/>
                  </a:lnTo>
                  <a:lnTo>
                    <a:pt x="4" y="12"/>
                  </a:lnTo>
                  <a:lnTo>
                    <a:pt x="40" y="4"/>
                  </a:lnTo>
                  <a:lnTo>
                    <a:pt x="120" y="0"/>
                  </a:lnTo>
                  <a:lnTo>
                    <a:pt x="168" y="4"/>
                  </a:lnTo>
                  <a:lnTo>
                    <a:pt x="212" y="12"/>
                  </a:lnTo>
                  <a:lnTo>
                    <a:pt x="248" y="24"/>
                  </a:lnTo>
                  <a:lnTo>
                    <a:pt x="276" y="52"/>
                  </a:lnTo>
                  <a:lnTo>
                    <a:pt x="284" y="60"/>
                  </a:lnTo>
                  <a:lnTo>
                    <a:pt x="276" y="92"/>
                  </a:lnTo>
                  <a:lnTo>
                    <a:pt x="272" y="108"/>
                  </a:lnTo>
                  <a:lnTo>
                    <a:pt x="252" y="128"/>
                  </a:lnTo>
                  <a:lnTo>
                    <a:pt x="224" y="140"/>
                  </a:lnTo>
                  <a:lnTo>
                    <a:pt x="192" y="156"/>
                  </a:lnTo>
                  <a:lnTo>
                    <a:pt x="144" y="168"/>
                  </a:lnTo>
                  <a:lnTo>
                    <a:pt x="108" y="176"/>
                  </a:lnTo>
                  <a:lnTo>
                    <a:pt x="72"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3072" y="212"/>
              <a:ext cx="356" cy="216"/>
            </a:xfrm>
            <a:custGeom>
              <a:avLst/>
              <a:gdLst/>
              <a:ahLst/>
              <a:cxnLst>
                <a:cxn ang="0">
                  <a:pos x="80" y="192"/>
                </a:cxn>
                <a:cxn ang="0">
                  <a:pos x="108" y="192"/>
                </a:cxn>
                <a:cxn ang="0">
                  <a:pos x="148" y="180"/>
                </a:cxn>
                <a:cxn ang="0">
                  <a:pos x="188" y="168"/>
                </a:cxn>
                <a:cxn ang="0">
                  <a:pos x="224" y="156"/>
                </a:cxn>
                <a:cxn ang="0">
                  <a:pos x="248" y="140"/>
                </a:cxn>
                <a:cxn ang="0">
                  <a:pos x="268" y="120"/>
                </a:cxn>
                <a:cxn ang="0">
                  <a:pos x="280" y="104"/>
                </a:cxn>
                <a:cxn ang="0">
                  <a:pos x="284" y="84"/>
                </a:cxn>
                <a:cxn ang="0">
                  <a:pos x="280" y="72"/>
                </a:cxn>
                <a:cxn ang="0">
                  <a:pos x="280" y="60"/>
                </a:cxn>
                <a:cxn ang="0">
                  <a:pos x="248" y="36"/>
                </a:cxn>
                <a:cxn ang="0">
                  <a:pos x="212" y="24"/>
                </a:cxn>
                <a:cxn ang="0">
                  <a:pos x="172" y="12"/>
                </a:cxn>
                <a:cxn ang="0">
                  <a:pos x="128" y="12"/>
                </a:cxn>
                <a:cxn ang="0">
                  <a:pos x="44" y="12"/>
                </a:cxn>
                <a:cxn ang="0">
                  <a:pos x="0" y="24"/>
                </a:cxn>
                <a:cxn ang="0">
                  <a:pos x="48" y="12"/>
                </a:cxn>
                <a:cxn ang="0">
                  <a:pos x="152" y="0"/>
                </a:cxn>
                <a:cxn ang="0">
                  <a:pos x="212" y="0"/>
                </a:cxn>
                <a:cxn ang="0">
                  <a:pos x="268" y="4"/>
                </a:cxn>
                <a:cxn ang="0">
                  <a:pos x="316" y="24"/>
                </a:cxn>
                <a:cxn ang="0">
                  <a:pos x="332" y="28"/>
                </a:cxn>
                <a:cxn ang="0">
                  <a:pos x="352" y="48"/>
                </a:cxn>
                <a:cxn ang="0">
                  <a:pos x="356" y="64"/>
                </a:cxn>
                <a:cxn ang="0">
                  <a:pos x="356" y="92"/>
                </a:cxn>
                <a:cxn ang="0">
                  <a:pos x="352" y="108"/>
                </a:cxn>
                <a:cxn ang="0">
                  <a:pos x="332" y="132"/>
                </a:cxn>
                <a:cxn ang="0">
                  <a:pos x="316" y="152"/>
                </a:cxn>
                <a:cxn ang="0">
                  <a:pos x="284" y="168"/>
                </a:cxn>
                <a:cxn ang="0">
                  <a:pos x="248" y="188"/>
                </a:cxn>
                <a:cxn ang="0">
                  <a:pos x="200" y="200"/>
                </a:cxn>
                <a:cxn ang="0">
                  <a:pos x="124" y="216"/>
                </a:cxn>
                <a:cxn ang="0">
                  <a:pos x="80" y="192"/>
                </a:cxn>
              </a:cxnLst>
              <a:rect l="0" t="0" r="0" b="0"/>
              <a:pathLst>
                <a:path w="356" h="216">
                  <a:moveTo>
                    <a:pt x="80" y="192"/>
                  </a:moveTo>
                  <a:lnTo>
                    <a:pt x="108" y="192"/>
                  </a:lnTo>
                  <a:lnTo>
                    <a:pt x="148" y="180"/>
                  </a:lnTo>
                  <a:lnTo>
                    <a:pt x="188" y="168"/>
                  </a:lnTo>
                  <a:lnTo>
                    <a:pt x="224" y="156"/>
                  </a:lnTo>
                  <a:lnTo>
                    <a:pt x="248" y="140"/>
                  </a:lnTo>
                  <a:lnTo>
                    <a:pt x="268" y="120"/>
                  </a:lnTo>
                  <a:lnTo>
                    <a:pt x="280" y="104"/>
                  </a:lnTo>
                  <a:lnTo>
                    <a:pt x="284" y="84"/>
                  </a:lnTo>
                  <a:lnTo>
                    <a:pt x="280" y="72"/>
                  </a:lnTo>
                  <a:lnTo>
                    <a:pt x="280" y="60"/>
                  </a:lnTo>
                  <a:lnTo>
                    <a:pt x="248" y="36"/>
                  </a:lnTo>
                  <a:lnTo>
                    <a:pt x="212" y="24"/>
                  </a:lnTo>
                  <a:lnTo>
                    <a:pt x="172" y="12"/>
                  </a:lnTo>
                  <a:lnTo>
                    <a:pt x="128" y="12"/>
                  </a:lnTo>
                  <a:lnTo>
                    <a:pt x="44" y="12"/>
                  </a:lnTo>
                  <a:lnTo>
                    <a:pt x="0" y="24"/>
                  </a:lnTo>
                  <a:lnTo>
                    <a:pt x="48" y="12"/>
                  </a:lnTo>
                  <a:lnTo>
                    <a:pt x="152" y="0"/>
                  </a:lnTo>
                  <a:lnTo>
                    <a:pt x="212" y="0"/>
                  </a:lnTo>
                  <a:lnTo>
                    <a:pt x="268" y="4"/>
                  </a:lnTo>
                  <a:lnTo>
                    <a:pt x="316" y="24"/>
                  </a:lnTo>
                  <a:lnTo>
                    <a:pt x="332" y="28"/>
                  </a:lnTo>
                  <a:lnTo>
                    <a:pt x="352" y="48"/>
                  </a:lnTo>
                  <a:lnTo>
                    <a:pt x="356" y="64"/>
                  </a:lnTo>
                  <a:lnTo>
                    <a:pt x="356" y="92"/>
                  </a:lnTo>
                  <a:lnTo>
                    <a:pt x="352" y="108"/>
                  </a:lnTo>
                  <a:lnTo>
                    <a:pt x="332" y="132"/>
                  </a:lnTo>
                  <a:lnTo>
                    <a:pt x="316" y="152"/>
                  </a:lnTo>
                  <a:lnTo>
                    <a:pt x="284" y="168"/>
                  </a:lnTo>
                  <a:lnTo>
                    <a:pt x="248" y="188"/>
                  </a:lnTo>
                  <a:lnTo>
                    <a:pt x="200" y="200"/>
                  </a:lnTo>
                  <a:lnTo>
                    <a:pt x="124" y="216"/>
                  </a:lnTo>
                  <a:lnTo>
                    <a:pt x="80" y="19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3208" y="200"/>
              <a:ext cx="324" cy="236"/>
            </a:xfrm>
            <a:custGeom>
              <a:avLst/>
              <a:gdLst/>
              <a:ahLst/>
              <a:cxnLst>
                <a:cxn ang="0">
                  <a:pos x="0" y="228"/>
                </a:cxn>
                <a:cxn ang="0">
                  <a:pos x="72" y="212"/>
                </a:cxn>
                <a:cxn ang="0">
                  <a:pos x="112" y="200"/>
                </a:cxn>
                <a:cxn ang="0">
                  <a:pos x="148" y="188"/>
                </a:cxn>
                <a:cxn ang="0">
                  <a:pos x="180" y="168"/>
                </a:cxn>
                <a:cxn ang="0">
                  <a:pos x="204" y="152"/>
                </a:cxn>
                <a:cxn ang="0">
                  <a:pos x="216" y="128"/>
                </a:cxn>
                <a:cxn ang="0">
                  <a:pos x="220" y="104"/>
                </a:cxn>
                <a:cxn ang="0">
                  <a:pos x="220" y="76"/>
                </a:cxn>
                <a:cxn ang="0">
                  <a:pos x="220" y="60"/>
                </a:cxn>
                <a:cxn ang="0">
                  <a:pos x="192" y="36"/>
                </a:cxn>
                <a:cxn ang="0">
                  <a:pos x="160" y="24"/>
                </a:cxn>
                <a:cxn ang="0">
                  <a:pos x="124" y="12"/>
                </a:cxn>
                <a:cxn ang="0">
                  <a:pos x="84" y="4"/>
                </a:cxn>
                <a:cxn ang="0">
                  <a:pos x="132" y="0"/>
                </a:cxn>
                <a:cxn ang="0">
                  <a:pos x="204" y="4"/>
                </a:cxn>
                <a:cxn ang="0">
                  <a:pos x="252" y="16"/>
                </a:cxn>
                <a:cxn ang="0">
                  <a:pos x="288" y="36"/>
                </a:cxn>
                <a:cxn ang="0">
                  <a:pos x="308" y="48"/>
                </a:cxn>
                <a:cxn ang="0">
                  <a:pos x="320" y="64"/>
                </a:cxn>
                <a:cxn ang="0">
                  <a:pos x="324" y="84"/>
                </a:cxn>
                <a:cxn ang="0">
                  <a:pos x="324" y="96"/>
                </a:cxn>
                <a:cxn ang="0">
                  <a:pos x="320" y="116"/>
                </a:cxn>
                <a:cxn ang="0">
                  <a:pos x="308" y="132"/>
                </a:cxn>
                <a:cxn ang="0">
                  <a:pos x="272" y="156"/>
                </a:cxn>
                <a:cxn ang="0">
                  <a:pos x="220" y="180"/>
                </a:cxn>
                <a:cxn ang="0">
                  <a:pos x="160" y="200"/>
                </a:cxn>
                <a:cxn ang="0">
                  <a:pos x="60" y="224"/>
                </a:cxn>
                <a:cxn ang="0">
                  <a:pos x="12" y="228"/>
                </a:cxn>
                <a:cxn ang="0">
                  <a:pos x="12" y="236"/>
                </a:cxn>
                <a:cxn ang="0">
                  <a:pos x="0" y="228"/>
                </a:cxn>
              </a:cxnLst>
              <a:rect l="0" t="0" r="0" b="0"/>
              <a:pathLst>
                <a:path w="324" h="236">
                  <a:moveTo>
                    <a:pt x="0" y="228"/>
                  </a:moveTo>
                  <a:lnTo>
                    <a:pt x="72" y="212"/>
                  </a:lnTo>
                  <a:lnTo>
                    <a:pt x="112" y="200"/>
                  </a:lnTo>
                  <a:lnTo>
                    <a:pt x="148" y="188"/>
                  </a:lnTo>
                  <a:lnTo>
                    <a:pt x="180" y="168"/>
                  </a:lnTo>
                  <a:lnTo>
                    <a:pt x="204" y="152"/>
                  </a:lnTo>
                  <a:lnTo>
                    <a:pt x="216" y="128"/>
                  </a:lnTo>
                  <a:lnTo>
                    <a:pt x="220" y="104"/>
                  </a:lnTo>
                  <a:lnTo>
                    <a:pt x="220" y="76"/>
                  </a:lnTo>
                  <a:lnTo>
                    <a:pt x="220" y="60"/>
                  </a:lnTo>
                  <a:lnTo>
                    <a:pt x="192" y="36"/>
                  </a:lnTo>
                  <a:lnTo>
                    <a:pt x="160" y="24"/>
                  </a:lnTo>
                  <a:lnTo>
                    <a:pt x="124" y="12"/>
                  </a:lnTo>
                  <a:lnTo>
                    <a:pt x="84" y="4"/>
                  </a:lnTo>
                  <a:lnTo>
                    <a:pt x="132" y="0"/>
                  </a:lnTo>
                  <a:lnTo>
                    <a:pt x="204" y="4"/>
                  </a:lnTo>
                  <a:lnTo>
                    <a:pt x="252" y="16"/>
                  </a:lnTo>
                  <a:lnTo>
                    <a:pt x="288" y="36"/>
                  </a:lnTo>
                  <a:lnTo>
                    <a:pt x="308" y="48"/>
                  </a:lnTo>
                  <a:lnTo>
                    <a:pt x="320" y="64"/>
                  </a:lnTo>
                  <a:lnTo>
                    <a:pt x="324" y="84"/>
                  </a:lnTo>
                  <a:lnTo>
                    <a:pt x="324" y="96"/>
                  </a:lnTo>
                  <a:lnTo>
                    <a:pt x="320" y="116"/>
                  </a:lnTo>
                  <a:lnTo>
                    <a:pt x="308" y="132"/>
                  </a:lnTo>
                  <a:lnTo>
                    <a:pt x="272" y="156"/>
                  </a:lnTo>
                  <a:lnTo>
                    <a:pt x="220" y="180"/>
                  </a:lnTo>
                  <a:lnTo>
                    <a:pt x="160" y="200"/>
                  </a:lnTo>
                  <a:lnTo>
                    <a:pt x="60" y="224"/>
                  </a:lnTo>
                  <a:lnTo>
                    <a:pt x="12" y="228"/>
                  </a:lnTo>
                  <a:lnTo>
                    <a:pt x="12" y="236"/>
                  </a:lnTo>
                  <a:lnTo>
                    <a:pt x="0" y="2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8" name="図形 57"/>
            <p:cNvSpPr>
              <a:spLocks/>
            </p:cNvSpPr>
            <p:nvPr/>
          </p:nvSpPr>
          <p:spPr bwMode="auto">
            <a:xfrm>
              <a:off x="3220" y="168"/>
              <a:ext cx="440" cy="284"/>
            </a:xfrm>
            <a:custGeom>
              <a:avLst/>
              <a:gdLst/>
              <a:ahLst/>
              <a:cxnLst>
                <a:cxn ang="0">
                  <a:pos x="0" y="268"/>
                </a:cxn>
                <a:cxn ang="0">
                  <a:pos x="64" y="256"/>
                </a:cxn>
                <a:cxn ang="0">
                  <a:pos x="168" y="232"/>
                </a:cxn>
                <a:cxn ang="0">
                  <a:pos x="220" y="212"/>
                </a:cxn>
                <a:cxn ang="0">
                  <a:pos x="272" y="188"/>
                </a:cxn>
                <a:cxn ang="0">
                  <a:pos x="300" y="164"/>
                </a:cxn>
                <a:cxn ang="0">
                  <a:pos x="312" y="148"/>
                </a:cxn>
                <a:cxn ang="0">
                  <a:pos x="320" y="128"/>
                </a:cxn>
                <a:cxn ang="0">
                  <a:pos x="320" y="116"/>
                </a:cxn>
                <a:cxn ang="0">
                  <a:pos x="312" y="96"/>
                </a:cxn>
                <a:cxn ang="0">
                  <a:pos x="300" y="72"/>
                </a:cxn>
                <a:cxn ang="0">
                  <a:pos x="272" y="56"/>
                </a:cxn>
                <a:cxn ang="0">
                  <a:pos x="236" y="44"/>
                </a:cxn>
                <a:cxn ang="0">
                  <a:pos x="180" y="32"/>
                </a:cxn>
                <a:cxn ang="0">
                  <a:pos x="120" y="24"/>
                </a:cxn>
                <a:cxn ang="0">
                  <a:pos x="84" y="32"/>
                </a:cxn>
                <a:cxn ang="0">
                  <a:pos x="156" y="8"/>
                </a:cxn>
                <a:cxn ang="0">
                  <a:pos x="208" y="0"/>
                </a:cxn>
                <a:cxn ang="0">
                  <a:pos x="272" y="0"/>
                </a:cxn>
                <a:cxn ang="0">
                  <a:pos x="272" y="8"/>
                </a:cxn>
                <a:cxn ang="0">
                  <a:pos x="272" y="0"/>
                </a:cxn>
                <a:cxn ang="0">
                  <a:pos x="324" y="12"/>
                </a:cxn>
                <a:cxn ang="0">
                  <a:pos x="380" y="36"/>
                </a:cxn>
                <a:cxn ang="0">
                  <a:pos x="408" y="56"/>
                </a:cxn>
                <a:cxn ang="0">
                  <a:pos x="428" y="68"/>
                </a:cxn>
                <a:cxn ang="0">
                  <a:pos x="440" y="92"/>
                </a:cxn>
                <a:cxn ang="0">
                  <a:pos x="432" y="116"/>
                </a:cxn>
                <a:cxn ang="0">
                  <a:pos x="420" y="148"/>
                </a:cxn>
                <a:cxn ang="0">
                  <a:pos x="392" y="176"/>
                </a:cxn>
                <a:cxn ang="0">
                  <a:pos x="348" y="208"/>
                </a:cxn>
                <a:cxn ang="0">
                  <a:pos x="252" y="236"/>
                </a:cxn>
                <a:cxn ang="0">
                  <a:pos x="160" y="268"/>
                </a:cxn>
                <a:cxn ang="0">
                  <a:pos x="72" y="284"/>
                </a:cxn>
                <a:cxn ang="0">
                  <a:pos x="0" y="268"/>
                </a:cxn>
              </a:cxnLst>
              <a:rect l="0" t="0" r="0" b="0"/>
              <a:pathLst>
                <a:path w="440" h="284">
                  <a:moveTo>
                    <a:pt x="0" y="268"/>
                  </a:moveTo>
                  <a:lnTo>
                    <a:pt x="64" y="256"/>
                  </a:lnTo>
                  <a:lnTo>
                    <a:pt x="168" y="232"/>
                  </a:lnTo>
                  <a:lnTo>
                    <a:pt x="220" y="212"/>
                  </a:lnTo>
                  <a:lnTo>
                    <a:pt x="272" y="188"/>
                  </a:lnTo>
                  <a:lnTo>
                    <a:pt x="300" y="164"/>
                  </a:lnTo>
                  <a:lnTo>
                    <a:pt x="312" y="148"/>
                  </a:lnTo>
                  <a:lnTo>
                    <a:pt x="320" y="128"/>
                  </a:lnTo>
                  <a:lnTo>
                    <a:pt x="320" y="116"/>
                  </a:lnTo>
                  <a:lnTo>
                    <a:pt x="312" y="96"/>
                  </a:lnTo>
                  <a:lnTo>
                    <a:pt x="300" y="72"/>
                  </a:lnTo>
                  <a:lnTo>
                    <a:pt x="272" y="56"/>
                  </a:lnTo>
                  <a:lnTo>
                    <a:pt x="236" y="44"/>
                  </a:lnTo>
                  <a:lnTo>
                    <a:pt x="180" y="32"/>
                  </a:lnTo>
                  <a:lnTo>
                    <a:pt x="120" y="24"/>
                  </a:lnTo>
                  <a:lnTo>
                    <a:pt x="84" y="32"/>
                  </a:lnTo>
                  <a:lnTo>
                    <a:pt x="156" y="8"/>
                  </a:lnTo>
                  <a:lnTo>
                    <a:pt x="208" y="0"/>
                  </a:lnTo>
                  <a:lnTo>
                    <a:pt x="272" y="0"/>
                  </a:lnTo>
                  <a:lnTo>
                    <a:pt x="272" y="8"/>
                  </a:lnTo>
                  <a:lnTo>
                    <a:pt x="272" y="0"/>
                  </a:lnTo>
                  <a:lnTo>
                    <a:pt x="324" y="12"/>
                  </a:lnTo>
                  <a:lnTo>
                    <a:pt x="380" y="36"/>
                  </a:lnTo>
                  <a:lnTo>
                    <a:pt x="408" y="56"/>
                  </a:lnTo>
                  <a:lnTo>
                    <a:pt x="428" y="68"/>
                  </a:lnTo>
                  <a:lnTo>
                    <a:pt x="440" y="92"/>
                  </a:lnTo>
                  <a:lnTo>
                    <a:pt x="432" y="116"/>
                  </a:lnTo>
                  <a:lnTo>
                    <a:pt x="420" y="148"/>
                  </a:lnTo>
                  <a:lnTo>
                    <a:pt x="392" y="176"/>
                  </a:lnTo>
                  <a:lnTo>
                    <a:pt x="348" y="208"/>
                  </a:lnTo>
                  <a:lnTo>
                    <a:pt x="252" y="236"/>
                  </a:lnTo>
                  <a:lnTo>
                    <a:pt x="160" y="268"/>
                  </a:lnTo>
                  <a:lnTo>
                    <a:pt x="72" y="284"/>
                  </a:lnTo>
                  <a:lnTo>
                    <a:pt x="0" y="2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3304" y="176"/>
              <a:ext cx="452" cy="284"/>
            </a:xfrm>
            <a:custGeom>
              <a:avLst/>
              <a:gdLst/>
              <a:ahLst/>
              <a:cxnLst>
                <a:cxn ang="0">
                  <a:pos x="0" y="276"/>
                </a:cxn>
                <a:cxn ang="0">
                  <a:pos x="88" y="260"/>
                </a:cxn>
                <a:cxn ang="0">
                  <a:pos x="176" y="236"/>
                </a:cxn>
                <a:cxn ang="0">
                  <a:pos x="272" y="200"/>
                </a:cxn>
                <a:cxn ang="0">
                  <a:pos x="312" y="168"/>
                </a:cxn>
                <a:cxn ang="0">
                  <a:pos x="336" y="140"/>
                </a:cxn>
                <a:cxn ang="0">
                  <a:pos x="356" y="108"/>
                </a:cxn>
                <a:cxn ang="0">
                  <a:pos x="356" y="84"/>
                </a:cxn>
                <a:cxn ang="0">
                  <a:pos x="344" y="60"/>
                </a:cxn>
                <a:cxn ang="0">
                  <a:pos x="324" y="40"/>
                </a:cxn>
                <a:cxn ang="0">
                  <a:pos x="296" y="28"/>
                </a:cxn>
                <a:cxn ang="0">
                  <a:pos x="272" y="12"/>
                </a:cxn>
                <a:cxn ang="0">
                  <a:pos x="240" y="0"/>
                </a:cxn>
                <a:cxn ang="0">
                  <a:pos x="276" y="0"/>
                </a:cxn>
                <a:cxn ang="0">
                  <a:pos x="324" y="4"/>
                </a:cxn>
                <a:cxn ang="0">
                  <a:pos x="380" y="24"/>
                </a:cxn>
                <a:cxn ang="0">
                  <a:pos x="404" y="36"/>
                </a:cxn>
                <a:cxn ang="0">
                  <a:pos x="428" y="52"/>
                </a:cxn>
                <a:cxn ang="0">
                  <a:pos x="448" y="76"/>
                </a:cxn>
                <a:cxn ang="0">
                  <a:pos x="452" y="116"/>
                </a:cxn>
                <a:cxn ang="0">
                  <a:pos x="448" y="128"/>
                </a:cxn>
                <a:cxn ang="0">
                  <a:pos x="428" y="152"/>
                </a:cxn>
                <a:cxn ang="0">
                  <a:pos x="412" y="168"/>
                </a:cxn>
                <a:cxn ang="0">
                  <a:pos x="372" y="188"/>
                </a:cxn>
                <a:cxn ang="0">
                  <a:pos x="332" y="204"/>
                </a:cxn>
                <a:cxn ang="0">
                  <a:pos x="264" y="228"/>
                </a:cxn>
                <a:cxn ang="0">
                  <a:pos x="176" y="252"/>
                </a:cxn>
                <a:cxn ang="0">
                  <a:pos x="100" y="272"/>
                </a:cxn>
                <a:cxn ang="0">
                  <a:pos x="40" y="284"/>
                </a:cxn>
                <a:cxn ang="0">
                  <a:pos x="0" y="276"/>
                </a:cxn>
              </a:cxnLst>
              <a:rect l="0" t="0" r="0" b="0"/>
              <a:pathLst>
                <a:path w="452" h="284">
                  <a:moveTo>
                    <a:pt x="0" y="276"/>
                  </a:moveTo>
                  <a:lnTo>
                    <a:pt x="88" y="260"/>
                  </a:lnTo>
                  <a:lnTo>
                    <a:pt x="176" y="236"/>
                  </a:lnTo>
                  <a:lnTo>
                    <a:pt x="272" y="200"/>
                  </a:lnTo>
                  <a:lnTo>
                    <a:pt x="312" y="168"/>
                  </a:lnTo>
                  <a:lnTo>
                    <a:pt x="336" y="140"/>
                  </a:lnTo>
                  <a:lnTo>
                    <a:pt x="356" y="108"/>
                  </a:lnTo>
                  <a:lnTo>
                    <a:pt x="356" y="84"/>
                  </a:lnTo>
                  <a:lnTo>
                    <a:pt x="344" y="60"/>
                  </a:lnTo>
                  <a:lnTo>
                    <a:pt x="324" y="40"/>
                  </a:lnTo>
                  <a:lnTo>
                    <a:pt x="296" y="28"/>
                  </a:lnTo>
                  <a:lnTo>
                    <a:pt x="272" y="12"/>
                  </a:lnTo>
                  <a:lnTo>
                    <a:pt x="240" y="0"/>
                  </a:lnTo>
                  <a:lnTo>
                    <a:pt x="276" y="0"/>
                  </a:lnTo>
                  <a:lnTo>
                    <a:pt x="324" y="4"/>
                  </a:lnTo>
                  <a:lnTo>
                    <a:pt x="380" y="24"/>
                  </a:lnTo>
                  <a:lnTo>
                    <a:pt x="404" y="36"/>
                  </a:lnTo>
                  <a:lnTo>
                    <a:pt x="428" y="52"/>
                  </a:lnTo>
                  <a:lnTo>
                    <a:pt x="448" y="76"/>
                  </a:lnTo>
                  <a:lnTo>
                    <a:pt x="452" y="116"/>
                  </a:lnTo>
                  <a:lnTo>
                    <a:pt x="448" y="128"/>
                  </a:lnTo>
                  <a:lnTo>
                    <a:pt x="428" y="152"/>
                  </a:lnTo>
                  <a:lnTo>
                    <a:pt x="412" y="168"/>
                  </a:lnTo>
                  <a:lnTo>
                    <a:pt x="372" y="188"/>
                  </a:lnTo>
                  <a:lnTo>
                    <a:pt x="332" y="204"/>
                  </a:lnTo>
                  <a:lnTo>
                    <a:pt x="264" y="228"/>
                  </a:lnTo>
                  <a:lnTo>
                    <a:pt x="176" y="252"/>
                  </a:lnTo>
                  <a:lnTo>
                    <a:pt x="100" y="272"/>
                  </a:lnTo>
                  <a:lnTo>
                    <a:pt x="40" y="284"/>
                  </a:lnTo>
                  <a:lnTo>
                    <a:pt x="0"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3344" y="204"/>
              <a:ext cx="480" cy="260"/>
            </a:xfrm>
            <a:custGeom>
              <a:avLst/>
              <a:gdLst/>
              <a:ahLst/>
              <a:cxnLst>
                <a:cxn ang="0">
                  <a:pos x="236" y="220"/>
                </a:cxn>
                <a:cxn ang="0">
                  <a:pos x="196" y="236"/>
                </a:cxn>
                <a:cxn ang="0">
                  <a:pos x="152" y="248"/>
                </a:cxn>
                <a:cxn ang="0">
                  <a:pos x="104" y="256"/>
                </a:cxn>
                <a:cxn ang="0">
                  <a:pos x="48" y="260"/>
                </a:cxn>
                <a:cxn ang="0">
                  <a:pos x="0" y="256"/>
                </a:cxn>
                <a:cxn ang="0">
                  <a:pos x="60" y="248"/>
                </a:cxn>
                <a:cxn ang="0">
                  <a:pos x="136" y="232"/>
                </a:cxn>
                <a:cxn ang="0">
                  <a:pos x="232" y="200"/>
                </a:cxn>
                <a:cxn ang="0">
                  <a:pos x="292" y="184"/>
                </a:cxn>
                <a:cxn ang="0">
                  <a:pos x="340" y="160"/>
                </a:cxn>
                <a:cxn ang="0">
                  <a:pos x="376" y="140"/>
                </a:cxn>
                <a:cxn ang="0">
                  <a:pos x="396" y="124"/>
                </a:cxn>
                <a:cxn ang="0">
                  <a:pos x="412" y="100"/>
                </a:cxn>
                <a:cxn ang="0">
                  <a:pos x="420" y="88"/>
                </a:cxn>
                <a:cxn ang="0">
                  <a:pos x="412" y="48"/>
                </a:cxn>
                <a:cxn ang="0">
                  <a:pos x="388" y="20"/>
                </a:cxn>
                <a:cxn ang="0">
                  <a:pos x="360" y="0"/>
                </a:cxn>
                <a:cxn ang="0">
                  <a:pos x="408" y="8"/>
                </a:cxn>
                <a:cxn ang="0">
                  <a:pos x="432" y="20"/>
                </a:cxn>
                <a:cxn ang="0">
                  <a:pos x="456" y="32"/>
                </a:cxn>
                <a:cxn ang="0">
                  <a:pos x="472" y="56"/>
                </a:cxn>
                <a:cxn ang="0">
                  <a:pos x="480" y="88"/>
                </a:cxn>
                <a:cxn ang="0">
                  <a:pos x="468" y="104"/>
                </a:cxn>
                <a:cxn ang="0">
                  <a:pos x="424" y="148"/>
                </a:cxn>
                <a:cxn ang="0">
                  <a:pos x="396" y="172"/>
                </a:cxn>
                <a:cxn ang="0">
                  <a:pos x="352" y="196"/>
                </a:cxn>
                <a:cxn ang="0">
                  <a:pos x="304" y="212"/>
                </a:cxn>
                <a:cxn ang="0">
                  <a:pos x="244" y="220"/>
                </a:cxn>
                <a:cxn ang="0">
                  <a:pos x="244" y="224"/>
                </a:cxn>
                <a:cxn ang="0">
                  <a:pos x="236" y="220"/>
                </a:cxn>
              </a:cxnLst>
              <a:rect l="0" t="0" r="0" b="0"/>
              <a:pathLst>
                <a:path w="480" h="260">
                  <a:moveTo>
                    <a:pt x="236" y="220"/>
                  </a:moveTo>
                  <a:lnTo>
                    <a:pt x="196" y="236"/>
                  </a:lnTo>
                  <a:lnTo>
                    <a:pt x="152" y="248"/>
                  </a:lnTo>
                  <a:lnTo>
                    <a:pt x="104" y="256"/>
                  </a:lnTo>
                  <a:lnTo>
                    <a:pt x="48" y="260"/>
                  </a:lnTo>
                  <a:lnTo>
                    <a:pt x="0" y="256"/>
                  </a:lnTo>
                  <a:lnTo>
                    <a:pt x="60" y="248"/>
                  </a:lnTo>
                  <a:lnTo>
                    <a:pt x="136" y="232"/>
                  </a:lnTo>
                  <a:lnTo>
                    <a:pt x="232" y="200"/>
                  </a:lnTo>
                  <a:lnTo>
                    <a:pt x="292" y="184"/>
                  </a:lnTo>
                  <a:lnTo>
                    <a:pt x="340" y="160"/>
                  </a:lnTo>
                  <a:lnTo>
                    <a:pt x="376" y="140"/>
                  </a:lnTo>
                  <a:lnTo>
                    <a:pt x="396" y="124"/>
                  </a:lnTo>
                  <a:lnTo>
                    <a:pt x="412" y="100"/>
                  </a:lnTo>
                  <a:lnTo>
                    <a:pt x="420" y="88"/>
                  </a:lnTo>
                  <a:lnTo>
                    <a:pt x="412" y="48"/>
                  </a:lnTo>
                  <a:lnTo>
                    <a:pt x="388" y="20"/>
                  </a:lnTo>
                  <a:lnTo>
                    <a:pt x="360" y="0"/>
                  </a:lnTo>
                  <a:lnTo>
                    <a:pt x="408" y="8"/>
                  </a:lnTo>
                  <a:lnTo>
                    <a:pt x="432" y="20"/>
                  </a:lnTo>
                  <a:lnTo>
                    <a:pt x="456" y="32"/>
                  </a:lnTo>
                  <a:lnTo>
                    <a:pt x="472" y="56"/>
                  </a:lnTo>
                  <a:lnTo>
                    <a:pt x="480" y="88"/>
                  </a:lnTo>
                  <a:lnTo>
                    <a:pt x="468" y="104"/>
                  </a:lnTo>
                  <a:lnTo>
                    <a:pt x="424" y="148"/>
                  </a:lnTo>
                  <a:lnTo>
                    <a:pt x="396" y="172"/>
                  </a:lnTo>
                  <a:lnTo>
                    <a:pt x="352" y="196"/>
                  </a:lnTo>
                  <a:lnTo>
                    <a:pt x="304" y="212"/>
                  </a:lnTo>
                  <a:lnTo>
                    <a:pt x="244" y="220"/>
                  </a:lnTo>
                  <a:lnTo>
                    <a:pt x="244" y="224"/>
                  </a:lnTo>
                  <a:lnTo>
                    <a:pt x="236" y="2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3504" y="152"/>
              <a:ext cx="380" cy="276"/>
            </a:xfrm>
            <a:custGeom>
              <a:avLst/>
              <a:gdLst/>
              <a:ahLst/>
              <a:cxnLst>
                <a:cxn ang="0">
                  <a:pos x="88" y="276"/>
                </a:cxn>
                <a:cxn ang="0">
                  <a:pos x="148" y="264"/>
                </a:cxn>
                <a:cxn ang="0">
                  <a:pos x="200" y="248"/>
                </a:cxn>
                <a:cxn ang="0">
                  <a:pos x="236" y="228"/>
                </a:cxn>
                <a:cxn ang="0">
                  <a:pos x="272" y="204"/>
                </a:cxn>
                <a:cxn ang="0">
                  <a:pos x="308" y="156"/>
                </a:cxn>
                <a:cxn ang="0">
                  <a:pos x="324" y="140"/>
                </a:cxn>
                <a:cxn ang="0">
                  <a:pos x="320" y="100"/>
                </a:cxn>
                <a:cxn ang="0">
                  <a:pos x="300" y="84"/>
                </a:cxn>
                <a:cxn ang="0">
                  <a:pos x="272" y="60"/>
                </a:cxn>
                <a:cxn ang="0">
                  <a:pos x="236" y="52"/>
                </a:cxn>
                <a:cxn ang="0">
                  <a:pos x="192" y="48"/>
                </a:cxn>
                <a:cxn ang="0">
                  <a:pos x="136" y="28"/>
                </a:cxn>
                <a:cxn ang="0">
                  <a:pos x="88" y="24"/>
                </a:cxn>
                <a:cxn ang="0">
                  <a:pos x="28" y="24"/>
                </a:cxn>
                <a:cxn ang="0">
                  <a:pos x="0" y="16"/>
                </a:cxn>
                <a:cxn ang="0">
                  <a:pos x="52" y="4"/>
                </a:cxn>
                <a:cxn ang="0">
                  <a:pos x="96" y="0"/>
                </a:cxn>
                <a:cxn ang="0">
                  <a:pos x="136" y="0"/>
                </a:cxn>
                <a:cxn ang="0">
                  <a:pos x="192" y="4"/>
                </a:cxn>
                <a:cxn ang="0">
                  <a:pos x="248" y="16"/>
                </a:cxn>
                <a:cxn ang="0">
                  <a:pos x="300" y="40"/>
                </a:cxn>
                <a:cxn ang="0">
                  <a:pos x="348" y="76"/>
                </a:cxn>
                <a:cxn ang="0">
                  <a:pos x="368" y="88"/>
                </a:cxn>
                <a:cxn ang="0">
                  <a:pos x="372" y="112"/>
                </a:cxn>
                <a:cxn ang="0">
                  <a:pos x="380" y="140"/>
                </a:cxn>
                <a:cxn ang="0">
                  <a:pos x="368" y="164"/>
                </a:cxn>
                <a:cxn ang="0">
                  <a:pos x="344" y="188"/>
                </a:cxn>
                <a:cxn ang="0">
                  <a:pos x="312" y="204"/>
                </a:cxn>
                <a:cxn ang="0">
                  <a:pos x="272" y="228"/>
                </a:cxn>
                <a:cxn ang="0">
                  <a:pos x="216" y="252"/>
                </a:cxn>
                <a:cxn ang="0">
                  <a:pos x="172" y="272"/>
                </a:cxn>
                <a:cxn ang="0">
                  <a:pos x="144" y="276"/>
                </a:cxn>
                <a:cxn ang="0">
                  <a:pos x="88" y="276"/>
                </a:cxn>
              </a:cxnLst>
              <a:rect l="0" t="0" r="0" b="0"/>
              <a:pathLst>
                <a:path w="380" h="276">
                  <a:moveTo>
                    <a:pt x="88" y="276"/>
                  </a:moveTo>
                  <a:lnTo>
                    <a:pt x="148" y="264"/>
                  </a:lnTo>
                  <a:lnTo>
                    <a:pt x="200" y="248"/>
                  </a:lnTo>
                  <a:lnTo>
                    <a:pt x="236" y="228"/>
                  </a:lnTo>
                  <a:lnTo>
                    <a:pt x="272" y="204"/>
                  </a:lnTo>
                  <a:lnTo>
                    <a:pt x="308" y="156"/>
                  </a:lnTo>
                  <a:lnTo>
                    <a:pt x="324" y="140"/>
                  </a:lnTo>
                  <a:lnTo>
                    <a:pt x="320" y="100"/>
                  </a:lnTo>
                  <a:lnTo>
                    <a:pt x="300" y="84"/>
                  </a:lnTo>
                  <a:lnTo>
                    <a:pt x="272" y="60"/>
                  </a:lnTo>
                  <a:lnTo>
                    <a:pt x="236" y="52"/>
                  </a:lnTo>
                  <a:lnTo>
                    <a:pt x="192" y="48"/>
                  </a:lnTo>
                  <a:lnTo>
                    <a:pt x="136" y="28"/>
                  </a:lnTo>
                  <a:lnTo>
                    <a:pt x="88" y="24"/>
                  </a:lnTo>
                  <a:lnTo>
                    <a:pt x="28" y="24"/>
                  </a:lnTo>
                  <a:lnTo>
                    <a:pt x="0" y="16"/>
                  </a:lnTo>
                  <a:lnTo>
                    <a:pt x="52" y="4"/>
                  </a:lnTo>
                  <a:lnTo>
                    <a:pt x="96" y="0"/>
                  </a:lnTo>
                  <a:lnTo>
                    <a:pt x="136" y="0"/>
                  </a:lnTo>
                  <a:lnTo>
                    <a:pt x="192" y="4"/>
                  </a:lnTo>
                  <a:lnTo>
                    <a:pt x="248" y="16"/>
                  </a:lnTo>
                  <a:lnTo>
                    <a:pt x="300" y="40"/>
                  </a:lnTo>
                  <a:lnTo>
                    <a:pt x="348" y="76"/>
                  </a:lnTo>
                  <a:lnTo>
                    <a:pt x="368" y="88"/>
                  </a:lnTo>
                  <a:lnTo>
                    <a:pt x="372" y="112"/>
                  </a:lnTo>
                  <a:lnTo>
                    <a:pt x="380" y="140"/>
                  </a:lnTo>
                  <a:lnTo>
                    <a:pt x="368" y="164"/>
                  </a:lnTo>
                  <a:lnTo>
                    <a:pt x="344" y="188"/>
                  </a:lnTo>
                  <a:lnTo>
                    <a:pt x="312" y="204"/>
                  </a:lnTo>
                  <a:lnTo>
                    <a:pt x="272" y="228"/>
                  </a:lnTo>
                  <a:lnTo>
                    <a:pt x="216" y="252"/>
                  </a:lnTo>
                  <a:lnTo>
                    <a:pt x="172" y="272"/>
                  </a:lnTo>
                  <a:lnTo>
                    <a:pt x="144" y="276"/>
                  </a:lnTo>
                  <a:lnTo>
                    <a:pt x="88"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3660" y="156"/>
              <a:ext cx="288" cy="280"/>
            </a:xfrm>
            <a:custGeom>
              <a:avLst/>
              <a:gdLst/>
              <a:ahLst/>
              <a:cxnLst>
                <a:cxn ang="0">
                  <a:pos x="60" y="272"/>
                </a:cxn>
                <a:cxn ang="0">
                  <a:pos x="0" y="280"/>
                </a:cxn>
                <a:cxn ang="0">
                  <a:pos x="72" y="248"/>
                </a:cxn>
                <a:cxn ang="0">
                  <a:pos x="116" y="232"/>
                </a:cxn>
                <a:cxn ang="0">
                  <a:pos x="156" y="208"/>
                </a:cxn>
                <a:cxn ang="0">
                  <a:pos x="192" y="184"/>
                </a:cxn>
                <a:cxn ang="0">
                  <a:pos x="216" y="160"/>
                </a:cxn>
                <a:cxn ang="0">
                  <a:pos x="224" y="136"/>
                </a:cxn>
                <a:cxn ang="0">
                  <a:pos x="224" y="108"/>
                </a:cxn>
                <a:cxn ang="0">
                  <a:pos x="216" y="84"/>
                </a:cxn>
                <a:cxn ang="0">
                  <a:pos x="200" y="72"/>
                </a:cxn>
                <a:cxn ang="0">
                  <a:pos x="164" y="44"/>
                </a:cxn>
                <a:cxn ang="0">
                  <a:pos x="128" y="24"/>
                </a:cxn>
                <a:cxn ang="0">
                  <a:pos x="92" y="8"/>
                </a:cxn>
                <a:cxn ang="0">
                  <a:pos x="56" y="0"/>
                </a:cxn>
                <a:cxn ang="0">
                  <a:pos x="92" y="0"/>
                </a:cxn>
                <a:cxn ang="0">
                  <a:pos x="144" y="8"/>
                </a:cxn>
                <a:cxn ang="0">
                  <a:pos x="212" y="32"/>
                </a:cxn>
                <a:cxn ang="0">
                  <a:pos x="240" y="48"/>
                </a:cxn>
                <a:cxn ang="0">
                  <a:pos x="276" y="72"/>
                </a:cxn>
                <a:cxn ang="0">
                  <a:pos x="284" y="84"/>
                </a:cxn>
                <a:cxn ang="0">
                  <a:pos x="288" y="104"/>
                </a:cxn>
                <a:cxn ang="0">
                  <a:pos x="284" y="136"/>
                </a:cxn>
                <a:cxn ang="0">
                  <a:pos x="276" y="152"/>
                </a:cxn>
                <a:cxn ang="0">
                  <a:pos x="260" y="176"/>
                </a:cxn>
                <a:cxn ang="0">
                  <a:pos x="236" y="196"/>
                </a:cxn>
                <a:cxn ang="0">
                  <a:pos x="204" y="208"/>
                </a:cxn>
                <a:cxn ang="0">
                  <a:pos x="152" y="236"/>
                </a:cxn>
                <a:cxn ang="0">
                  <a:pos x="104" y="260"/>
                </a:cxn>
                <a:cxn ang="0">
                  <a:pos x="60" y="272"/>
                </a:cxn>
              </a:cxnLst>
              <a:rect l="0" t="0" r="0" b="0"/>
              <a:pathLst>
                <a:path w="288" h="280">
                  <a:moveTo>
                    <a:pt x="60" y="272"/>
                  </a:moveTo>
                  <a:lnTo>
                    <a:pt x="0" y="280"/>
                  </a:lnTo>
                  <a:lnTo>
                    <a:pt x="72" y="248"/>
                  </a:lnTo>
                  <a:lnTo>
                    <a:pt x="116" y="232"/>
                  </a:lnTo>
                  <a:lnTo>
                    <a:pt x="156" y="208"/>
                  </a:lnTo>
                  <a:lnTo>
                    <a:pt x="192" y="184"/>
                  </a:lnTo>
                  <a:lnTo>
                    <a:pt x="216" y="160"/>
                  </a:lnTo>
                  <a:lnTo>
                    <a:pt x="224" y="136"/>
                  </a:lnTo>
                  <a:lnTo>
                    <a:pt x="224" y="108"/>
                  </a:lnTo>
                  <a:lnTo>
                    <a:pt x="216" y="84"/>
                  </a:lnTo>
                  <a:lnTo>
                    <a:pt x="200" y="72"/>
                  </a:lnTo>
                  <a:lnTo>
                    <a:pt x="164" y="44"/>
                  </a:lnTo>
                  <a:lnTo>
                    <a:pt x="128" y="24"/>
                  </a:lnTo>
                  <a:lnTo>
                    <a:pt x="92" y="8"/>
                  </a:lnTo>
                  <a:lnTo>
                    <a:pt x="56" y="0"/>
                  </a:lnTo>
                  <a:lnTo>
                    <a:pt x="92" y="0"/>
                  </a:lnTo>
                  <a:lnTo>
                    <a:pt x="144" y="8"/>
                  </a:lnTo>
                  <a:lnTo>
                    <a:pt x="212" y="32"/>
                  </a:lnTo>
                  <a:lnTo>
                    <a:pt x="240" y="48"/>
                  </a:lnTo>
                  <a:lnTo>
                    <a:pt x="276" y="72"/>
                  </a:lnTo>
                  <a:lnTo>
                    <a:pt x="284" y="84"/>
                  </a:lnTo>
                  <a:lnTo>
                    <a:pt x="288" y="104"/>
                  </a:lnTo>
                  <a:lnTo>
                    <a:pt x="284" y="136"/>
                  </a:lnTo>
                  <a:lnTo>
                    <a:pt x="276" y="152"/>
                  </a:lnTo>
                  <a:lnTo>
                    <a:pt x="260" y="176"/>
                  </a:lnTo>
                  <a:lnTo>
                    <a:pt x="236" y="196"/>
                  </a:lnTo>
                  <a:lnTo>
                    <a:pt x="204" y="208"/>
                  </a:lnTo>
                  <a:lnTo>
                    <a:pt x="152" y="236"/>
                  </a:lnTo>
                  <a:lnTo>
                    <a:pt x="104" y="260"/>
                  </a:lnTo>
                  <a:lnTo>
                    <a:pt x="6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3740" y="144"/>
              <a:ext cx="296" cy="284"/>
            </a:xfrm>
            <a:custGeom>
              <a:avLst/>
              <a:gdLst/>
              <a:ahLst/>
              <a:cxnLst>
                <a:cxn ang="0">
                  <a:pos x="60" y="280"/>
                </a:cxn>
                <a:cxn ang="0">
                  <a:pos x="0" y="284"/>
                </a:cxn>
                <a:cxn ang="0">
                  <a:pos x="84" y="248"/>
                </a:cxn>
                <a:cxn ang="0">
                  <a:pos x="132" y="224"/>
                </a:cxn>
                <a:cxn ang="0">
                  <a:pos x="160" y="208"/>
                </a:cxn>
                <a:cxn ang="0">
                  <a:pos x="184" y="188"/>
                </a:cxn>
                <a:cxn ang="0">
                  <a:pos x="196" y="172"/>
                </a:cxn>
                <a:cxn ang="0">
                  <a:pos x="208" y="148"/>
                </a:cxn>
                <a:cxn ang="0">
                  <a:pos x="208" y="116"/>
                </a:cxn>
                <a:cxn ang="0">
                  <a:pos x="208" y="96"/>
                </a:cxn>
                <a:cxn ang="0">
                  <a:pos x="196" y="80"/>
                </a:cxn>
                <a:cxn ang="0">
                  <a:pos x="148" y="44"/>
                </a:cxn>
                <a:cxn ang="0">
                  <a:pos x="96" y="20"/>
                </a:cxn>
                <a:cxn ang="0">
                  <a:pos x="40" y="12"/>
                </a:cxn>
                <a:cxn ang="0">
                  <a:pos x="0" y="8"/>
                </a:cxn>
                <a:cxn ang="0">
                  <a:pos x="48" y="0"/>
                </a:cxn>
                <a:cxn ang="0">
                  <a:pos x="112" y="0"/>
                </a:cxn>
                <a:cxn ang="0">
                  <a:pos x="148" y="8"/>
                </a:cxn>
                <a:cxn ang="0">
                  <a:pos x="192" y="20"/>
                </a:cxn>
                <a:cxn ang="0">
                  <a:pos x="228" y="36"/>
                </a:cxn>
                <a:cxn ang="0">
                  <a:pos x="272" y="60"/>
                </a:cxn>
                <a:cxn ang="0">
                  <a:pos x="284" y="72"/>
                </a:cxn>
                <a:cxn ang="0">
                  <a:pos x="296" y="92"/>
                </a:cxn>
                <a:cxn ang="0">
                  <a:pos x="296" y="104"/>
                </a:cxn>
                <a:cxn ang="0">
                  <a:pos x="296" y="128"/>
                </a:cxn>
                <a:cxn ang="0">
                  <a:pos x="284" y="148"/>
                </a:cxn>
                <a:cxn ang="0">
                  <a:pos x="260" y="172"/>
                </a:cxn>
                <a:cxn ang="0">
                  <a:pos x="228" y="196"/>
                </a:cxn>
                <a:cxn ang="0">
                  <a:pos x="168" y="232"/>
                </a:cxn>
                <a:cxn ang="0">
                  <a:pos x="112" y="260"/>
                </a:cxn>
                <a:cxn ang="0">
                  <a:pos x="60" y="280"/>
                </a:cxn>
              </a:cxnLst>
              <a:rect l="0" t="0" r="0" b="0"/>
              <a:pathLst>
                <a:path w="296" h="284">
                  <a:moveTo>
                    <a:pt x="60" y="280"/>
                  </a:moveTo>
                  <a:lnTo>
                    <a:pt x="0" y="284"/>
                  </a:lnTo>
                  <a:lnTo>
                    <a:pt x="84" y="248"/>
                  </a:lnTo>
                  <a:lnTo>
                    <a:pt x="132" y="224"/>
                  </a:lnTo>
                  <a:lnTo>
                    <a:pt x="160" y="208"/>
                  </a:lnTo>
                  <a:lnTo>
                    <a:pt x="184" y="188"/>
                  </a:lnTo>
                  <a:lnTo>
                    <a:pt x="196" y="172"/>
                  </a:lnTo>
                  <a:lnTo>
                    <a:pt x="208" y="148"/>
                  </a:lnTo>
                  <a:lnTo>
                    <a:pt x="208" y="116"/>
                  </a:lnTo>
                  <a:lnTo>
                    <a:pt x="208" y="96"/>
                  </a:lnTo>
                  <a:lnTo>
                    <a:pt x="196" y="80"/>
                  </a:lnTo>
                  <a:lnTo>
                    <a:pt x="148" y="44"/>
                  </a:lnTo>
                  <a:lnTo>
                    <a:pt x="96" y="20"/>
                  </a:lnTo>
                  <a:lnTo>
                    <a:pt x="40" y="12"/>
                  </a:lnTo>
                  <a:lnTo>
                    <a:pt x="0" y="8"/>
                  </a:lnTo>
                  <a:lnTo>
                    <a:pt x="48" y="0"/>
                  </a:lnTo>
                  <a:lnTo>
                    <a:pt x="112" y="0"/>
                  </a:lnTo>
                  <a:lnTo>
                    <a:pt x="148" y="8"/>
                  </a:lnTo>
                  <a:lnTo>
                    <a:pt x="192" y="20"/>
                  </a:lnTo>
                  <a:lnTo>
                    <a:pt x="228" y="36"/>
                  </a:lnTo>
                  <a:lnTo>
                    <a:pt x="272" y="60"/>
                  </a:lnTo>
                  <a:lnTo>
                    <a:pt x="284" y="72"/>
                  </a:lnTo>
                  <a:lnTo>
                    <a:pt x="296" y="92"/>
                  </a:lnTo>
                  <a:lnTo>
                    <a:pt x="296" y="104"/>
                  </a:lnTo>
                  <a:lnTo>
                    <a:pt x="296" y="128"/>
                  </a:lnTo>
                  <a:lnTo>
                    <a:pt x="284" y="148"/>
                  </a:lnTo>
                  <a:lnTo>
                    <a:pt x="260" y="172"/>
                  </a:lnTo>
                  <a:lnTo>
                    <a:pt x="228" y="196"/>
                  </a:lnTo>
                  <a:lnTo>
                    <a:pt x="168" y="232"/>
                  </a:lnTo>
                  <a:lnTo>
                    <a:pt x="112" y="260"/>
                  </a:lnTo>
                  <a:lnTo>
                    <a:pt x="60" y="2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3824" y="140"/>
              <a:ext cx="284" cy="284"/>
            </a:xfrm>
            <a:custGeom>
              <a:avLst/>
              <a:gdLst/>
              <a:ahLst/>
              <a:cxnLst>
                <a:cxn ang="0">
                  <a:pos x="0" y="284"/>
                </a:cxn>
                <a:cxn ang="0">
                  <a:pos x="48" y="260"/>
                </a:cxn>
                <a:cxn ang="0">
                  <a:pos x="96" y="236"/>
                </a:cxn>
                <a:cxn ang="0">
                  <a:pos x="144" y="200"/>
                </a:cxn>
                <a:cxn ang="0">
                  <a:pos x="180" y="176"/>
                </a:cxn>
                <a:cxn ang="0">
                  <a:pos x="200" y="156"/>
                </a:cxn>
                <a:cxn ang="0">
                  <a:pos x="212" y="132"/>
                </a:cxn>
                <a:cxn ang="0">
                  <a:pos x="216" y="108"/>
                </a:cxn>
                <a:cxn ang="0">
                  <a:pos x="212" y="88"/>
                </a:cxn>
                <a:cxn ang="0">
                  <a:pos x="204" y="76"/>
                </a:cxn>
                <a:cxn ang="0">
                  <a:pos x="188" y="60"/>
                </a:cxn>
                <a:cxn ang="0">
                  <a:pos x="144" y="36"/>
                </a:cxn>
                <a:cxn ang="0">
                  <a:pos x="100" y="16"/>
                </a:cxn>
                <a:cxn ang="0">
                  <a:pos x="60" y="4"/>
                </a:cxn>
                <a:cxn ang="0">
                  <a:pos x="16" y="0"/>
                </a:cxn>
                <a:cxn ang="0">
                  <a:pos x="64" y="0"/>
                </a:cxn>
                <a:cxn ang="0">
                  <a:pos x="120" y="4"/>
                </a:cxn>
                <a:cxn ang="0">
                  <a:pos x="180" y="16"/>
                </a:cxn>
                <a:cxn ang="0">
                  <a:pos x="212" y="28"/>
                </a:cxn>
                <a:cxn ang="0">
                  <a:pos x="236" y="48"/>
                </a:cxn>
                <a:cxn ang="0">
                  <a:pos x="260" y="72"/>
                </a:cxn>
                <a:cxn ang="0">
                  <a:pos x="276" y="96"/>
                </a:cxn>
                <a:cxn ang="0">
                  <a:pos x="284" y="120"/>
                </a:cxn>
                <a:cxn ang="0">
                  <a:pos x="284" y="136"/>
                </a:cxn>
                <a:cxn ang="0">
                  <a:pos x="272" y="156"/>
                </a:cxn>
                <a:cxn ang="0">
                  <a:pos x="236" y="192"/>
                </a:cxn>
                <a:cxn ang="0">
                  <a:pos x="168" y="236"/>
                </a:cxn>
                <a:cxn ang="0">
                  <a:pos x="108" y="260"/>
                </a:cxn>
                <a:cxn ang="0">
                  <a:pos x="72" y="276"/>
                </a:cxn>
                <a:cxn ang="0">
                  <a:pos x="0" y="284"/>
                </a:cxn>
              </a:cxnLst>
              <a:rect l="0" t="0" r="0" b="0"/>
              <a:pathLst>
                <a:path w="284" h="284">
                  <a:moveTo>
                    <a:pt x="0" y="284"/>
                  </a:moveTo>
                  <a:lnTo>
                    <a:pt x="48" y="260"/>
                  </a:lnTo>
                  <a:lnTo>
                    <a:pt x="96" y="236"/>
                  </a:lnTo>
                  <a:lnTo>
                    <a:pt x="144" y="200"/>
                  </a:lnTo>
                  <a:lnTo>
                    <a:pt x="180" y="176"/>
                  </a:lnTo>
                  <a:lnTo>
                    <a:pt x="200" y="156"/>
                  </a:lnTo>
                  <a:lnTo>
                    <a:pt x="212" y="132"/>
                  </a:lnTo>
                  <a:lnTo>
                    <a:pt x="216" y="108"/>
                  </a:lnTo>
                  <a:lnTo>
                    <a:pt x="212" y="88"/>
                  </a:lnTo>
                  <a:lnTo>
                    <a:pt x="204" y="76"/>
                  </a:lnTo>
                  <a:lnTo>
                    <a:pt x="188" y="60"/>
                  </a:lnTo>
                  <a:lnTo>
                    <a:pt x="144" y="36"/>
                  </a:lnTo>
                  <a:lnTo>
                    <a:pt x="100" y="16"/>
                  </a:lnTo>
                  <a:lnTo>
                    <a:pt x="60" y="4"/>
                  </a:lnTo>
                  <a:lnTo>
                    <a:pt x="16" y="0"/>
                  </a:lnTo>
                  <a:lnTo>
                    <a:pt x="64" y="0"/>
                  </a:lnTo>
                  <a:lnTo>
                    <a:pt x="120" y="4"/>
                  </a:lnTo>
                  <a:lnTo>
                    <a:pt x="180" y="16"/>
                  </a:lnTo>
                  <a:lnTo>
                    <a:pt x="212" y="28"/>
                  </a:lnTo>
                  <a:lnTo>
                    <a:pt x="236" y="48"/>
                  </a:lnTo>
                  <a:lnTo>
                    <a:pt x="260" y="72"/>
                  </a:lnTo>
                  <a:lnTo>
                    <a:pt x="276" y="96"/>
                  </a:lnTo>
                  <a:lnTo>
                    <a:pt x="284" y="120"/>
                  </a:lnTo>
                  <a:lnTo>
                    <a:pt x="284" y="136"/>
                  </a:lnTo>
                  <a:lnTo>
                    <a:pt x="272" y="156"/>
                  </a:lnTo>
                  <a:lnTo>
                    <a:pt x="236" y="192"/>
                  </a:lnTo>
                  <a:lnTo>
                    <a:pt x="168" y="236"/>
                  </a:lnTo>
                  <a:lnTo>
                    <a:pt x="108" y="260"/>
                  </a:lnTo>
                  <a:lnTo>
                    <a:pt x="72" y="276"/>
                  </a:lnTo>
                  <a:lnTo>
                    <a:pt x="0" y="2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3924" y="140"/>
              <a:ext cx="260" cy="272"/>
            </a:xfrm>
            <a:custGeom>
              <a:avLst/>
              <a:gdLst/>
              <a:ahLst/>
              <a:cxnLst>
                <a:cxn ang="0">
                  <a:pos x="0" y="272"/>
                </a:cxn>
                <a:cxn ang="0">
                  <a:pos x="88" y="224"/>
                </a:cxn>
                <a:cxn ang="0">
                  <a:pos x="140" y="192"/>
                </a:cxn>
                <a:cxn ang="0">
                  <a:pos x="160" y="180"/>
                </a:cxn>
                <a:cxn ang="0">
                  <a:pos x="176" y="164"/>
                </a:cxn>
                <a:cxn ang="0">
                  <a:pos x="184" y="144"/>
                </a:cxn>
                <a:cxn ang="0">
                  <a:pos x="188" y="120"/>
                </a:cxn>
                <a:cxn ang="0">
                  <a:pos x="184" y="96"/>
                </a:cxn>
                <a:cxn ang="0">
                  <a:pos x="164" y="72"/>
                </a:cxn>
                <a:cxn ang="0">
                  <a:pos x="140" y="40"/>
                </a:cxn>
                <a:cxn ang="0">
                  <a:pos x="112" y="24"/>
                </a:cxn>
                <a:cxn ang="0">
                  <a:pos x="80" y="12"/>
                </a:cxn>
                <a:cxn ang="0">
                  <a:pos x="8" y="0"/>
                </a:cxn>
                <a:cxn ang="0">
                  <a:pos x="80" y="0"/>
                </a:cxn>
                <a:cxn ang="0">
                  <a:pos x="128" y="4"/>
                </a:cxn>
                <a:cxn ang="0">
                  <a:pos x="176" y="16"/>
                </a:cxn>
                <a:cxn ang="0">
                  <a:pos x="212" y="36"/>
                </a:cxn>
                <a:cxn ang="0">
                  <a:pos x="244" y="60"/>
                </a:cxn>
                <a:cxn ang="0">
                  <a:pos x="248" y="64"/>
                </a:cxn>
                <a:cxn ang="0">
                  <a:pos x="260" y="88"/>
                </a:cxn>
                <a:cxn ang="0">
                  <a:pos x="260" y="100"/>
                </a:cxn>
                <a:cxn ang="0">
                  <a:pos x="260" y="124"/>
                </a:cxn>
                <a:cxn ang="0">
                  <a:pos x="256" y="144"/>
                </a:cxn>
                <a:cxn ang="0">
                  <a:pos x="236" y="164"/>
                </a:cxn>
                <a:cxn ang="0">
                  <a:pos x="200" y="192"/>
                </a:cxn>
                <a:cxn ang="0">
                  <a:pos x="124" y="228"/>
                </a:cxn>
                <a:cxn ang="0">
                  <a:pos x="56" y="252"/>
                </a:cxn>
                <a:cxn ang="0">
                  <a:pos x="0" y="272"/>
                </a:cxn>
              </a:cxnLst>
              <a:rect l="0" t="0" r="0" b="0"/>
              <a:pathLst>
                <a:path w="260" h="272">
                  <a:moveTo>
                    <a:pt x="0" y="272"/>
                  </a:moveTo>
                  <a:lnTo>
                    <a:pt x="88" y="224"/>
                  </a:lnTo>
                  <a:lnTo>
                    <a:pt x="140" y="192"/>
                  </a:lnTo>
                  <a:lnTo>
                    <a:pt x="160" y="180"/>
                  </a:lnTo>
                  <a:lnTo>
                    <a:pt x="176" y="164"/>
                  </a:lnTo>
                  <a:lnTo>
                    <a:pt x="184" y="144"/>
                  </a:lnTo>
                  <a:lnTo>
                    <a:pt x="188" y="120"/>
                  </a:lnTo>
                  <a:lnTo>
                    <a:pt x="184" y="96"/>
                  </a:lnTo>
                  <a:lnTo>
                    <a:pt x="164" y="72"/>
                  </a:lnTo>
                  <a:lnTo>
                    <a:pt x="140" y="40"/>
                  </a:lnTo>
                  <a:lnTo>
                    <a:pt x="112" y="24"/>
                  </a:lnTo>
                  <a:lnTo>
                    <a:pt x="80" y="12"/>
                  </a:lnTo>
                  <a:lnTo>
                    <a:pt x="8" y="0"/>
                  </a:lnTo>
                  <a:lnTo>
                    <a:pt x="80" y="0"/>
                  </a:lnTo>
                  <a:lnTo>
                    <a:pt x="128" y="4"/>
                  </a:lnTo>
                  <a:lnTo>
                    <a:pt x="176" y="16"/>
                  </a:lnTo>
                  <a:lnTo>
                    <a:pt x="212" y="36"/>
                  </a:lnTo>
                  <a:lnTo>
                    <a:pt x="244" y="60"/>
                  </a:lnTo>
                  <a:lnTo>
                    <a:pt x="248" y="64"/>
                  </a:lnTo>
                  <a:lnTo>
                    <a:pt x="260" y="88"/>
                  </a:lnTo>
                  <a:lnTo>
                    <a:pt x="260" y="100"/>
                  </a:lnTo>
                  <a:lnTo>
                    <a:pt x="260" y="124"/>
                  </a:lnTo>
                  <a:lnTo>
                    <a:pt x="256" y="144"/>
                  </a:lnTo>
                  <a:lnTo>
                    <a:pt x="236" y="164"/>
                  </a:lnTo>
                  <a:lnTo>
                    <a:pt x="200" y="192"/>
                  </a:lnTo>
                  <a:lnTo>
                    <a:pt x="124" y="228"/>
                  </a:lnTo>
                  <a:lnTo>
                    <a:pt x="56" y="252"/>
                  </a:lnTo>
                  <a:lnTo>
                    <a:pt x="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3976" y="332"/>
              <a:ext cx="248" cy="72"/>
            </a:xfrm>
            <a:custGeom>
              <a:avLst/>
              <a:gdLst/>
              <a:ahLst/>
              <a:cxnLst>
                <a:cxn ang="0">
                  <a:pos x="228" y="72"/>
                </a:cxn>
                <a:cxn ang="0">
                  <a:pos x="148" y="60"/>
                </a:cxn>
                <a:cxn ang="0">
                  <a:pos x="88" y="60"/>
                </a:cxn>
                <a:cxn ang="0">
                  <a:pos x="24" y="68"/>
                </a:cxn>
                <a:cxn ang="0">
                  <a:pos x="0" y="72"/>
                </a:cxn>
                <a:cxn ang="0">
                  <a:pos x="96" y="32"/>
                </a:cxn>
                <a:cxn ang="0">
                  <a:pos x="148" y="0"/>
                </a:cxn>
                <a:cxn ang="0">
                  <a:pos x="156" y="0"/>
                </a:cxn>
                <a:cxn ang="0">
                  <a:pos x="192" y="8"/>
                </a:cxn>
                <a:cxn ang="0">
                  <a:pos x="220" y="12"/>
                </a:cxn>
                <a:cxn ang="0">
                  <a:pos x="240" y="32"/>
                </a:cxn>
                <a:cxn ang="0">
                  <a:pos x="248" y="48"/>
                </a:cxn>
                <a:cxn ang="0">
                  <a:pos x="240" y="68"/>
                </a:cxn>
                <a:cxn ang="0">
                  <a:pos x="232" y="72"/>
                </a:cxn>
                <a:cxn ang="0">
                  <a:pos x="228" y="72"/>
                </a:cxn>
              </a:cxnLst>
              <a:rect l="0" t="0" r="0" b="0"/>
              <a:pathLst>
                <a:path w="248" h="72">
                  <a:moveTo>
                    <a:pt x="228" y="72"/>
                  </a:moveTo>
                  <a:lnTo>
                    <a:pt x="148" y="60"/>
                  </a:lnTo>
                  <a:lnTo>
                    <a:pt x="88" y="60"/>
                  </a:lnTo>
                  <a:lnTo>
                    <a:pt x="24" y="68"/>
                  </a:lnTo>
                  <a:lnTo>
                    <a:pt x="0" y="72"/>
                  </a:lnTo>
                  <a:lnTo>
                    <a:pt x="96" y="32"/>
                  </a:lnTo>
                  <a:lnTo>
                    <a:pt x="148" y="0"/>
                  </a:lnTo>
                  <a:lnTo>
                    <a:pt x="156" y="0"/>
                  </a:lnTo>
                  <a:lnTo>
                    <a:pt x="192" y="8"/>
                  </a:lnTo>
                  <a:lnTo>
                    <a:pt x="220" y="12"/>
                  </a:lnTo>
                  <a:lnTo>
                    <a:pt x="240" y="32"/>
                  </a:lnTo>
                  <a:lnTo>
                    <a:pt x="248" y="48"/>
                  </a:lnTo>
                  <a:lnTo>
                    <a:pt x="240" y="68"/>
                  </a:lnTo>
                  <a:lnTo>
                    <a:pt x="232" y="72"/>
                  </a:lnTo>
                  <a:lnTo>
                    <a:pt x="228"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4136" y="328"/>
              <a:ext cx="152" cy="88"/>
            </a:xfrm>
            <a:custGeom>
              <a:avLst/>
              <a:gdLst/>
              <a:ahLst/>
              <a:cxnLst>
                <a:cxn ang="0">
                  <a:pos x="72" y="84"/>
                </a:cxn>
                <a:cxn ang="0">
                  <a:pos x="88" y="64"/>
                </a:cxn>
                <a:cxn ang="0">
                  <a:pos x="92" y="52"/>
                </a:cxn>
                <a:cxn ang="0">
                  <a:pos x="92" y="40"/>
                </a:cxn>
                <a:cxn ang="0">
                  <a:pos x="88" y="28"/>
                </a:cxn>
                <a:cxn ang="0">
                  <a:pos x="68" y="16"/>
                </a:cxn>
                <a:cxn ang="0">
                  <a:pos x="44" y="12"/>
                </a:cxn>
                <a:cxn ang="0">
                  <a:pos x="0" y="0"/>
                </a:cxn>
                <a:cxn ang="0">
                  <a:pos x="68" y="4"/>
                </a:cxn>
                <a:cxn ang="0">
                  <a:pos x="116" y="12"/>
                </a:cxn>
                <a:cxn ang="0">
                  <a:pos x="140" y="24"/>
                </a:cxn>
                <a:cxn ang="0">
                  <a:pos x="152" y="36"/>
                </a:cxn>
                <a:cxn ang="0">
                  <a:pos x="152" y="48"/>
                </a:cxn>
                <a:cxn ang="0">
                  <a:pos x="148" y="72"/>
                </a:cxn>
                <a:cxn ang="0">
                  <a:pos x="128" y="84"/>
                </a:cxn>
                <a:cxn ang="0">
                  <a:pos x="104" y="88"/>
                </a:cxn>
                <a:cxn ang="0">
                  <a:pos x="72" y="84"/>
                </a:cxn>
              </a:cxnLst>
              <a:rect l="0" t="0" r="0" b="0"/>
              <a:pathLst>
                <a:path w="152" h="88">
                  <a:moveTo>
                    <a:pt x="72" y="84"/>
                  </a:moveTo>
                  <a:lnTo>
                    <a:pt x="88" y="64"/>
                  </a:lnTo>
                  <a:lnTo>
                    <a:pt x="92" y="52"/>
                  </a:lnTo>
                  <a:lnTo>
                    <a:pt x="92" y="40"/>
                  </a:lnTo>
                  <a:lnTo>
                    <a:pt x="88" y="28"/>
                  </a:lnTo>
                  <a:lnTo>
                    <a:pt x="68" y="16"/>
                  </a:lnTo>
                  <a:lnTo>
                    <a:pt x="44" y="12"/>
                  </a:lnTo>
                  <a:lnTo>
                    <a:pt x="0" y="0"/>
                  </a:lnTo>
                  <a:lnTo>
                    <a:pt x="68" y="4"/>
                  </a:lnTo>
                  <a:lnTo>
                    <a:pt x="116" y="12"/>
                  </a:lnTo>
                  <a:lnTo>
                    <a:pt x="140" y="24"/>
                  </a:lnTo>
                  <a:lnTo>
                    <a:pt x="152" y="36"/>
                  </a:lnTo>
                  <a:lnTo>
                    <a:pt x="152" y="48"/>
                  </a:lnTo>
                  <a:lnTo>
                    <a:pt x="148" y="72"/>
                  </a:lnTo>
                  <a:lnTo>
                    <a:pt x="128" y="84"/>
                  </a:lnTo>
                  <a:lnTo>
                    <a:pt x="104" y="88"/>
                  </a:lnTo>
                  <a:lnTo>
                    <a:pt x="72"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4144" y="320"/>
              <a:ext cx="216" cy="108"/>
            </a:xfrm>
            <a:custGeom>
              <a:avLst/>
              <a:gdLst/>
              <a:ahLst/>
              <a:cxnLst>
                <a:cxn ang="0">
                  <a:pos x="128" y="108"/>
                </a:cxn>
                <a:cxn ang="0">
                  <a:pos x="104" y="104"/>
                </a:cxn>
                <a:cxn ang="0">
                  <a:pos x="128" y="96"/>
                </a:cxn>
                <a:cxn ang="0">
                  <a:pos x="144" y="80"/>
                </a:cxn>
                <a:cxn ang="0">
                  <a:pos x="152" y="68"/>
                </a:cxn>
                <a:cxn ang="0">
                  <a:pos x="152" y="56"/>
                </a:cxn>
                <a:cxn ang="0">
                  <a:pos x="152" y="44"/>
                </a:cxn>
                <a:cxn ang="0">
                  <a:pos x="132" y="32"/>
                </a:cxn>
                <a:cxn ang="0">
                  <a:pos x="116" y="20"/>
                </a:cxn>
                <a:cxn ang="0">
                  <a:pos x="72" y="8"/>
                </a:cxn>
                <a:cxn ang="0">
                  <a:pos x="28" y="8"/>
                </a:cxn>
                <a:cxn ang="0">
                  <a:pos x="0" y="8"/>
                </a:cxn>
                <a:cxn ang="0">
                  <a:pos x="4" y="0"/>
                </a:cxn>
                <a:cxn ang="0">
                  <a:pos x="36" y="0"/>
                </a:cxn>
                <a:cxn ang="0">
                  <a:pos x="104" y="0"/>
                </a:cxn>
                <a:cxn ang="0">
                  <a:pos x="140" y="8"/>
                </a:cxn>
                <a:cxn ang="0">
                  <a:pos x="168" y="12"/>
                </a:cxn>
                <a:cxn ang="0">
                  <a:pos x="200" y="24"/>
                </a:cxn>
                <a:cxn ang="0">
                  <a:pos x="212" y="44"/>
                </a:cxn>
                <a:cxn ang="0">
                  <a:pos x="216" y="56"/>
                </a:cxn>
                <a:cxn ang="0">
                  <a:pos x="216" y="68"/>
                </a:cxn>
                <a:cxn ang="0">
                  <a:pos x="212" y="80"/>
                </a:cxn>
                <a:cxn ang="0">
                  <a:pos x="200" y="92"/>
                </a:cxn>
                <a:cxn ang="0">
                  <a:pos x="180" y="104"/>
                </a:cxn>
                <a:cxn ang="0">
                  <a:pos x="128" y="108"/>
                </a:cxn>
              </a:cxnLst>
              <a:rect l="0" t="0" r="0" b="0"/>
              <a:pathLst>
                <a:path w="216" h="108">
                  <a:moveTo>
                    <a:pt x="128" y="108"/>
                  </a:moveTo>
                  <a:lnTo>
                    <a:pt x="104" y="104"/>
                  </a:lnTo>
                  <a:lnTo>
                    <a:pt x="128" y="96"/>
                  </a:lnTo>
                  <a:lnTo>
                    <a:pt x="144" y="80"/>
                  </a:lnTo>
                  <a:lnTo>
                    <a:pt x="152" y="68"/>
                  </a:lnTo>
                  <a:lnTo>
                    <a:pt x="152" y="56"/>
                  </a:lnTo>
                  <a:lnTo>
                    <a:pt x="152" y="44"/>
                  </a:lnTo>
                  <a:lnTo>
                    <a:pt x="132" y="32"/>
                  </a:lnTo>
                  <a:lnTo>
                    <a:pt x="116" y="20"/>
                  </a:lnTo>
                  <a:lnTo>
                    <a:pt x="72" y="8"/>
                  </a:lnTo>
                  <a:lnTo>
                    <a:pt x="28" y="8"/>
                  </a:lnTo>
                  <a:lnTo>
                    <a:pt x="0" y="8"/>
                  </a:lnTo>
                  <a:lnTo>
                    <a:pt x="4" y="0"/>
                  </a:lnTo>
                  <a:lnTo>
                    <a:pt x="36" y="0"/>
                  </a:lnTo>
                  <a:lnTo>
                    <a:pt x="104" y="0"/>
                  </a:lnTo>
                  <a:lnTo>
                    <a:pt x="140" y="8"/>
                  </a:lnTo>
                  <a:lnTo>
                    <a:pt x="168" y="12"/>
                  </a:lnTo>
                  <a:lnTo>
                    <a:pt x="200" y="24"/>
                  </a:lnTo>
                  <a:lnTo>
                    <a:pt x="212" y="44"/>
                  </a:lnTo>
                  <a:lnTo>
                    <a:pt x="216" y="56"/>
                  </a:lnTo>
                  <a:lnTo>
                    <a:pt x="216" y="68"/>
                  </a:lnTo>
                  <a:lnTo>
                    <a:pt x="212" y="80"/>
                  </a:lnTo>
                  <a:lnTo>
                    <a:pt x="200" y="92"/>
                  </a:lnTo>
                  <a:lnTo>
                    <a:pt x="180" y="104"/>
                  </a:lnTo>
                  <a:lnTo>
                    <a:pt x="128" y="10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4156" y="296"/>
              <a:ext cx="296" cy="156"/>
            </a:xfrm>
            <a:custGeom>
              <a:avLst/>
              <a:gdLst/>
              <a:ahLst/>
              <a:cxnLst>
                <a:cxn ang="0">
                  <a:pos x="128" y="140"/>
                </a:cxn>
                <a:cxn ang="0">
                  <a:pos x="176" y="128"/>
                </a:cxn>
                <a:cxn ang="0">
                  <a:pos x="188" y="120"/>
                </a:cxn>
                <a:cxn ang="0">
                  <a:pos x="200" y="108"/>
                </a:cxn>
                <a:cxn ang="0">
                  <a:pos x="204" y="92"/>
                </a:cxn>
                <a:cxn ang="0">
                  <a:pos x="212" y="80"/>
                </a:cxn>
                <a:cxn ang="0">
                  <a:pos x="204" y="68"/>
                </a:cxn>
                <a:cxn ang="0">
                  <a:pos x="192" y="48"/>
                </a:cxn>
                <a:cxn ang="0">
                  <a:pos x="168" y="36"/>
                </a:cxn>
                <a:cxn ang="0">
                  <a:pos x="108" y="20"/>
                </a:cxn>
                <a:cxn ang="0">
                  <a:pos x="40" y="20"/>
                </a:cxn>
                <a:cxn ang="0">
                  <a:pos x="0" y="20"/>
                </a:cxn>
                <a:cxn ang="0">
                  <a:pos x="16" y="0"/>
                </a:cxn>
                <a:cxn ang="0">
                  <a:pos x="16" y="8"/>
                </a:cxn>
                <a:cxn ang="0">
                  <a:pos x="48" y="0"/>
                </a:cxn>
                <a:cxn ang="0">
                  <a:pos x="92" y="0"/>
                </a:cxn>
                <a:cxn ang="0">
                  <a:pos x="152" y="8"/>
                </a:cxn>
                <a:cxn ang="0">
                  <a:pos x="192" y="12"/>
                </a:cxn>
                <a:cxn ang="0">
                  <a:pos x="228" y="24"/>
                </a:cxn>
                <a:cxn ang="0">
                  <a:pos x="252" y="36"/>
                </a:cxn>
                <a:cxn ang="0">
                  <a:pos x="272" y="48"/>
                </a:cxn>
                <a:cxn ang="0">
                  <a:pos x="288" y="68"/>
                </a:cxn>
                <a:cxn ang="0">
                  <a:pos x="296" y="80"/>
                </a:cxn>
                <a:cxn ang="0">
                  <a:pos x="284" y="96"/>
                </a:cxn>
                <a:cxn ang="0">
                  <a:pos x="272" y="116"/>
                </a:cxn>
                <a:cxn ang="0">
                  <a:pos x="228" y="140"/>
                </a:cxn>
                <a:cxn ang="0">
                  <a:pos x="192" y="152"/>
                </a:cxn>
                <a:cxn ang="0">
                  <a:pos x="168" y="156"/>
                </a:cxn>
                <a:cxn ang="0">
                  <a:pos x="128" y="140"/>
                </a:cxn>
              </a:cxnLst>
              <a:rect l="0" t="0" r="0" b="0"/>
              <a:pathLst>
                <a:path w="296" h="156">
                  <a:moveTo>
                    <a:pt x="128" y="140"/>
                  </a:moveTo>
                  <a:lnTo>
                    <a:pt x="176" y="128"/>
                  </a:lnTo>
                  <a:lnTo>
                    <a:pt x="188" y="120"/>
                  </a:lnTo>
                  <a:lnTo>
                    <a:pt x="200" y="108"/>
                  </a:lnTo>
                  <a:lnTo>
                    <a:pt x="204" y="92"/>
                  </a:lnTo>
                  <a:lnTo>
                    <a:pt x="212" y="80"/>
                  </a:lnTo>
                  <a:lnTo>
                    <a:pt x="204" y="68"/>
                  </a:lnTo>
                  <a:lnTo>
                    <a:pt x="192" y="48"/>
                  </a:lnTo>
                  <a:lnTo>
                    <a:pt x="168" y="36"/>
                  </a:lnTo>
                  <a:lnTo>
                    <a:pt x="108" y="20"/>
                  </a:lnTo>
                  <a:lnTo>
                    <a:pt x="40" y="20"/>
                  </a:lnTo>
                  <a:lnTo>
                    <a:pt x="0" y="20"/>
                  </a:lnTo>
                  <a:lnTo>
                    <a:pt x="16" y="0"/>
                  </a:lnTo>
                  <a:lnTo>
                    <a:pt x="16" y="8"/>
                  </a:lnTo>
                  <a:lnTo>
                    <a:pt x="48" y="0"/>
                  </a:lnTo>
                  <a:lnTo>
                    <a:pt x="92" y="0"/>
                  </a:lnTo>
                  <a:lnTo>
                    <a:pt x="152" y="8"/>
                  </a:lnTo>
                  <a:lnTo>
                    <a:pt x="192" y="12"/>
                  </a:lnTo>
                  <a:lnTo>
                    <a:pt x="228" y="24"/>
                  </a:lnTo>
                  <a:lnTo>
                    <a:pt x="252" y="36"/>
                  </a:lnTo>
                  <a:lnTo>
                    <a:pt x="272" y="48"/>
                  </a:lnTo>
                  <a:lnTo>
                    <a:pt x="288" y="68"/>
                  </a:lnTo>
                  <a:lnTo>
                    <a:pt x="296" y="80"/>
                  </a:lnTo>
                  <a:lnTo>
                    <a:pt x="284" y="96"/>
                  </a:lnTo>
                  <a:lnTo>
                    <a:pt x="272" y="116"/>
                  </a:lnTo>
                  <a:lnTo>
                    <a:pt x="228" y="140"/>
                  </a:lnTo>
                  <a:lnTo>
                    <a:pt x="192" y="152"/>
                  </a:lnTo>
                  <a:lnTo>
                    <a:pt x="168" y="156"/>
                  </a:lnTo>
                  <a:lnTo>
                    <a:pt x="128" y="1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4172" y="272"/>
              <a:ext cx="328" cy="204"/>
            </a:xfrm>
            <a:custGeom>
              <a:avLst/>
              <a:gdLst/>
              <a:ahLst/>
              <a:cxnLst>
                <a:cxn ang="0">
                  <a:pos x="160" y="180"/>
                </a:cxn>
                <a:cxn ang="0">
                  <a:pos x="188" y="176"/>
                </a:cxn>
                <a:cxn ang="0">
                  <a:pos x="224" y="164"/>
                </a:cxn>
                <a:cxn ang="0">
                  <a:pos x="260" y="140"/>
                </a:cxn>
                <a:cxn ang="0">
                  <a:pos x="272" y="120"/>
                </a:cxn>
                <a:cxn ang="0">
                  <a:pos x="284" y="104"/>
                </a:cxn>
                <a:cxn ang="0">
                  <a:pos x="280" y="92"/>
                </a:cxn>
                <a:cxn ang="0">
                  <a:pos x="260" y="68"/>
                </a:cxn>
                <a:cxn ang="0">
                  <a:pos x="244" y="56"/>
                </a:cxn>
                <a:cxn ang="0">
                  <a:pos x="220" y="44"/>
                </a:cxn>
                <a:cxn ang="0">
                  <a:pos x="184" y="32"/>
                </a:cxn>
                <a:cxn ang="0">
                  <a:pos x="136" y="24"/>
                </a:cxn>
                <a:cxn ang="0">
                  <a:pos x="80" y="24"/>
                </a:cxn>
                <a:cxn ang="0">
                  <a:pos x="36" y="20"/>
                </a:cxn>
                <a:cxn ang="0">
                  <a:pos x="0" y="24"/>
                </a:cxn>
                <a:cxn ang="0">
                  <a:pos x="12" y="0"/>
                </a:cxn>
                <a:cxn ang="0">
                  <a:pos x="56" y="0"/>
                </a:cxn>
                <a:cxn ang="0">
                  <a:pos x="104" y="0"/>
                </a:cxn>
                <a:cxn ang="0">
                  <a:pos x="116" y="0"/>
                </a:cxn>
                <a:cxn ang="0">
                  <a:pos x="164" y="12"/>
                </a:cxn>
                <a:cxn ang="0">
                  <a:pos x="164" y="4"/>
                </a:cxn>
                <a:cxn ang="0">
                  <a:pos x="152" y="4"/>
                </a:cxn>
                <a:cxn ang="0">
                  <a:pos x="188" y="12"/>
                </a:cxn>
                <a:cxn ang="0">
                  <a:pos x="232" y="24"/>
                </a:cxn>
                <a:cxn ang="0">
                  <a:pos x="272" y="36"/>
                </a:cxn>
                <a:cxn ang="0">
                  <a:pos x="316" y="68"/>
                </a:cxn>
                <a:cxn ang="0">
                  <a:pos x="328" y="80"/>
                </a:cxn>
                <a:cxn ang="0">
                  <a:pos x="328" y="96"/>
                </a:cxn>
                <a:cxn ang="0">
                  <a:pos x="328" y="120"/>
                </a:cxn>
                <a:cxn ang="0">
                  <a:pos x="324" y="132"/>
                </a:cxn>
                <a:cxn ang="0">
                  <a:pos x="316" y="144"/>
                </a:cxn>
                <a:cxn ang="0">
                  <a:pos x="280" y="168"/>
                </a:cxn>
                <a:cxn ang="0">
                  <a:pos x="176" y="204"/>
                </a:cxn>
                <a:cxn ang="0">
                  <a:pos x="160" y="180"/>
                </a:cxn>
              </a:cxnLst>
              <a:rect l="0" t="0" r="0" b="0"/>
              <a:pathLst>
                <a:path w="328" h="204">
                  <a:moveTo>
                    <a:pt x="160" y="180"/>
                  </a:moveTo>
                  <a:lnTo>
                    <a:pt x="188" y="176"/>
                  </a:lnTo>
                  <a:lnTo>
                    <a:pt x="224" y="164"/>
                  </a:lnTo>
                  <a:lnTo>
                    <a:pt x="260" y="140"/>
                  </a:lnTo>
                  <a:lnTo>
                    <a:pt x="272" y="120"/>
                  </a:lnTo>
                  <a:lnTo>
                    <a:pt x="284" y="104"/>
                  </a:lnTo>
                  <a:lnTo>
                    <a:pt x="280" y="92"/>
                  </a:lnTo>
                  <a:lnTo>
                    <a:pt x="260" y="68"/>
                  </a:lnTo>
                  <a:lnTo>
                    <a:pt x="244" y="56"/>
                  </a:lnTo>
                  <a:lnTo>
                    <a:pt x="220" y="44"/>
                  </a:lnTo>
                  <a:lnTo>
                    <a:pt x="184" y="32"/>
                  </a:lnTo>
                  <a:lnTo>
                    <a:pt x="136" y="24"/>
                  </a:lnTo>
                  <a:lnTo>
                    <a:pt x="80" y="24"/>
                  </a:lnTo>
                  <a:lnTo>
                    <a:pt x="36" y="20"/>
                  </a:lnTo>
                  <a:lnTo>
                    <a:pt x="0" y="24"/>
                  </a:lnTo>
                  <a:lnTo>
                    <a:pt x="12" y="0"/>
                  </a:lnTo>
                  <a:lnTo>
                    <a:pt x="56" y="0"/>
                  </a:lnTo>
                  <a:lnTo>
                    <a:pt x="104" y="0"/>
                  </a:lnTo>
                  <a:lnTo>
                    <a:pt x="116" y="0"/>
                  </a:lnTo>
                  <a:lnTo>
                    <a:pt x="164" y="12"/>
                  </a:lnTo>
                  <a:lnTo>
                    <a:pt x="164" y="4"/>
                  </a:lnTo>
                  <a:lnTo>
                    <a:pt x="152" y="4"/>
                  </a:lnTo>
                  <a:lnTo>
                    <a:pt x="188" y="12"/>
                  </a:lnTo>
                  <a:lnTo>
                    <a:pt x="232" y="24"/>
                  </a:lnTo>
                  <a:lnTo>
                    <a:pt x="272" y="36"/>
                  </a:lnTo>
                  <a:lnTo>
                    <a:pt x="316" y="68"/>
                  </a:lnTo>
                  <a:lnTo>
                    <a:pt x="328" y="80"/>
                  </a:lnTo>
                  <a:lnTo>
                    <a:pt x="328" y="96"/>
                  </a:lnTo>
                  <a:lnTo>
                    <a:pt x="328" y="120"/>
                  </a:lnTo>
                  <a:lnTo>
                    <a:pt x="324" y="132"/>
                  </a:lnTo>
                  <a:lnTo>
                    <a:pt x="316" y="144"/>
                  </a:lnTo>
                  <a:lnTo>
                    <a:pt x="280" y="168"/>
                  </a:lnTo>
                  <a:lnTo>
                    <a:pt x="176" y="204"/>
                  </a:lnTo>
                  <a:lnTo>
                    <a:pt x="160"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4344" y="284"/>
              <a:ext cx="320" cy="224"/>
            </a:xfrm>
            <a:custGeom>
              <a:avLst/>
              <a:gdLst/>
              <a:ahLst/>
              <a:cxnLst>
                <a:cxn ang="0">
                  <a:pos x="4" y="216"/>
                </a:cxn>
                <a:cxn ang="0">
                  <a:pos x="84" y="204"/>
                </a:cxn>
                <a:cxn ang="0">
                  <a:pos x="144" y="188"/>
                </a:cxn>
                <a:cxn ang="0">
                  <a:pos x="212" y="164"/>
                </a:cxn>
                <a:cxn ang="0">
                  <a:pos x="240" y="144"/>
                </a:cxn>
                <a:cxn ang="0">
                  <a:pos x="260" y="116"/>
                </a:cxn>
                <a:cxn ang="0">
                  <a:pos x="260" y="96"/>
                </a:cxn>
                <a:cxn ang="0">
                  <a:pos x="260" y="80"/>
                </a:cxn>
                <a:cxn ang="0">
                  <a:pos x="248" y="68"/>
                </a:cxn>
                <a:cxn ang="0">
                  <a:pos x="224" y="44"/>
                </a:cxn>
                <a:cxn ang="0">
                  <a:pos x="192" y="24"/>
                </a:cxn>
                <a:cxn ang="0">
                  <a:pos x="156" y="12"/>
                </a:cxn>
                <a:cxn ang="0">
                  <a:pos x="128" y="8"/>
                </a:cxn>
                <a:cxn ang="0">
                  <a:pos x="164" y="0"/>
                </a:cxn>
                <a:cxn ang="0">
                  <a:pos x="212" y="8"/>
                </a:cxn>
                <a:cxn ang="0">
                  <a:pos x="260" y="20"/>
                </a:cxn>
                <a:cxn ang="0">
                  <a:pos x="284" y="32"/>
                </a:cxn>
                <a:cxn ang="0">
                  <a:pos x="300" y="48"/>
                </a:cxn>
                <a:cxn ang="0">
                  <a:pos x="312" y="60"/>
                </a:cxn>
                <a:cxn ang="0">
                  <a:pos x="320" y="72"/>
                </a:cxn>
                <a:cxn ang="0">
                  <a:pos x="320" y="96"/>
                </a:cxn>
                <a:cxn ang="0">
                  <a:pos x="312" y="116"/>
                </a:cxn>
                <a:cxn ang="0">
                  <a:pos x="296" y="132"/>
                </a:cxn>
                <a:cxn ang="0">
                  <a:pos x="272" y="152"/>
                </a:cxn>
                <a:cxn ang="0">
                  <a:pos x="240" y="168"/>
                </a:cxn>
                <a:cxn ang="0">
                  <a:pos x="228" y="176"/>
                </a:cxn>
                <a:cxn ang="0">
                  <a:pos x="180" y="192"/>
                </a:cxn>
                <a:cxn ang="0">
                  <a:pos x="100" y="212"/>
                </a:cxn>
                <a:cxn ang="0">
                  <a:pos x="0" y="224"/>
                </a:cxn>
                <a:cxn ang="0">
                  <a:pos x="4" y="216"/>
                </a:cxn>
              </a:cxnLst>
              <a:rect l="0" t="0" r="0" b="0"/>
              <a:pathLst>
                <a:path w="320" h="224">
                  <a:moveTo>
                    <a:pt x="4" y="216"/>
                  </a:moveTo>
                  <a:lnTo>
                    <a:pt x="84" y="204"/>
                  </a:lnTo>
                  <a:lnTo>
                    <a:pt x="144" y="188"/>
                  </a:lnTo>
                  <a:lnTo>
                    <a:pt x="212" y="164"/>
                  </a:lnTo>
                  <a:lnTo>
                    <a:pt x="240" y="144"/>
                  </a:lnTo>
                  <a:lnTo>
                    <a:pt x="260" y="116"/>
                  </a:lnTo>
                  <a:lnTo>
                    <a:pt x="260" y="96"/>
                  </a:lnTo>
                  <a:lnTo>
                    <a:pt x="260" y="80"/>
                  </a:lnTo>
                  <a:lnTo>
                    <a:pt x="248" y="68"/>
                  </a:lnTo>
                  <a:lnTo>
                    <a:pt x="224" y="44"/>
                  </a:lnTo>
                  <a:lnTo>
                    <a:pt x="192" y="24"/>
                  </a:lnTo>
                  <a:lnTo>
                    <a:pt x="156" y="12"/>
                  </a:lnTo>
                  <a:lnTo>
                    <a:pt x="128" y="8"/>
                  </a:lnTo>
                  <a:lnTo>
                    <a:pt x="164" y="0"/>
                  </a:lnTo>
                  <a:lnTo>
                    <a:pt x="212" y="8"/>
                  </a:lnTo>
                  <a:lnTo>
                    <a:pt x="260" y="20"/>
                  </a:lnTo>
                  <a:lnTo>
                    <a:pt x="284" y="32"/>
                  </a:lnTo>
                  <a:lnTo>
                    <a:pt x="300" y="48"/>
                  </a:lnTo>
                  <a:lnTo>
                    <a:pt x="312" y="60"/>
                  </a:lnTo>
                  <a:lnTo>
                    <a:pt x="320" y="72"/>
                  </a:lnTo>
                  <a:lnTo>
                    <a:pt x="320" y="96"/>
                  </a:lnTo>
                  <a:lnTo>
                    <a:pt x="312" y="116"/>
                  </a:lnTo>
                  <a:lnTo>
                    <a:pt x="296" y="132"/>
                  </a:lnTo>
                  <a:lnTo>
                    <a:pt x="272" y="152"/>
                  </a:lnTo>
                  <a:lnTo>
                    <a:pt x="240" y="168"/>
                  </a:lnTo>
                  <a:lnTo>
                    <a:pt x="228" y="176"/>
                  </a:lnTo>
                  <a:lnTo>
                    <a:pt x="180" y="192"/>
                  </a:lnTo>
                  <a:lnTo>
                    <a:pt x="100" y="212"/>
                  </a:lnTo>
                  <a:lnTo>
                    <a:pt x="0" y="224"/>
                  </a:lnTo>
                  <a:lnTo>
                    <a:pt x="4" y="2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4288" y="296"/>
              <a:ext cx="528" cy="260"/>
            </a:xfrm>
            <a:custGeom>
              <a:avLst/>
              <a:gdLst/>
              <a:ahLst/>
              <a:cxnLst>
                <a:cxn ang="0">
                  <a:pos x="36" y="224"/>
                </a:cxn>
                <a:cxn ang="0">
                  <a:pos x="56" y="212"/>
                </a:cxn>
                <a:cxn ang="0">
                  <a:pos x="156" y="204"/>
                </a:cxn>
                <a:cxn ang="0">
                  <a:pos x="236" y="188"/>
                </a:cxn>
                <a:cxn ang="0">
                  <a:pos x="284" y="168"/>
                </a:cxn>
                <a:cxn ang="0">
                  <a:pos x="304" y="156"/>
                </a:cxn>
                <a:cxn ang="0">
                  <a:pos x="332" y="140"/>
                </a:cxn>
                <a:cxn ang="0">
                  <a:pos x="356" y="120"/>
                </a:cxn>
                <a:cxn ang="0">
                  <a:pos x="376" y="104"/>
                </a:cxn>
                <a:cxn ang="0">
                  <a:pos x="380" y="84"/>
                </a:cxn>
                <a:cxn ang="0">
                  <a:pos x="376" y="60"/>
                </a:cxn>
                <a:cxn ang="0">
                  <a:pos x="368" y="48"/>
                </a:cxn>
                <a:cxn ang="0">
                  <a:pos x="356" y="32"/>
                </a:cxn>
                <a:cxn ang="0">
                  <a:pos x="340" y="12"/>
                </a:cxn>
                <a:cxn ang="0">
                  <a:pos x="308" y="0"/>
                </a:cxn>
                <a:cxn ang="0">
                  <a:pos x="352" y="0"/>
                </a:cxn>
                <a:cxn ang="0">
                  <a:pos x="388" y="8"/>
                </a:cxn>
                <a:cxn ang="0">
                  <a:pos x="436" y="12"/>
                </a:cxn>
                <a:cxn ang="0">
                  <a:pos x="472" y="24"/>
                </a:cxn>
                <a:cxn ang="0">
                  <a:pos x="504" y="44"/>
                </a:cxn>
                <a:cxn ang="0">
                  <a:pos x="520" y="56"/>
                </a:cxn>
                <a:cxn ang="0">
                  <a:pos x="528" y="72"/>
                </a:cxn>
                <a:cxn ang="0">
                  <a:pos x="520" y="96"/>
                </a:cxn>
                <a:cxn ang="0">
                  <a:pos x="508" y="116"/>
                </a:cxn>
                <a:cxn ang="0">
                  <a:pos x="492" y="132"/>
                </a:cxn>
                <a:cxn ang="0">
                  <a:pos x="460" y="152"/>
                </a:cxn>
                <a:cxn ang="0">
                  <a:pos x="416" y="168"/>
                </a:cxn>
                <a:cxn ang="0">
                  <a:pos x="316" y="200"/>
                </a:cxn>
                <a:cxn ang="0">
                  <a:pos x="188" y="228"/>
                </a:cxn>
                <a:cxn ang="0">
                  <a:pos x="132" y="240"/>
                </a:cxn>
                <a:cxn ang="0">
                  <a:pos x="132" y="236"/>
                </a:cxn>
                <a:cxn ang="0">
                  <a:pos x="108" y="240"/>
                </a:cxn>
                <a:cxn ang="0">
                  <a:pos x="56" y="248"/>
                </a:cxn>
                <a:cxn ang="0">
                  <a:pos x="20" y="252"/>
                </a:cxn>
                <a:cxn ang="0">
                  <a:pos x="0" y="260"/>
                </a:cxn>
                <a:cxn ang="0">
                  <a:pos x="12" y="248"/>
                </a:cxn>
                <a:cxn ang="0">
                  <a:pos x="24" y="236"/>
                </a:cxn>
                <a:cxn ang="0">
                  <a:pos x="36" y="224"/>
                </a:cxn>
              </a:cxnLst>
              <a:rect l="0" t="0" r="0" b="0"/>
              <a:pathLst>
                <a:path w="528" h="260">
                  <a:moveTo>
                    <a:pt x="36" y="224"/>
                  </a:moveTo>
                  <a:lnTo>
                    <a:pt x="56" y="212"/>
                  </a:lnTo>
                  <a:lnTo>
                    <a:pt x="156" y="204"/>
                  </a:lnTo>
                  <a:lnTo>
                    <a:pt x="236" y="188"/>
                  </a:lnTo>
                  <a:lnTo>
                    <a:pt x="284" y="168"/>
                  </a:lnTo>
                  <a:lnTo>
                    <a:pt x="304" y="156"/>
                  </a:lnTo>
                  <a:lnTo>
                    <a:pt x="332" y="140"/>
                  </a:lnTo>
                  <a:lnTo>
                    <a:pt x="356" y="120"/>
                  </a:lnTo>
                  <a:lnTo>
                    <a:pt x="376" y="104"/>
                  </a:lnTo>
                  <a:lnTo>
                    <a:pt x="380" y="84"/>
                  </a:lnTo>
                  <a:lnTo>
                    <a:pt x="376" y="60"/>
                  </a:lnTo>
                  <a:lnTo>
                    <a:pt x="368" y="48"/>
                  </a:lnTo>
                  <a:lnTo>
                    <a:pt x="356" y="32"/>
                  </a:lnTo>
                  <a:lnTo>
                    <a:pt x="340" y="12"/>
                  </a:lnTo>
                  <a:lnTo>
                    <a:pt x="308" y="0"/>
                  </a:lnTo>
                  <a:lnTo>
                    <a:pt x="352" y="0"/>
                  </a:lnTo>
                  <a:lnTo>
                    <a:pt x="388" y="8"/>
                  </a:lnTo>
                  <a:lnTo>
                    <a:pt x="436" y="12"/>
                  </a:lnTo>
                  <a:lnTo>
                    <a:pt x="472" y="24"/>
                  </a:lnTo>
                  <a:lnTo>
                    <a:pt x="504" y="44"/>
                  </a:lnTo>
                  <a:lnTo>
                    <a:pt x="520" y="56"/>
                  </a:lnTo>
                  <a:lnTo>
                    <a:pt x="528" y="72"/>
                  </a:lnTo>
                  <a:lnTo>
                    <a:pt x="520" y="96"/>
                  </a:lnTo>
                  <a:lnTo>
                    <a:pt x="508" y="116"/>
                  </a:lnTo>
                  <a:lnTo>
                    <a:pt x="492" y="132"/>
                  </a:lnTo>
                  <a:lnTo>
                    <a:pt x="460" y="152"/>
                  </a:lnTo>
                  <a:lnTo>
                    <a:pt x="416" y="168"/>
                  </a:lnTo>
                  <a:lnTo>
                    <a:pt x="316" y="200"/>
                  </a:lnTo>
                  <a:lnTo>
                    <a:pt x="188" y="228"/>
                  </a:lnTo>
                  <a:lnTo>
                    <a:pt x="132" y="240"/>
                  </a:lnTo>
                  <a:lnTo>
                    <a:pt x="132" y="236"/>
                  </a:lnTo>
                  <a:lnTo>
                    <a:pt x="108" y="240"/>
                  </a:lnTo>
                  <a:lnTo>
                    <a:pt x="56" y="248"/>
                  </a:lnTo>
                  <a:lnTo>
                    <a:pt x="20" y="252"/>
                  </a:lnTo>
                  <a:lnTo>
                    <a:pt x="0" y="260"/>
                  </a:lnTo>
                  <a:lnTo>
                    <a:pt x="12" y="248"/>
                  </a:lnTo>
                  <a:lnTo>
                    <a:pt x="24" y="236"/>
                  </a:lnTo>
                  <a:lnTo>
                    <a:pt x="36" y="2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4288" y="544"/>
              <a:ext cx="104" cy="56"/>
            </a:xfrm>
            <a:custGeom>
              <a:avLst/>
              <a:gdLst/>
              <a:ahLst/>
              <a:cxnLst>
                <a:cxn ang="0">
                  <a:pos x="0" y="32"/>
                </a:cxn>
                <a:cxn ang="0">
                  <a:pos x="0" y="20"/>
                </a:cxn>
                <a:cxn ang="0">
                  <a:pos x="12" y="12"/>
                </a:cxn>
                <a:cxn ang="0">
                  <a:pos x="56" y="4"/>
                </a:cxn>
                <a:cxn ang="0">
                  <a:pos x="104" y="0"/>
                </a:cxn>
                <a:cxn ang="0">
                  <a:pos x="60" y="20"/>
                </a:cxn>
                <a:cxn ang="0">
                  <a:pos x="36" y="36"/>
                </a:cxn>
                <a:cxn ang="0">
                  <a:pos x="12" y="56"/>
                </a:cxn>
                <a:cxn ang="0">
                  <a:pos x="8" y="44"/>
                </a:cxn>
                <a:cxn ang="0">
                  <a:pos x="0" y="32"/>
                </a:cxn>
              </a:cxnLst>
              <a:rect l="0" t="0" r="0" b="0"/>
              <a:pathLst>
                <a:path w="104" h="56">
                  <a:moveTo>
                    <a:pt x="0" y="32"/>
                  </a:moveTo>
                  <a:lnTo>
                    <a:pt x="0" y="20"/>
                  </a:lnTo>
                  <a:lnTo>
                    <a:pt x="12" y="12"/>
                  </a:lnTo>
                  <a:lnTo>
                    <a:pt x="56" y="4"/>
                  </a:lnTo>
                  <a:lnTo>
                    <a:pt x="104" y="0"/>
                  </a:lnTo>
                  <a:lnTo>
                    <a:pt x="60" y="20"/>
                  </a:lnTo>
                  <a:lnTo>
                    <a:pt x="36" y="36"/>
                  </a:lnTo>
                  <a:lnTo>
                    <a:pt x="12" y="56"/>
                  </a:lnTo>
                  <a:lnTo>
                    <a:pt x="8" y="44"/>
                  </a:lnTo>
                  <a:lnTo>
                    <a:pt x="0" y="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4300" y="276"/>
              <a:ext cx="580" cy="360"/>
            </a:xfrm>
            <a:custGeom>
              <a:avLst/>
              <a:gdLst/>
              <a:ahLst/>
              <a:cxnLst>
                <a:cxn ang="0">
                  <a:pos x="20" y="340"/>
                </a:cxn>
                <a:cxn ang="0">
                  <a:pos x="0" y="328"/>
                </a:cxn>
                <a:cxn ang="0">
                  <a:pos x="12" y="316"/>
                </a:cxn>
                <a:cxn ang="0">
                  <a:pos x="44" y="292"/>
                </a:cxn>
                <a:cxn ang="0">
                  <a:pos x="96" y="272"/>
                </a:cxn>
                <a:cxn ang="0">
                  <a:pos x="176" y="256"/>
                </a:cxn>
                <a:cxn ang="0">
                  <a:pos x="308" y="224"/>
                </a:cxn>
                <a:cxn ang="0">
                  <a:pos x="404" y="196"/>
                </a:cxn>
                <a:cxn ang="0">
                  <a:pos x="448" y="176"/>
                </a:cxn>
                <a:cxn ang="0">
                  <a:pos x="480" y="152"/>
                </a:cxn>
                <a:cxn ang="0">
                  <a:pos x="504" y="136"/>
                </a:cxn>
                <a:cxn ang="0">
                  <a:pos x="516" y="116"/>
                </a:cxn>
                <a:cxn ang="0">
                  <a:pos x="520" y="92"/>
                </a:cxn>
                <a:cxn ang="0">
                  <a:pos x="508" y="76"/>
                </a:cxn>
                <a:cxn ang="0">
                  <a:pos x="492" y="56"/>
                </a:cxn>
                <a:cxn ang="0">
                  <a:pos x="460" y="44"/>
                </a:cxn>
                <a:cxn ang="0">
                  <a:pos x="424" y="32"/>
                </a:cxn>
                <a:cxn ang="0">
                  <a:pos x="376" y="20"/>
                </a:cxn>
                <a:cxn ang="0">
                  <a:pos x="332" y="16"/>
                </a:cxn>
                <a:cxn ang="0">
                  <a:pos x="292" y="20"/>
                </a:cxn>
                <a:cxn ang="0">
                  <a:pos x="224" y="8"/>
                </a:cxn>
                <a:cxn ang="0">
                  <a:pos x="284" y="0"/>
                </a:cxn>
                <a:cxn ang="0">
                  <a:pos x="376" y="0"/>
                </a:cxn>
                <a:cxn ang="0">
                  <a:pos x="424" y="8"/>
                </a:cxn>
                <a:cxn ang="0">
                  <a:pos x="472" y="20"/>
                </a:cxn>
                <a:cxn ang="0">
                  <a:pos x="520" y="40"/>
                </a:cxn>
                <a:cxn ang="0">
                  <a:pos x="556" y="56"/>
                </a:cxn>
                <a:cxn ang="0">
                  <a:pos x="568" y="80"/>
                </a:cxn>
                <a:cxn ang="0">
                  <a:pos x="580" y="100"/>
                </a:cxn>
                <a:cxn ang="0">
                  <a:pos x="580" y="124"/>
                </a:cxn>
                <a:cxn ang="0">
                  <a:pos x="568" y="152"/>
                </a:cxn>
                <a:cxn ang="0">
                  <a:pos x="552" y="176"/>
                </a:cxn>
                <a:cxn ang="0">
                  <a:pos x="508" y="196"/>
                </a:cxn>
                <a:cxn ang="0">
                  <a:pos x="448" y="212"/>
                </a:cxn>
                <a:cxn ang="0">
                  <a:pos x="368" y="236"/>
                </a:cxn>
                <a:cxn ang="0">
                  <a:pos x="292" y="248"/>
                </a:cxn>
                <a:cxn ang="0">
                  <a:pos x="220" y="256"/>
                </a:cxn>
                <a:cxn ang="0">
                  <a:pos x="152" y="268"/>
                </a:cxn>
                <a:cxn ang="0">
                  <a:pos x="96" y="288"/>
                </a:cxn>
                <a:cxn ang="0">
                  <a:pos x="80" y="300"/>
                </a:cxn>
                <a:cxn ang="0">
                  <a:pos x="60" y="316"/>
                </a:cxn>
                <a:cxn ang="0">
                  <a:pos x="56" y="336"/>
                </a:cxn>
                <a:cxn ang="0">
                  <a:pos x="56" y="360"/>
                </a:cxn>
                <a:cxn ang="0">
                  <a:pos x="20" y="340"/>
                </a:cxn>
              </a:cxnLst>
              <a:rect l="0" t="0" r="0" b="0"/>
              <a:pathLst>
                <a:path w="580" h="360">
                  <a:moveTo>
                    <a:pt x="20" y="340"/>
                  </a:moveTo>
                  <a:lnTo>
                    <a:pt x="0" y="328"/>
                  </a:lnTo>
                  <a:lnTo>
                    <a:pt x="12" y="316"/>
                  </a:lnTo>
                  <a:lnTo>
                    <a:pt x="44" y="292"/>
                  </a:lnTo>
                  <a:lnTo>
                    <a:pt x="96" y="272"/>
                  </a:lnTo>
                  <a:lnTo>
                    <a:pt x="176" y="256"/>
                  </a:lnTo>
                  <a:lnTo>
                    <a:pt x="308" y="224"/>
                  </a:lnTo>
                  <a:lnTo>
                    <a:pt x="404" y="196"/>
                  </a:lnTo>
                  <a:lnTo>
                    <a:pt x="448" y="176"/>
                  </a:lnTo>
                  <a:lnTo>
                    <a:pt x="480" y="152"/>
                  </a:lnTo>
                  <a:lnTo>
                    <a:pt x="504" y="136"/>
                  </a:lnTo>
                  <a:lnTo>
                    <a:pt x="516" y="116"/>
                  </a:lnTo>
                  <a:lnTo>
                    <a:pt x="520" y="92"/>
                  </a:lnTo>
                  <a:lnTo>
                    <a:pt x="508" y="76"/>
                  </a:lnTo>
                  <a:lnTo>
                    <a:pt x="492" y="56"/>
                  </a:lnTo>
                  <a:lnTo>
                    <a:pt x="460" y="44"/>
                  </a:lnTo>
                  <a:lnTo>
                    <a:pt x="424" y="32"/>
                  </a:lnTo>
                  <a:lnTo>
                    <a:pt x="376" y="20"/>
                  </a:lnTo>
                  <a:lnTo>
                    <a:pt x="332" y="16"/>
                  </a:lnTo>
                  <a:lnTo>
                    <a:pt x="292" y="20"/>
                  </a:lnTo>
                  <a:lnTo>
                    <a:pt x="224" y="8"/>
                  </a:lnTo>
                  <a:lnTo>
                    <a:pt x="284" y="0"/>
                  </a:lnTo>
                  <a:lnTo>
                    <a:pt x="376" y="0"/>
                  </a:lnTo>
                  <a:lnTo>
                    <a:pt x="424" y="8"/>
                  </a:lnTo>
                  <a:lnTo>
                    <a:pt x="472" y="20"/>
                  </a:lnTo>
                  <a:lnTo>
                    <a:pt x="520" y="40"/>
                  </a:lnTo>
                  <a:lnTo>
                    <a:pt x="556" y="56"/>
                  </a:lnTo>
                  <a:lnTo>
                    <a:pt x="568" y="80"/>
                  </a:lnTo>
                  <a:lnTo>
                    <a:pt x="580" y="100"/>
                  </a:lnTo>
                  <a:lnTo>
                    <a:pt x="580" y="124"/>
                  </a:lnTo>
                  <a:lnTo>
                    <a:pt x="568" y="152"/>
                  </a:lnTo>
                  <a:lnTo>
                    <a:pt x="552" y="176"/>
                  </a:lnTo>
                  <a:lnTo>
                    <a:pt x="508" y="196"/>
                  </a:lnTo>
                  <a:lnTo>
                    <a:pt x="448" y="212"/>
                  </a:lnTo>
                  <a:lnTo>
                    <a:pt x="368" y="236"/>
                  </a:lnTo>
                  <a:lnTo>
                    <a:pt x="292" y="248"/>
                  </a:lnTo>
                  <a:lnTo>
                    <a:pt x="220" y="256"/>
                  </a:lnTo>
                  <a:lnTo>
                    <a:pt x="152" y="268"/>
                  </a:lnTo>
                  <a:lnTo>
                    <a:pt x="96" y="288"/>
                  </a:lnTo>
                  <a:lnTo>
                    <a:pt x="80" y="300"/>
                  </a:lnTo>
                  <a:lnTo>
                    <a:pt x="60" y="316"/>
                  </a:lnTo>
                  <a:lnTo>
                    <a:pt x="56" y="336"/>
                  </a:lnTo>
                  <a:lnTo>
                    <a:pt x="56" y="360"/>
                  </a:lnTo>
                  <a:lnTo>
                    <a:pt x="20" y="3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4360" y="292"/>
              <a:ext cx="612" cy="360"/>
            </a:xfrm>
            <a:custGeom>
              <a:avLst/>
              <a:gdLst/>
              <a:ahLst/>
              <a:cxnLst>
                <a:cxn ang="0">
                  <a:pos x="0" y="344"/>
                </a:cxn>
                <a:cxn ang="0">
                  <a:pos x="0" y="320"/>
                </a:cxn>
                <a:cxn ang="0">
                  <a:pos x="8" y="300"/>
                </a:cxn>
                <a:cxn ang="0">
                  <a:pos x="20" y="288"/>
                </a:cxn>
                <a:cxn ang="0">
                  <a:pos x="44" y="276"/>
                </a:cxn>
                <a:cxn ang="0">
                  <a:pos x="92" y="256"/>
                </a:cxn>
                <a:cxn ang="0">
                  <a:pos x="160" y="244"/>
                </a:cxn>
                <a:cxn ang="0">
                  <a:pos x="232" y="240"/>
                </a:cxn>
                <a:cxn ang="0">
                  <a:pos x="308" y="220"/>
                </a:cxn>
                <a:cxn ang="0">
                  <a:pos x="396" y="204"/>
                </a:cxn>
                <a:cxn ang="0">
                  <a:pos x="448" y="184"/>
                </a:cxn>
                <a:cxn ang="0">
                  <a:pos x="492" y="160"/>
                </a:cxn>
                <a:cxn ang="0">
                  <a:pos x="516" y="136"/>
                </a:cxn>
                <a:cxn ang="0">
                  <a:pos x="528" y="112"/>
                </a:cxn>
                <a:cxn ang="0">
                  <a:pos x="528" y="84"/>
                </a:cxn>
                <a:cxn ang="0">
                  <a:pos x="516" y="60"/>
                </a:cxn>
                <a:cxn ang="0">
                  <a:pos x="496" y="40"/>
                </a:cxn>
                <a:cxn ang="0">
                  <a:pos x="460" y="16"/>
                </a:cxn>
                <a:cxn ang="0">
                  <a:pos x="412" y="0"/>
                </a:cxn>
                <a:cxn ang="0">
                  <a:pos x="484" y="4"/>
                </a:cxn>
                <a:cxn ang="0">
                  <a:pos x="528" y="12"/>
                </a:cxn>
                <a:cxn ang="0">
                  <a:pos x="564" y="28"/>
                </a:cxn>
                <a:cxn ang="0">
                  <a:pos x="600" y="48"/>
                </a:cxn>
                <a:cxn ang="0">
                  <a:pos x="612" y="60"/>
                </a:cxn>
                <a:cxn ang="0">
                  <a:pos x="612" y="72"/>
                </a:cxn>
                <a:cxn ang="0">
                  <a:pos x="612" y="84"/>
                </a:cxn>
                <a:cxn ang="0">
                  <a:pos x="604" y="100"/>
                </a:cxn>
                <a:cxn ang="0">
                  <a:pos x="580" y="124"/>
                </a:cxn>
                <a:cxn ang="0">
                  <a:pos x="544" y="148"/>
                </a:cxn>
                <a:cxn ang="0">
                  <a:pos x="508" y="168"/>
                </a:cxn>
                <a:cxn ang="0">
                  <a:pos x="460" y="184"/>
                </a:cxn>
                <a:cxn ang="0">
                  <a:pos x="352" y="220"/>
                </a:cxn>
                <a:cxn ang="0">
                  <a:pos x="212" y="252"/>
                </a:cxn>
                <a:cxn ang="0">
                  <a:pos x="124" y="272"/>
                </a:cxn>
                <a:cxn ang="0">
                  <a:pos x="68" y="288"/>
                </a:cxn>
                <a:cxn ang="0">
                  <a:pos x="44" y="308"/>
                </a:cxn>
                <a:cxn ang="0">
                  <a:pos x="36" y="312"/>
                </a:cxn>
                <a:cxn ang="0">
                  <a:pos x="32" y="320"/>
                </a:cxn>
                <a:cxn ang="0">
                  <a:pos x="32" y="332"/>
                </a:cxn>
                <a:cxn ang="0">
                  <a:pos x="36" y="348"/>
                </a:cxn>
                <a:cxn ang="0">
                  <a:pos x="48" y="360"/>
                </a:cxn>
                <a:cxn ang="0">
                  <a:pos x="0" y="344"/>
                </a:cxn>
              </a:cxnLst>
              <a:rect l="0" t="0" r="0" b="0"/>
              <a:pathLst>
                <a:path w="612" h="360">
                  <a:moveTo>
                    <a:pt x="0" y="344"/>
                  </a:moveTo>
                  <a:lnTo>
                    <a:pt x="0" y="320"/>
                  </a:lnTo>
                  <a:lnTo>
                    <a:pt x="8" y="300"/>
                  </a:lnTo>
                  <a:lnTo>
                    <a:pt x="20" y="288"/>
                  </a:lnTo>
                  <a:lnTo>
                    <a:pt x="44" y="276"/>
                  </a:lnTo>
                  <a:lnTo>
                    <a:pt x="92" y="256"/>
                  </a:lnTo>
                  <a:lnTo>
                    <a:pt x="160" y="244"/>
                  </a:lnTo>
                  <a:lnTo>
                    <a:pt x="232" y="240"/>
                  </a:lnTo>
                  <a:lnTo>
                    <a:pt x="308" y="220"/>
                  </a:lnTo>
                  <a:lnTo>
                    <a:pt x="396" y="204"/>
                  </a:lnTo>
                  <a:lnTo>
                    <a:pt x="448" y="184"/>
                  </a:lnTo>
                  <a:lnTo>
                    <a:pt x="492" y="160"/>
                  </a:lnTo>
                  <a:lnTo>
                    <a:pt x="516" y="136"/>
                  </a:lnTo>
                  <a:lnTo>
                    <a:pt x="528" y="112"/>
                  </a:lnTo>
                  <a:lnTo>
                    <a:pt x="528" y="84"/>
                  </a:lnTo>
                  <a:lnTo>
                    <a:pt x="516" y="60"/>
                  </a:lnTo>
                  <a:lnTo>
                    <a:pt x="496" y="40"/>
                  </a:lnTo>
                  <a:lnTo>
                    <a:pt x="460" y="16"/>
                  </a:lnTo>
                  <a:lnTo>
                    <a:pt x="412" y="0"/>
                  </a:lnTo>
                  <a:lnTo>
                    <a:pt x="484" y="4"/>
                  </a:lnTo>
                  <a:lnTo>
                    <a:pt x="528" y="12"/>
                  </a:lnTo>
                  <a:lnTo>
                    <a:pt x="564" y="28"/>
                  </a:lnTo>
                  <a:lnTo>
                    <a:pt x="600" y="48"/>
                  </a:lnTo>
                  <a:lnTo>
                    <a:pt x="612" y="60"/>
                  </a:lnTo>
                  <a:lnTo>
                    <a:pt x="612" y="72"/>
                  </a:lnTo>
                  <a:lnTo>
                    <a:pt x="612" y="84"/>
                  </a:lnTo>
                  <a:lnTo>
                    <a:pt x="604" y="100"/>
                  </a:lnTo>
                  <a:lnTo>
                    <a:pt x="580" y="124"/>
                  </a:lnTo>
                  <a:lnTo>
                    <a:pt x="544" y="148"/>
                  </a:lnTo>
                  <a:lnTo>
                    <a:pt x="508" y="168"/>
                  </a:lnTo>
                  <a:lnTo>
                    <a:pt x="460" y="184"/>
                  </a:lnTo>
                  <a:lnTo>
                    <a:pt x="352" y="220"/>
                  </a:lnTo>
                  <a:lnTo>
                    <a:pt x="212" y="252"/>
                  </a:lnTo>
                  <a:lnTo>
                    <a:pt x="124" y="272"/>
                  </a:lnTo>
                  <a:lnTo>
                    <a:pt x="68" y="288"/>
                  </a:lnTo>
                  <a:lnTo>
                    <a:pt x="44" y="308"/>
                  </a:lnTo>
                  <a:lnTo>
                    <a:pt x="36" y="312"/>
                  </a:lnTo>
                  <a:lnTo>
                    <a:pt x="32" y="320"/>
                  </a:lnTo>
                  <a:lnTo>
                    <a:pt x="32" y="332"/>
                  </a:lnTo>
                  <a:lnTo>
                    <a:pt x="36" y="348"/>
                  </a:lnTo>
                  <a:lnTo>
                    <a:pt x="48" y="360"/>
                  </a:lnTo>
                  <a:lnTo>
                    <a:pt x="0" y="3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4392" y="296"/>
              <a:ext cx="640" cy="388"/>
            </a:xfrm>
            <a:custGeom>
              <a:avLst/>
              <a:gdLst/>
              <a:ahLst/>
              <a:cxnLst>
                <a:cxn ang="0">
                  <a:pos x="28" y="364"/>
                </a:cxn>
                <a:cxn ang="0">
                  <a:pos x="16" y="352"/>
                </a:cxn>
                <a:cxn ang="0">
                  <a:pos x="4" y="340"/>
                </a:cxn>
                <a:cxn ang="0">
                  <a:pos x="0" y="328"/>
                </a:cxn>
                <a:cxn ang="0">
                  <a:pos x="4" y="308"/>
                </a:cxn>
                <a:cxn ang="0">
                  <a:pos x="12" y="304"/>
                </a:cxn>
                <a:cxn ang="0">
                  <a:pos x="40" y="292"/>
                </a:cxn>
                <a:cxn ang="0">
                  <a:pos x="92" y="272"/>
                </a:cxn>
                <a:cxn ang="0">
                  <a:pos x="180" y="252"/>
                </a:cxn>
                <a:cxn ang="0">
                  <a:pos x="320" y="216"/>
                </a:cxn>
                <a:cxn ang="0">
                  <a:pos x="428" y="188"/>
                </a:cxn>
                <a:cxn ang="0">
                  <a:pos x="476" y="168"/>
                </a:cxn>
                <a:cxn ang="0">
                  <a:pos x="520" y="144"/>
                </a:cxn>
                <a:cxn ang="0">
                  <a:pos x="556" y="120"/>
                </a:cxn>
                <a:cxn ang="0">
                  <a:pos x="572" y="96"/>
                </a:cxn>
                <a:cxn ang="0">
                  <a:pos x="584" y="84"/>
                </a:cxn>
                <a:cxn ang="0">
                  <a:pos x="584" y="68"/>
                </a:cxn>
                <a:cxn ang="0">
                  <a:pos x="580" y="56"/>
                </a:cxn>
                <a:cxn ang="0">
                  <a:pos x="572" y="44"/>
                </a:cxn>
                <a:cxn ang="0">
                  <a:pos x="532" y="20"/>
                </a:cxn>
                <a:cxn ang="0">
                  <a:pos x="520" y="12"/>
                </a:cxn>
                <a:cxn ang="0">
                  <a:pos x="476" y="0"/>
                </a:cxn>
                <a:cxn ang="0">
                  <a:pos x="524" y="8"/>
                </a:cxn>
                <a:cxn ang="0">
                  <a:pos x="572" y="24"/>
                </a:cxn>
                <a:cxn ang="0">
                  <a:pos x="612" y="56"/>
                </a:cxn>
                <a:cxn ang="0">
                  <a:pos x="628" y="72"/>
                </a:cxn>
                <a:cxn ang="0">
                  <a:pos x="640" y="92"/>
                </a:cxn>
                <a:cxn ang="0">
                  <a:pos x="640" y="96"/>
                </a:cxn>
                <a:cxn ang="0">
                  <a:pos x="636" y="116"/>
                </a:cxn>
                <a:cxn ang="0">
                  <a:pos x="616" y="132"/>
                </a:cxn>
                <a:cxn ang="0">
                  <a:pos x="572" y="156"/>
                </a:cxn>
                <a:cxn ang="0">
                  <a:pos x="532" y="176"/>
                </a:cxn>
                <a:cxn ang="0">
                  <a:pos x="488" y="188"/>
                </a:cxn>
                <a:cxn ang="0">
                  <a:pos x="448" y="200"/>
                </a:cxn>
                <a:cxn ang="0">
                  <a:pos x="416" y="204"/>
                </a:cxn>
                <a:cxn ang="0">
                  <a:pos x="352" y="228"/>
                </a:cxn>
                <a:cxn ang="0">
                  <a:pos x="276" y="248"/>
                </a:cxn>
                <a:cxn ang="0">
                  <a:pos x="216" y="260"/>
                </a:cxn>
                <a:cxn ang="0">
                  <a:pos x="188" y="272"/>
                </a:cxn>
                <a:cxn ang="0">
                  <a:pos x="140" y="292"/>
                </a:cxn>
                <a:cxn ang="0">
                  <a:pos x="128" y="304"/>
                </a:cxn>
                <a:cxn ang="0">
                  <a:pos x="120" y="320"/>
                </a:cxn>
                <a:cxn ang="0">
                  <a:pos x="116" y="340"/>
                </a:cxn>
                <a:cxn ang="0">
                  <a:pos x="116" y="356"/>
                </a:cxn>
                <a:cxn ang="0">
                  <a:pos x="128" y="388"/>
                </a:cxn>
                <a:cxn ang="0">
                  <a:pos x="28" y="364"/>
                </a:cxn>
              </a:cxnLst>
              <a:rect l="0" t="0" r="0" b="0"/>
              <a:pathLst>
                <a:path w="640" h="388">
                  <a:moveTo>
                    <a:pt x="28" y="364"/>
                  </a:moveTo>
                  <a:lnTo>
                    <a:pt x="16" y="352"/>
                  </a:lnTo>
                  <a:lnTo>
                    <a:pt x="4" y="340"/>
                  </a:lnTo>
                  <a:lnTo>
                    <a:pt x="0" y="328"/>
                  </a:lnTo>
                  <a:lnTo>
                    <a:pt x="4" y="308"/>
                  </a:lnTo>
                  <a:lnTo>
                    <a:pt x="12" y="304"/>
                  </a:lnTo>
                  <a:lnTo>
                    <a:pt x="40" y="292"/>
                  </a:lnTo>
                  <a:lnTo>
                    <a:pt x="92" y="272"/>
                  </a:lnTo>
                  <a:lnTo>
                    <a:pt x="180" y="252"/>
                  </a:lnTo>
                  <a:lnTo>
                    <a:pt x="320" y="216"/>
                  </a:lnTo>
                  <a:lnTo>
                    <a:pt x="428" y="188"/>
                  </a:lnTo>
                  <a:lnTo>
                    <a:pt x="476" y="168"/>
                  </a:lnTo>
                  <a:lnTo>
                    <a:pt x="520" y="144"/>
                  </a:lnTo>
                  <a:lnTo>
                    <a:pt x="556" y="120"/>
                  </a:lnTo>
                  <a:lnTo>
                    <a:pt x="572" y="96"/>
                  </a:lnTo>
                  <a:lnTo>
                    <a:pt x="584" y="84"/>
                  </a:lnTo>
                  <a:lnTo>
                    <a:pt x="584" y="68"/>
                  </a:lnTo>
                  <a:lnTo>
                    <a:pt x="580" y="56"/>
                  </a:lnTo>
                  <a:lnTo>
                    <a:pt x="572" y="44"/>
                  </a:lnTo>
                  <a:lnTo>
                    <a:pt x="532" y="20"/>
                  </a:lnTo>
                  <a:lnTo>
                    <a:pt x="520" y="12"/>
                  </a:lnTo>
                  <a:lnTo>
                    <a:pt x="476" y="0"/>
                  </a:lnTo>
                  <a:lnTo>
                    <a:pt x="524" y="8"/>
                  </a:lnTo>
                  <a:lnTo>
                    <a:pt x="572" y="24"/>
                  </a:lnTo>
                  <a:lnTo>
                    <a:pt x="612" y="56"/>
                  </a:lnTo>
                  <a:lnTo>
                    <a:pt x="628" y="72"/>
                  </a:lnTo>
                  <a:lnTo>
                    <a:pt x="640" y="92"/>
                  </a:lnTo>
                  <a:lnTo>
                    <a:pt x="640" y="96"/>
                  </a:lnTo>
                  <a:lnTo>
                    <a:pt x="636" y="116"/>
                  </a:lnTo>
                  <a:lnTo>
                    <a:pt x="616" y="132"/>
                  </a:lnTo>
                  <a:lnTo>
                    <a:pt x="572" y="156"/>
                  </a:lnTo>
                  <a:lnTo>
                    <a:pt x="532" y="176"/>
                  </a:lnTo>
                  <a:lnTo>
                    <a:pt x="488" y="188"/>
                  </a:lnTo>
                  <a:lnTo>
                    <a:pt x="448" y="200"/>
                  </a:lnTo>
                  <a:lnTo>
                    <a:pt x="416" y="204"/>
                  </a:lnTo>
                  <a:lnTo>
                    <a:pt x="352" y="228"/>
                  </a:lnTo>
                  <a:lnTo>
                    <a:pt x="276" y="248"/>
                  </a:lnTo>
                  <a:lnTo>
                    <a:pt x="216" y="260"/>
                  </a:lnTo>
                  <a:lnTo>
                    <a:pt x="188" y="272"/>
                  </a:lnTo>
                  <a:lnTo>
                    <a:pt x="140" y="292"/>
                  </a:lnTo>
                  <a:lnTo>
                    <a:pt x="128" y="304"/>
                  </a:lnTo>
                  <a:lnTo>
                    <a:pt x="120" y="320"/>
                  </a:lnTo>
                  <a:lnTo>
                    <a:pt x="116" y="340"/>
                  </a:lnTo>
                  <a:lnTo>
                    <a:pt x="116" y="356"/>
                  </a:lnTo>
                  <a:lnTo>
                    <a:pt x="128" y="388"/>
                  </a:lnTo>
                  <a:lnTo>
                    <a:pt x="28" y="3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4512" y="548"/>
              <a:ext cx="140" cy="148"/>
            </a:xfrm>
            <a:custGeom>
              <a:avLst/>
              <a:gdLst/>
              <a:ahLst/>
              <a:cxnLst>
                <a:cxn ang="0">
                  <a:pos x="12" y="136"/>
                </a:cxn>
                <a:cxn ang="0">
                  <a:pos x="0" y="112"/>
                </a:cxn>
                <a:cxn ang="0">
                  <a:pos x="0" y="92"/>
                </a:cxn>
                <a:cxn ang="0">
                  <a:pos x="0" y="68"/>
                </a:cxn>
                <a:cxn ang="0">
                  <a:pos x="12" y="56"/>
                </a:cxn>
                <a:cxn ang="0">
                  <a:pos x="24" y="44"/>
                </a:cxn>
                <a:cxn ang="0">
                  <a:pos x="68" y="28"/>
                </a:cxn>
                <a:cxn ang="0">
                  <a:pos x="92" y="16"/>
                </a:cxn>
                <a:cxn ang="0">
                  <a:pos x="140" y="0"/>
                </a:cxn>
                <a:cxn ang="0">
                  <a:pos x="132" y="8"/>
                </a:cxn>
                <a:cxn ang="0">
                  <a:pos x="104" y="20"/>
                </a:cxn>
                <a:cxn ang="0">
                  <a:pos x="80" y="40"/>
                </a:cxn>
                <a:cxn ang="0">
                  <a:pos x="60" y="56"/>
                </a:cxn>
                <a:cxn ang="0">
                  <a:pos x="56" y="76"/>
                </a:cxn>
                <a:cxn ang="0">
                  <a:pos x="56" y="100"/>
                </a:cxn>
                <a:cxn ang="0">
                  <a:pos x="68" y="116"/>
                </a:cxn>
                <a:cxn ang="0">
                  <a:pos x="84" y="148"/>
                </a:cxn>
                <a:cxn ang="0">
                  <a:pos x="12" y="136"/>
                </a:cxn>
              </a:cxnLst>
              <a:rect l="0" t="0" r="0" b="0"/>
              <a:pathLst>
                <a:path w="140" h="148">
                  <a:moveTo>
                    <a:pt x="12" y="136"/>
                  </a:moveTo>
                  <a:lnTo>
                    <a:pt x="0" y="112"/>
                  </a:lnTo>
                  <a:lnTo>
                    <a:pt x="0" y="92"/>
                  </a:lnTo>
                  <a:lnTo>
                    <a:pt x="0" y="68"/>
                  </a:lnTo>
                  <a:lnTo>
                    <a:pt x="12" y="56"/>
                  </a:lnTo>
                  <a:lnTo>
                    <a:pt x="24" y="44"/>
                  </a:lnTo>
                  <a:lnTo>
                    <a:pt x="68" y="28"/>
                  </a:lnTo>
                  <a:lnTo>
                    <a:pt x="92" y="16"/>
                  </a:lnTo>
                  <a:lnTo>
                    <a:pt x="140" y="0"/>
                  </a:lnTo>
                  <a:lnTo>
                    <a:pt x="132" y="8"/>
                  </a:lnTo>
                  <a:lnTo>
                    <a:pt x="104" y="20"/>
                  </a:lnTo>
                  <a:lnTo>
                    <a:pt x="80" y="40"/>
                  </a:lnTo>
                  <a:lnTo>
                    <a:pt x="60" y="56"/>
                  </a:lnTo>
                  <a:lnTo>
                    <a:pt x="56" y="76"/>
                  </a:lnTo>
                  <a:lnTo>
                    <a:pt x="56" y="100"/>
                  </a:lnTo>
                  <a:lnTo>
                    <a:pt x="68" y="116"/>
                  </a:lnTo>
                  <a:lnTo>
                    <a:pt x="84" y="148"/>
                  </a:lnTo>
                  <a:lnTo>
                    <a:pt x="12" y="1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4572" y="536"/>
              <a:ext cx="144" cy="164"/>
            </a:xfrm>
            <a:custGeom>
              <a:avLst/>
              <a:gdLst/>
              <a:ahLst/>
              <a:cxnLst>
                <a:cxn ang="0">
                  <a:pos x="72" y="164"/>
                </a:cxn>
                <a:cxn ang="0">
                  <a:pos x="36" y="160"/>
                </a:cxn>
                <a:cxn ang="0">
                  <a:pos x="12" y="136"/>
                </a:cxn>
                <a:cxn ang="0">
                  <a:pos x="0" y="112"/>
                </a:cxn>
                <a:cxn ang="0">
                  <a:pos x="0" y="88"/>
                </a:cxn>
                <a:cxn ang="0">
                  <a:pos x="8" y="68"/>
                </a:cxn>
                <a:cxn ang="0">
                  <a:pos x="20" y="52"/>
                </a:cxn>
                <a:cxn ang="0">
                  <a:pos x="44" y="40"/>
                </a:cxn>
                <a:cxn ang="0">
                  <a:pos x="72" y="28"/>
                </a:cxn>
                <a:cxn ang="0">
                  <a:pos x="96" y="12"/>
                </a:cxn>
                <a:cxn ang="0">
                  <a:pos x="144" y="0"/>
                </a:cxn>
                <a:cxn ang="0">
                  <a:pos x="104" y="28"/>
                </a:cxn>
                <a:cxn ang="0">
                  <a:pos x="68" y="56"/>
                </a:cxn>
                <a:cxn ang="0">
                  <a:pos x="56" y="68"/>
                </a:cxn>
                <a:cxn ang="0">
                  <a:pos x="48" y="88"/>
                </a:cxn>
                <a:cxn ang="0">
                  <a:pos x="48" y="104"/>
                </a:cxn>
                <a:cxn ang="0">
                  <a:pos x="56" y="136"/>
                </a:cxn>
                <a:cxn ang="0">
                  <a:pos x="84" y="164"/>
                </a:cxn>
                <a:cxn ang="0">
                  <a:pos x="72" y="164"/>
                </a:cxn>
              </a:cxnLst>
              <a:rect l="0" t="0" r="0" b="0"/>
              <a:pathLst>
                <a:path w="144" h="164">
                  <a:moveTo>
                    <a:pt x="72" y="164"/>
                  </a:moveTo>
                  <a:lnTo>
                    <a:pt x="36" y="160"/>
                  </a:lnTo>
                  <a:lnTo>
                    <a:pt x="12" y="136"/>
                  </a:lnTo>
                  <a:lnTo>
                    <a:pt x="0" y="112"/>
                  </a:lnTo>
                  <a:lnTo>
                    <a:pt x="0" y="88"/>
                  </a:lnTo>
                  <a:lnTo>
                    <a:pt x="8" y="68"/>
                  </a:lnTo>
                  <a:lnTo>
                    <a:pt x="20" y="52"/>
                  </a:lnTo>
                  <a:lnTo>
                    <a:pt x="44" y="40"/>
                  </a:lnTo>
                  <a:lnTo>
                    <a:pt x="72" y="28"/>
                  </a:lnTo>
                  <a:lnTo>
                    <a:pt x="96" y="12"/>
                  </a:lnTo>
                  <a:lnTo>
                    <a:pt x="144" y="0"/>
                  </a:lnTo>
                  <a:lnTo>
                    <a:pt x="104" y="28"/>
                  </a:lnTo>
                  <a:lnTo>
                    <a:pt x="68" y="56"/>
                  </a:lnTo>
                  <a:lnTo>
                    <a:pt x="56" y="68"/>
                  </a:lnTo>
                  <a:lnTo>
                    <a:pt x="48" y="88"/>
                  </a:lnTo>
                  <a:lnTo>
                    <a:pt x="48" y="104"/>
                  </a:lnTo>
                  <a:lnTo>
                    <a:pt x="56" y="136"/>
                  </a:lnTo>
                  <a:lnTo>
                    <a:pt x="84" y="164"/>
                  </a:lnTo>
                  <a:lnTo>
                    <a:pt x="72" y="1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4620" y="500"/>
              <a:ext cx="212" cy="200"/>
            </a:xfrm>
            <a:custGeom>
              <a:avLst/>
              <a:gdLst/>
              <a:ahLst/>
              <a:cxnLst>
                <a:cxn ang="0">
                  <a:pos x="44" y="200"/>
                </a:cxn>
                <a:cxn ang="0">
                  <a:pos x="12" y="172"/>
                </a:cxn>
                <a:cxn ang="0">
                  <a:pos x="8" y="152"/>
                </a:cxn>
                <a:cxn ang="0">
                  <a:pos x="0" y="140"/>
                </a:cxn>
                <a:cxn ang="0">
                  <a:pos x="8" y="124"/>
                </a:cxn>
                <a:cxn ang="0">
                  <a:pos x="12" y="104"/>
                </a:cxn>
                <a:cxn ang="0">
                  <a:pos x="24" y="92"/>
                </a:cxn>
                <a:cxn ang="0">
                  <a:pos x="68" y="56"/>
                </a:cxn>
                <a:cxn ang="0">
                  <a:pos x="124" y="24"/>
                </a:cxn>
                <a:cxn ang="0">
                  <a:pos x="184" y="8"/>
                </a:cxn>
                <a:cxn ang="0">
                  <a:pos x="212" y="0"/>
                </a:cxn>
                <a:cxn ang="0">
                  <a:pos x="136" y="32"/>
                </a:cxn>
                <a:cxn ang="0">
                  <a:pos x="92" y="56"/>
                </a:cxn>
                <a:cxn ang="0">
                  <a:pos x="68" y="80"/>
                </a:cxn>
                <a:cxn ang="0">
                  <a:pos x="60" y="88"/>
                </a:cxn>
                <a:cxn ang="0">
                  <a:pos x="48" y="112"/>
                </a:cxn>
                <a:cxn ang="0">
                  <a:pos x="48" y="136"/>
                </a:cxn>
                <a:cxn ang="0">
                  <a:pos x="60" y="160"/>
                </a:cxn>
                <a:cxn ang="0">
                  <a:pos x="80" y="176"/>
                </a:cxn>
                <a:cxn ang="0">
                  <a:pos x="104" y="200"/>
                </a:cxn>
                <a:cxn ang="0">
                  <a:pos x="44" y="200"/>
                </a:cxn>
              </a:cxnLst>
              <a:rect l="0" t="0" r="0" b="0"/>
              <a:pathLst>
                <a:path w="212" h="200">
                  <a:moveTo>
                    <a:pt x="44" y="200"/>
                  </a:moveTo>
                  <a:lnTo>
                    <a:pt x="12" y="172"/>
                  </a:lnTo>
                  <a:lnTo>
                    <a:pt x="8" y="152"/>
                  </a:lnTo>
                  <a:lnTo>
                    <a:pt x="0" y="140"/>
                  </a:lnTo>
                  <a:lnTo>
                    <a:pt x="8" y="124"/>
                  </a:lnTo>
                  <a:lnTo>
                    <a:pt x="12" y="104"/>
                  </a:lnTo>
                  <a:lnTo>
                    <a:pt x="24" y="92"/>
                  </a:lnTo>
                  <a:lnTo>
                    <a:pt x="68" y="56"/>
                  </a:lnTo>
                  <a:lnTo>
                    <a:pt x="124" y="24"/>
                  </a:lnTo>
                  <a:lnTo>
                    <a:pt x="184" y="8"/>
                  </a:lnTo>
                  <a:lnTo>
                    <a:pt x="212" y="0"/>
                  </a:lnTo>
                  <a:lnTo>
                    <a:pt x="136" y="32"/>
                  </a:lnTo>
                  <a:lnTo>
                    <a:pt x="92" y="56"/>
                  </a:lnTo>
                  <a:lnTo>
                    <a:pt x="68" y="80"/>
                  </a:lnTo>
                  <a:lnTo>
                    <a:pt x="60" y="88"/>
                  </a:lnTo>
                  <a:lnTo>
                    <a:pt x="48" y="112"/>
                  </a:lnTo>
                  <a:lnTo>
                    <a:pt x="48" y="136"/>
                  </a:lnTo>
                  <a:lnTo>
                    <a:pt x="60" y="160"/>
                  </a:lnTo>
                  <a:lnTo>
                    <a:pt x="80" y="176"/>
                  </a:lnTo>
                  <a:lnTo>
                    <a:pt x="104" y="200"/>
                  </a:lnTo>
                  <a:lnTo>
                    <a:pt x="44"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4796" y="712"/>
              <a:ext cx="1" cy="8"/>
            </a:xfrm>
            <a:custGeom>
              <a:avLst/>
              <a:gdLst/>
              <a:ahLst/>
              <a:cxnLst>
                <a:cxn ang="0">
                  <a:pos x="0" y="8"/>
                </a:cxn>
                <a:cxn ang="0">
                  <a:pos x="0" y="0"/>
                </a:cxn>
                <a:cxn ang="0">
                  <a:pos x="0" y="8"/>
                </a:cxn>
              </a:cxnLst>
              <a:rect l="0" t="0" r="0" b="0"/>
              <a:pathLst>
                <a:path h="8">
                  <a:moveTo>
                    <a:pt x="0" y="8"/>
                  </a:moveTo>
                  <a:lnTo>
                    <a:pt x="0" y="0"/>
                  </a:lnTo>
                  <a:lnTo>
                    <a:pt x="0"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4668" y="156"/>
              <a:ext cx="432" cy="556"/>
            </a:xfrm>
            <a:custGeom>
              <a:avLst/>
              <a:gdLst/>
              <a:ahLst/>
              <a:cxnLst>
                <a:cxn ang="0">
                  <a:pos x="424" y="212"/>
                </a:cxn>
                <a:cxn ang="0">
                  <a:pos x="432" y="244"/>
                </a:cxn>
                <a:cxn ang="0">
                  <a:pos x="408" y="280"/>
                </a:cxn>
                <a:cxn ang="0">
                  <a:pos x="348" y="304"/>
                </a:cxn>
                <a:cxn ang="0">
                  <a:pos x="172" y="352"/>
                </a:cxn>
                <a:cxn ang="0">
                  <a:pos x="80" y="400"/>
                </a:cxn>
                <a:cxn ang="0">
                  <a:pos x="44" y="444"/>
                </a:cxn>
                <a:cxn ang="0">
                  <a:pos x="48" y="496"/>
                </a:cxn>
                <a:cxn ang="0">
                  <a:pos x="92" y="540"/>
                </a:cxn>
                <a:cxn ang="0">
                  <a:pos x="100" y="544"/>
                </a:cxn>
                <a:cxn ang="0">
                  <a:pos x="64" y="544"/>
                </a:cxn>
                <a:cxn ang="0">
                  <a:pos x="20" y="504"/>
                </a:cxn>
                <a:cxn ang="0">
                  <a:pos x="8" y="456"/>
                </a:cxn>
                <a:cxn ang="0">
                  <a:pos x="24" y="424"/>
                </a:cxn>
                <a:cxn ang="0">
                  <a:pos x="100" y="376"/>
                </a:cxn>
                <a:cxn ang="0">
                  <a:pos x="188" y="340"/>
                </a:cxn>
                <a:cxn ang="0">
                  <a:pos x="296" y="296"/>
                </a:cxn>
                <a:cxn ang="0">
                  <a:pos x="360" y="256"/>
                </a:cxn>
                <a:cxn ang="0">
                  <a:pos x="364" y="232"/>
                </a:cxn>
                <a:cxn ang="0">
                  <a:pos x="324" y="176"/>
                </a:cxn>
                <a:cxn ang="0">
                  <a:pos x="248" y="148"/>
                </a:cxn>
                <a:cxn ang="0">
                  <a:pos x="152" y="128"/>
                </a:cxn>
                <a:cxn ang="0">
                  <a:pos x="44" y="96"/>
                </a:cxn>
                <a:cxn ang="0">
                  <a:pos x="8" y="80"/>
                </a:cxn>
                <a:cxn ang="0">
                  <a:pos x="0" y="56"/>
                </a:cxn>
                <a:cxn ang="0">
                  <a:pos x="32" y="24"/>
                </a:cxn>
                <a:cxn ang="0">
                  <a:pos x="92" y="8"/>
                </a:cxn>
                <a:cxn ang="0">
                  <a:pos x="196" y="0"/>
                </a:cxn>
                <a:cxn ang="0">
                  <a:pos x="148" y="20"/>
                </a:cxn>
                <a:cxn ang="0">
                  <a:pos x="124" y="44"/>
                </a:cxn>
                <a:cxn ang="0">
                  <a:pos x="124" y="72"/>
                </a:cxn>
                <a:cxn ang="0">
                  <a:pos x="164" y="104"/>
                </a:cxn>
                <a:cxn ang="0">
                  <a:pos x="224" y="120"/>
                </a:cxn>
                <a:cxn ang="0">
                  <a:pos x="336" y="120"/>
                </a:cxn>
                <a:cxn ang="0">
                  <a:pos x="336" y="140"/>
                </a:cxn>
                <a:cxn ang="0">
                  <a:pos x="340" y="164"/>
                </a:cxn>
                <a:cxn ang="0">
                  <a:pos x="412" y="196"/>
                </a:cxn>
              </a:cxnLst>
              <a:rect l="0" t="0" r="0" b="0"/>
              <a:pathLst>
                <a:path w="432" h="556">
                  <a:moveTo>
                    <a:pt x="412" y="196"/>
                  </a:moveTo>
                  <a:lnTo>
                    <a:pt x="424" y="212"/>
                  </a:lnTo>
                  <a:lnTo>
                    <a:pt x="432" y="224"/>
                  </a:lnTo>
                  <a:lnTo>
                    <a:pt x="432" y="244"/>
                  </a:lnTo>
                  <a:lnTo>
                    <a:pt x="424" y="260"/>
                  </a:lnTo>
                  <a:lnTo>
                    <a:pt x="408" y="280"/>
                  </a:lnTo>
                  <a:lnTo>
                    <a:pt x="384" y="292"/>
                  </a:lnTo>
                  <a:lnTo>
                    <a:pt x="348" y="304"/>
                  </a:lnTo>
                  <a:lnTo>
                    <a:pt x="224" y="332"/>
                  </a:lnTo>
                  <a:lnTo>
                    <a:pt x="172" y="352"/>
                  </a:lnTo>
                  <a:lnTo>
                    <a:pt x="124" y="368"/>
                  </a:lnTo>
                  <a:lnTo>
                    <a:pt x="80" y="400"/>
                  </a:lnTo>
                  <a:lnTo>
                    <a:pt x="56" y="420"/>
                  </a:lnTo>
                  <a:lnTo>
                    <a:pt x="44" y="444"/>
                  </a:lnTo>
                  <a:lnTo>
                    <a:pt x="44" y="472"/>
                  </a:lnTo>
                  <a:lnTo>
                    <a:pt x="48" y="496"/>
                  </a:lnTo>
                  <a:lnTo>
                    <a:pt x="68" y="520"/>
                  </a:lnTo>
                  <a:lnTo>
                    <a:pt x="92" y="540"/>
                  </a:lnTo>
                  <a:lnTo>
                    <a:pt x="128" y="556"/>
                  </a:lnTo>
                  <a:lnTo>
                    <a:pt x="100" y="544"/>
                  </a:lnTo>
                  <a:lnTo>
                    <a:pt x="64" y="544"/>
                  </a:lnTo>
                  <a:lnTo>
                    <a:pt x="64" y="544"/>
                  </a:lnTo>
                  <a:lnTo>
                    <a:pt x="36" y="528"/>
                  </a:lnTo>
                  <a:lnTo>
                    <a:pt x="20" y="504"/>
                  </a:lnTo>
                  <a:lnTo>
                    <a:pt x="8" y="472"/>
                  </a:lnTo>
                  <a:lnTo>
                    <a:pt x="8" y="456"/>
                  </a:lnTo>
                  <a:lnTo>
                    <a:pt x="20" y="436"/>
                  </a:lnTo>
                  <a:lnTo>
                    <a:pt x="24" y="424"/>
                  </a:lnTo>
                  <a:lnTo>
                    <a:pt x="48" y="408"/>
                  </a:lnTo>
                  <a:lnTo>
                    <a:pt x="100" y="376"/>
                  </a:lnTo>
                  <a:lnTo>
                    <a:pt x="188" y="344"/>
                  </a:lnTo>
                  <a:lnTo>
                    <a:pt x="188" y="340"/>
                  </a:lnTo>
                  <a:lnTo>
                    <a:pt x="260" y="316"/>
                  </a:lnTo>
                  <a:lnTo>
                    <a:pt x="296" y="296"/>
                  </a:lnTo>
                  <a:lnTo>
                    <a:pt x="340" y="280"/>
                  </a:lnTo>
                  <a:lnTo>
                    <a:pt x="360" y="256"/>
                  </a:lnTo>
                  <a:lnTo>
                    <a:pt x="364" y="236"/>
                  </a:lnTo>
                  <a:lnTo>
                    <a:pt x="364" y="232"/>
                  </a:lnTo>
                  <a:lnTo>
                    <a:pt x="348" y="200"/>
                  </a:lnTo>
                  <a:lnTo>
                    <a:pt x="324" y="176"/>
                  </a:lnTo>
                  <a:lnTo>
                    <a:pt x="284" y="160"/>
                  </a:lnTo>
                  <a:lnTo>
                    <a:pt x="248" y="148"/>
                  </a:lnTo>
                  <a:lnTo>
                    <a:pt x="188" y="136"/>
                  </a:lnTo>
                  <a:lnTo>
                    <a:pt x="152" y="128"/>
                  </a:lnTo>
                  <a:lnTo>
                    <a:pt x="92" y="116"/>
                  </a:lnTo>
                  <a:lnTo>
                    <a:pt x="44" y="96"/>
                  </a:lnTo>
                  <a:lnTo>
                    <a:pt x="24" y="84"/>
                  </a:lnTo>
                  <a:lnTo>
                    <a:pt x="8" y="80"/>
                  </a:lnTo>
                  <a:lnTo>
                    <a:pt x="0" y="68"/>
                  </a:lnTo>
                  <a:lnTo>
                    <a:pt x="0" y="56"/>
                  </a:lnTo>
                  <a:lnTo>
                    <a:pt x="8" y="48"/>
                  </a:lnTo>
                  <a:lnTo>
                    <a:pt x="32" y="24"/>
                  </a:lnTo>
                  <a:lnTo>
                    <a:pt x="56" y="12"/>
                  </a:lnTo>
                  <a:lnTo>
                    <a:pt x="92" y="8"/>
                  </a:lnTo>
                  <a:lnTo>
                    <a:pt x="140" y="0"/>
                  </a:lnTo>
                  <a:lnTo>
                    <a:pt x="196" y="0"/>
                  </a:lnTo>
                  <a:lnTo>
                    <a:pt x="164" y="8"/>
                  </a:lnTo>
                  <a:lnTo>
                    <a:pt x="148" y="20"/>
                  </a:lnTo>
                  <a:lnTo>
                    <a:pt x="128" y="32"/>
                  </a:lnTo>
                  <a:lnTo>
                    <a:pt x="124" y="44"/>
                  </a:lnTo>
                  <a:lnTo>
                    <a:pt x="116" y="60"/>
                  </a:lnTo>
                  <a:lnTo>
                    <a:pt x="124" y="72"/>
                  </a:lnTo>
                  <a:lnTo>
                    <a:pt x="148" y="92"/>
                  </a:lnTo>
                  <a:lnTo>
                    <a:pt x="164" y="104"/>
                  </a:lnTo>
                  <a:lnTo>
                    <a:pt x="188" y="116"/>
                  </a:lnTo>
                  <a:lnTo>
                    <a:pt x="224" y="120"/>
                  </a:lnTo>
                  <a:lnTo>
                    <a:pt x="268" y="128"/>
                  </a:lnTo>
                  <a:lnTo>
                    <a:pt x="336" y="120"/>
                  </a:lnTo>
                  <a:lnTo>
                    <a:pt x="336" y="136"/>
                  </a:lnTo>
                  <a:lnTo>
                    <a:pt x="336" y="140"/>
                  </a:lnTo>
                  <a:lnTo>
                    <a:pt x="336" y="148"/>
                  </a:lnTo>
                  <a:lnTo>
                    <a:pt x="340" y="164"/>
                  </a:lnTo>
                  <a:lnTo>
                    <a:pt x="360" y="176"/>
                  </a:lnTo>
                  <a:lnTo>
                    <a:pt x="412" y="1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dirty="0"/>
            </a:p>
          </p:txBody>
        </p:sp>
        <p:sp>
          <p:nvSpPr>
            <p:cNvPr id="82" name="図形 81"/>
            <p:cNvSpPr>
              <a:spLocks/>
            </p:cNvSpPr>
            <p:nvPr/>
          </p:nvSpPr>
          <p:spPr bwMode="auto">
            <a:xfrm>
              <a:off x="4792" y="156"/>
              <a:ext cx="212" cy="120"/>
            </a:xfrm>
            <a:custGeom>
              <a:avLst/>
              <a:gdLst/>
              <a:ahLst/>
              <a:cxnLst>
                <a:cxn ang="0">
                  <a:pos x="212" y="116"/>
                </a:cxn>
                <a:cxn ang="0">
                  <a:pos x="144" y="120"/>
                </a:cxn>
                <a:cxn ang="0">
                  <a:pos x="100" y="116"/>
                </a:cxn>
                <a:cxn ang="0">
                  <a:pos x="64" y="108"/>
                </a:cxn>
                <a:cxn ang="0">
                  <a:pos x="48" y="96"/>
                </a:cxn>
                <a:cxn ang="0">
                  <a:pos x="24" y="84"/>
                </a:cxn>
                <a:cxn ang="0">
                  <a:pos x="4" y="72"/>
                </a:cxn>
                <a:cxn ang="0">
                  <a:pos x="0" y="60"/>
                </a:cxn>
                <a:cxn ang="0">
                  <a:pos x="0" y="48"/>
                </a:cxn>
                <a:cxn ang="0">
                  <a:pos x="12" y="32"/>
                </a:cxn>
                <a:cxn ang="0">
                  <a:pos x="28" y="20"/>
                </a:cxn>
                <a:cxn ang="0">
                  <a:pos x="60" y="8"/>
                </a:cxn>
                <a:cxn ang="0">
                  <a:pos x="84" y="0"/>
                </a:cxn>
                <a:cxn ang="0">
                  <a:pos x="144" y="8"/>
                </a:cxn>
                <a:cxn ang="0">
                  <a:pos x="108" y="12"/>
                </a:cxn>
                <a:cxn ang="0">
                  <a:pos x="96" y="12"/>
                </a:cxn>
                <a:cxn ang="0">
                  <a:pos x="64" y="24"/>
                </a:cxn>
                <a:cxn ang="0">
                  <a:pos x="48" y="44"/>
                </a:cxn>
                <a:cxn ang="0">
                  <a:pos x="48" y="60"/>
                </a:cxn>
                <a:cxn ang="0">
                  <a:pos x="52" y="72"/>
                </a:cxn>
                <a:cxn ang="0">
                  <a:pos x="64" y="80"/>
                </a:cxn>
                <a:cxn ang="0">
                  <a:pos x="76" y="92"/>
                </a:cxn>
                <a:cxn ang="0">
                  <a:pos x="132" y="104"/>
                </a:cxn>
                <a:cxn ang="0">
                  <a:pos x="180" y="116"/>
                </a:cxn>
                <a:cxn ang="0">
                  <a:pos x="212" y="116"/>
                </a:cxn>
              </a:cxnLst>
              <a:rect l="0" t="0" r="0" b="0"/>
              <a:pathLst>
                <a:path w="212" h="120">
                  <a:moveTo>
                    <a:pt x="212" y="116"/>
                  </a:moveTo>
                  <a:lnTo>
                    <a:pt x="144" y="120"/>
                  </a:lnTo>
                  <a:lnTo>
                    <a:pt x="100" y="116"/>
                  </a:lnTo>
                  <a:lnTo>
                    <a:pt x="64" y="108"/>
                  </a:lnTo>
                  <a:lnTo>
                    <a:pt x="48" y="96"/>
                  </a:lnTo>
                  <a:lnTo>
                    <a:pt x="24" y="84"/>
                  </a:lnTo>
                  <a:lnTo>
                    <a:pt x="4" y="72"/>
                  </a:lnTo>
                  <a:lnTo>
                    <a:pt x="0" y="60"/>
                  </a:lnTo>
                  <a:lnTo>
                    <a:pt x="0" y="48"/>
                  </a:lnTo>
                  <a:lnTo>
                    <a:pt x="12" y="32"/>
                  </a:lnTo>
                  <a:lnTo>
                    <a:pt x="28" y="20"/>
                  </a:lnTo>
                  <a:lnTo>
                    <a:pt x="60" y="8"/>
                  </a:lnTo>
                  <a:lnTo>
                    <a:pt x="84" y="0"/>
                  </a:lnTo>
                  <a:lnTo>
                    <a:pt x="144" y="8"/>
                  </a:lnTo>
                  <a:lnTo>
                    <a:pt x="108" y="12"/>
                  </a:lnTo>
                  <a:lnTo>
                    <a:pt x="96" y="12"/>
                  </a:lnTo>
                  <a:lnTo>
                    <a:pt x="64" y="24"/>
                  </a:lnTo>
                  <a:lnTo>
                    <a:pt x="48" y="44"/>
                  </a:lnTo>
                  <a:lnTo>
                    <a:pt x="48" y="60"/>
                  </a:lnTo>
                  <a:lnTo>
                    <a:pt x="52" y="72"/>
                  </a:lnTo>
                  <a:lnTo>
                    <a:pt x="64" y="80"/>
                  </a:lnTo>
                  <a:lnTo>
                    <a:pt x="76" y="92"/>
                  </a:lnTo>
                  <a:lnTo>
                    <a:pt x="132" y="104"/>
                  </a:lnTo>
                  <a:lnTo>
                    <a:pt x="180" y="116"/>
                  </a:lnTo>
                  <a:lnTo>
                    <a:pt x="212"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4844" y="164"/>
              <a:ext cx="172" cy="100"/>
            </a:xfrm>
            <a:custGeom>
              <a:avLst/>
              <a:gdLst/>
              <a:ahLst/>
              <a:cxnLst>
                <a:cxn ang="0">
                  <a:pos x="164" y="100"/>
                </a:cxn>
                <a:cxn ang="0">
                  <a:pos x="84" y="96"/>
                </a:cxn>
                <a:cxn ang="0">
                  <a:pos x="32" y="76"/>
                </a:cxn>
                <a:cxn ang="0">
                  <a:pos x="12" y="72"/>
                </a:cxn>
                <a:cxn ang="0">
                  <a:pos x="8" y="60"/>
                </a:cxn>
                <a:cxn ang="0">
                  <a:pos x="0" y="52"/>
                </a:cxn>
                <a:cxn ang="0">
                  <a:pos x="0" y="36"/>
                </a:cxn>
                <a:cxn ang="0">
                  <a:pos x="12" y="24"/>
                </a:cxn>
                <a:cxn ang="0">
                  <a:pos x="44" y="12"/>
                </a:cxn>
                <a:cxn ang="0">
                  <a:pos x="68" y="4"/>
                </a:cxn>
                <a:cxn ang="0">
                  <a:pos x="116" y="0"/>
                </a:cxn>
                <a:cxn ang="0">
                  <a:pos x="72" y="16"/>
                </a:cxn>
                <a:cxn ang="0">
                  <a:pos x="56" y="28"/>
                </a:cxn>
                <a:cxn ang="0">
                  <a:pos x="48" y="48"/>
                </a:cxn>
                <a:cxn ang="0">
                  <a:pos x="48" y="52"/>
                </a:cxn>
                <a:cxn ang="0">
                  <a:pos x="60" y="72"/>
                </a:cxn>
                <a:cxn ang="0">
                  <a:pos x="96" y="84"/>
                </a:cxn>
                <a:cxn ang="0">
                  <a:pos x="172" y="96"/>
                </a:cxn>
                <a:cxn ang="0">
                  <a:pos x="164" y="100"/>
                </a:cxn>
              </a:cxnLst>
              <a:rect l="0" t="0" r="0" b="0"/>
              <a:pathLst>
                <a:path w="172" h="100">
                  <a:moveTo>
                    <a:pt x="164" y="100"/>
                  </a:moveTo>
                  <a:lnTo>
                    <a:pt x="84" y="96"/>
                  </a:lnTo>
                  <a:lnTo>
                    <a:pt x="32" y="76"/>
                  </a:lnTo>
                  <a:lnTo>
                    <a:pt x="12" y="72"/>
                  </a:lnTo>
                  <a:lnTo>
                    <a:pt x="8" y="60"/>
                  </a:lnTo>
                  <a:lnTo>
                    <a:pt x="0" y="52"/>
                  </a:lnTo>
                  <a:lnTo>
                    <a:pt x="0" y="36"/>
                  </a:lnTo>
                  <a:lnTo>
                    <a:pt x="12" y="24"/>
                  </a:lnTo>
                  <a:lnTo>
                    <a:pt x="44" y="12"/>
                  </a:lnTo>
                  <a:lnTo>
                    <a:pt x="68" y="4"/>
                  </a:lnTo>
                  <a:lnTo>
                    <a:pt x="116" y="0"/>
                  </a:lnTo>
                  <a:lnTo>
                    <a:pt x="72" y="16"/>
                  </a:lnTo>
                  <a:lnTo>
                    <a:pt x="56" y="28"/>
                  </a:lnTo>
                  <a:lnTo>
                    <a:pt x="48" y="48"/>
                  </a:lnTo>
                  <a:lnTo>
                    <a:pt x="48" y="52"/>
                  </a:lnTo>
                  <a:lnTo>
                    <a:pt x="60" y="72"/>
                  </a:lnTo>
                  <a:lnTo>
                    <a:pt x="96" y="84"/>
                  </a:lnTo>
                  <a:lnTo>
                    <a:pt x="172" y="96"/>
                  </a:lnTo>
                  <a:lnTo>
                    <a:pt x="164"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4892" y="164"/>
              <a:ext cx="140" cy="96"/>
            </a:xfrm>
            <a:custGeom>
              <a:avLst/>
              <a:gdLst/>
              <a:ahLst/>
              <a:cxnLst>
                <a:cxn ang="0">
                  <a:pos x="124" y="96"/>
                </a:cxn>
                <a:cxn ang="0">
                  <a:pos x="128" y="88"/>
                </a:cxn>
                <a:cxn ang="0">
                  <a:pos x="56" y="76"/>
                </a:cxn>
                <a:cxn ang="0">
                  <a:pos x="20" y="64"/>
                </a:cxn>
                <a:cxn ang="0">
                  <a:pos x="8" y="52"/>
                </a:cxn>
                <a:cxn ang="0">
                  <a:pos x="0" y="48"/>
                </a:cxn>
                <a:cxn ang="0">
                  <a:pos x="8" y="36"/>
                </a:cxn>
                <a:cxn ang="0">
                  <a:pos x="20" y="28"/>
                </a:cxn>
                <a:cxn ang="0">
                  <a:pos x="44" y="12"/>
                </a:cxn>
                <a:cxn ang="0">
                  <a:pos x="84" y="4"/>
                </a:cxn>
                <a:cxn ang="0">
                  <a:pos x="84" y="0"/>
                </a:cxn>
                <a:cxn ang="0">
                  <a:pos x="100" y="4"/>
                </a:cxn>
                <a:cxn ang="0">
                  <a:pos x="112" y="4"/>
                </a:cxn>
                <a:cxn ang="0">
                  <a:pos x="72" y="16"/>
                </a:cxn>
                <a:cxn ang="0">
                  <a:pos x="48" y="28"/>
                </a:cxn>
                <a:cxn ang="0">
                  <a:pos x="44" y="36"/>
                </a:cxn>
                <a:cxn ang="0">
                  <a:pos x="36" y="40"/>
                </a:cxn>
                <a:cxn ang="0">
                  <a:pos x="44" y="52"/>
                </a:cxn>
                <a:cxn ang="0">
                  <a:pos x="48" y="60"/>
                </a:cxn>
                <a:cxn ang="0">
                  <a:pos x="80" y="72"/>
                </a:cxn>
                <a:cxn ang="0">
                  <a:pos x="140" y="84"/>
                </a:cxn>
                <a:cxn ang="0">
                  <a:pos x="124" y="96"/>
                </a:cxn>
              </a:cxnLst>
              <a:rect l="0" t="0" r="0" b="0"/>
              <a:pathLst>
                <a:path w="140" h="96">
                  <a:moveTo>
                    <a:pt x="124" y="96"/>
                  </a:moveTo>
                  <a:lnTo>
                    <a:pt x="128" y="88"/>
                  </a:lnTo>
                  <a:lnTo>
                    <a:pt x="56" y="76"/>
                  </a:lnTo>
                  <a:lnTo>
                    <a:pt x="20" y="64"/>
                  </a:lnTo>
                  <a:lnTo>
                    <a:pt x="8" y="52"/>
                  </a:lnTo>
                  <a:lnTo>
                    <a:pt x="0" y="48"/>
                  </a:lnTo>
                  <a:lnTo>
                    <a:pt x="8" y="36"/>
                  </a:lnTo>
                  <a:lnTo>
                    <a:pt x="20" y="28"/>
                  </a:lnTo>
                  <a:lnTo>
                    <a:pt x="44" y="12"/>
                  </a:lnTo>
                  <a:lnTo>
                    <a:pt x="84" y="4"/>
                  </a:lnTo>
                  <a:lnTo>
                    <a:pt x="84" y="0"/>
                  </a:lnTo>
                  <a:lnTo>
                    <a:pt x="100" y="4"/>
                  </a:lnTo>
                  <a:lnTo>
                    <a:pt x="112" y="4"/>
                  </a:lnTo>
                  <a:lnTo>
                    <a:pt x="72" y="16"/>
                  </a:lnTo>
                  <a:lnTo>
                    <a:pt x="48" y="28"/>
                  </a:lnTo>
                  <a:lnTo>
                    <a:pt x="44" y="36"/>
                  </a:lnTo>
                  <a:lnTo>
                    <a:pt x="36" y="40"/>
                  </a:lnTo>
                  <a:lnTo>
                    <a:pt x="44" y="52"/>
                  </a:lnTo>
                  <a:lnTo>
                    <a:pt x="48" y="60"/>
                  </a:lnTo>
                  <a:lnTo>
                    <a:pt x="80" y="72"/>
                  </a:lnTo>
                  <a:lnTo>
                    <a:pt x="140" y="84"/>
                  </a:lnTo>
                  <a:lnTo>
                    <a:pt x="124" y="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4936" y="168"/>
              <a:ext cx="276" cy="72"/>
            </a:xfrm>
            <a:custGeom>
              <a:avLst/>
              <a:gdLst/>
              <a:ahLst/>
              <a:cxnLst>
                <a:cxn ang="0">
                  <a:pos x="156" y="56"/>
                </a:cxn>
                <a:cxn ang="0">
                  <a:pos x="104" y="72"/>
                </a:cxn>
                <a:cxn ang="0">
                  <a:pos x="36" y="68"/>
                </a:cxn>
                <a:cxn ang="0">
                  <a:pos x="12" y="56"/>
                </a:cxn>
                <a:cxn ang="0">
                  <a:pos x="4" y="48"/>
                </a:cxn>
                <a:cxn ang="0">
                  <a:pos x="0" y="36"/>
                </a:cxn>
                <a:cxn ang="0">
                  <a:pos x="4" y="32"/>
                </a:cxn>
                <a:cxn ang="0">
                  <a:pos x="12" y="24"/>
                </a:cxn>
                <a:cxn ang="0">
                  <a:pos x="40" y="12"/>
                </a:cxn>
                <a:cxn ang="0">
                  <a:pos x="92" y="0"/>
                </a:cxn>
                <a:cxn ang="0">
                  <a:pos x="164" y="12"/>
                </a:cxn>
                <a:cxn ang="0">
                  <a:pos x="240" y="20"/>
                </a:cxn>
                <a:cxn ang="0">
                  <a:pos x="276" y="24"/>
                </a:cxn>
                <a:cxn ang="0">
                  <a:pos x="188" y="44"/>
                </a:cxn>
                <a:cxn ang="0">
                  <a:pos x="156" y="56"/>
                </a:cxn>
              </a:cxnLst>
              <a:rect l="0" t="0" r="0" b="0"/>
              <a:pathLst>
                <a:path w="276" h="72">
                  <a:moveTo>
                    <a:pt x="156" y="56"/>
                  </a:moveTo>
                  <a:lnTo>
                    <a:pt x="104" y="72"/>
                  </a:lnTo>
                  <a:lnTo>
                    <a:pt x="36" y="68"/>
                  </a:lnTo>
                  <a:lnTo>
                    <a:pt x="12" y="56"/>
                  </a:lnTo>
                  <a:lnTo>
                    <a:pt x="4" y="48"/>
                  </a:lnTo>
                  <a:lnTo>
                    <a:pt x="0" y="36"/>
                  </a:lnTo>
                  <a:lnTo>
                    <a:pt x="4" y="32"/>
                  </a:lnTo>
                  <a:lnTo>
                    <a:pt x="12" y="24"/>
                  </a:lnTo>
                  <a:lnTo>
                    <a:pt x="40" y="12"/>
                  </a:lnTo>
                  <a:lnTo>
                    <a:pt x="92" y="0"/>
                  </a:lnTo>
                  <a:lnTo>
                    <a:pt x="164" y="12"/>
                  </a:lnTo>
                  <a:lnTo>
                    <a:pt x="240" y="20"/>
                  </a:lnTo>
                  <a:lnTo>
                    <a:pt x="276" y="24"/>
                  </a:lnTo>
                  <a:lnTo>
                    <a:pt x="188" y="44"/>
                  </a:lnTo>
                  <a:lnTo>
                    <a:pt x="156" y="5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5292" y="960"/>
              <a:ext cx="452" cy="344"/>
            </a:xfrm>
            <a:custGeom>
              <a:avLst/>
              <a:gdLst/>
              <a:ahLst/>
              <a:cxnLst>
                <a:cxn ang="0">
                  <a:pos x="244" y="72"/>
                </a:cxn>
                <a:cxn ang="0">
                  <a:pos x="72" y="116"/>
                </a:cxn>
                <a:cxn ang="0">
                  <a:pos x="20" y="144"/>
                </a:cxn>
                <a:cxn ang="0">
                  <a:pos x="0" y="200"/>
                </a:cxn>
                <a:cxn ang="0">
                  <a:pos x="20" y="236"/>
                </a:cxn>
                <a:cxn ang="0">
                  <a:pos x="68" y="280"/>
                </a:cxn>
                <a:cxn ang="0">
                  <a:pos x="164" y="320"/>
                </a:cxn>
                <a:cxn ang="0">
                  <a:pos x="320" y="344"/>
                </a:cxn>
                <a:cxn ang="0">
                  <a:pos x="284" y="332"/>
                </a:cxn>
                <a:cxn ang="0">
                  <a:pos x="152" y="292"/>
                </a:cxn>
                <a:cxn ang="0">
                  <a:pos x="84" y="244"/>
                </a:cxn>
                <a:cxn ang="0">
                  <a:pos x="72" y="212"/>
                </a:cxn>
                <a:cxn ang="0">
                  <a:pos x="96" y="176"/>
                </a:cxn>
                <a:cxn ang="0">
                  <a:pos x="156" y="128"/>
                </a:cxn>
                <a:cxn ang="0">
                  <a:pos x="284" y="84"/>
                </a:cxn>
                <a:cxn ang="0">
                  <a:pos x="452" y="68"/>
                </a:cxn>
                <a:cxn ang="0">
                  <a:pos x="368" y="72"/>
                </a:cxn>
                <a:cxn ang="0">
                  <a:pos x="212" y="104"/>
                </a:cxn>
                <a:cxn ang="0">
                  <a:pos x="120" y="152"/>
                </a:cxn>
                <a:cxn ang="0">
                  <a:pos x="80" y="196"/>
                </a:cxn>
                <a:cxn ang="0">
                  <a:pos x="80" y="236"/>
                </a:cxn>
                <a:cxn ang="0">
                  <a:pos x="120" y="280"/>
                </a:cxn>
                <a:cxn ang="0">
                  <a:pos x="220" y="320"/>
                </a:cxn>
                <a:cxn ang="0">
                  <a:pos x="212" y="328"/>
                </a:cxn>
                <a:cxn ang="0">
                  <a:pos x="104" y="292"/>
                </a:cxn>
                <a:cxn ang="0">
                  <a:pos x="20" y="232"/>
                </a:cxn>
                <a:cxn ang="0">
                  <a:pos x="0" y="200"/>
                </a:cxn>
                <a:cxn ang="0">
                  <a:pos x="24" y="152"/>
                </a:cxn>
                <a:cxn ang="0">
                  <a:pos x="72" y="120"/>
                </a:cxn>
                <a:cxn ang="0">
                  <a:pos x="244" y="80"/>
                </a:cxn>
                <a:cxn ang="0">
                  <a:pos x="388" y="56"/>
                </a:cxn>
                <a:cxn ang="0">
                  <a:pos x="436" y="32"/>
                </a:cxn>
                <a:cxn ang="0">
                  <a:pos x="452" y="0"/>
                </a:cxn>
                <a:cxn ang="0">
                  <a:pos x="436" y="24"/>
                </a:cxn>
                <a:cxn ang="0">
                  <a:pos x="388" y="48"/>
                </a:cxn>
              </a:cxnLst>
              <a:rect l="0" t="0" r="0" b="0"/>
              <a:pathLst>
                <a:path w="452" h="344">
                  <a:moveTo>
                    <a:pt x="352" y="60"/>
                  </a:moveTo>
                  <a:lnTo>
                    <a:pt x="244" y="72"/>
                  </a:lnTo>
                  <a:lnTo>
                    <a:pt x="152" y="92"/>
                  </a:lnTo>
                  <a:lnTo>
                    <a:pt x="72" y="116"/>
                  </a:lnTo>
                  <a:lnTo>
                    <a:pt x="44" y="128"/>
                  </a:lnTo>
                  <a:lnTo>
                    <a:pt x="20" y="144"/>
                  </a:lnTo>
                  <a:lnTo>
                    <a:pt x="0" y="172"/>
                  </a:lnTo>
                  <a:lnTo>
                    <a:pt x="0" y="200"/>
                  </a:lnTo>
                  <a:lnTo>
                    <a:pt x="0" y="220"/>
                  </a:lnTo>
                  <a:lnTo>
                    <a:pt x="20" y="236"/>
                  </a:lnTo>
                  <a:lnTo>
                    <a:pt x="36" y="256"/>
                  </a:lnTo>
                  <a:lnTo>
                    <a:pt x="68" y="280"/>
                  </a:lnTo>
                  <a:lnTo>
                    <a:pt x="108" y="304"/>
                  </a:lnTo>
                  <a:lnTo>
                    <a:pt x="164" y="320"/>
                  </a:lnTo>
                  <a:lnTo>
                    <a:pt x="236" y="332"/>
                  </a:lnTo>
                  <a:lnTo>
                    <a:pt x="320" y="344"/>
                  </a:lnTo>
                  <a:lnTo>
                    <a:pt x="320" y="340"/>
                  </a:lnTo>
                  <a:lnTo>
                    <a:pt x="284" y="332"/>
                  </a:lnTo>
                  <a:lnTo>
                    <a:pt x="192" y="308"/>
                  </a:lnTo>
                  <a:lnTo>
                    <a:pt x="152" y="292"/>
                  </a:lnTo>
                  <a:lnTo>
                    <a:pt x="116" y="268"/>
                  </a:lnTo>
                  <a:lnTo>
                    <a:pt x="84" y="244"/>
                  </a:lnTo>
                  <a:lnTo>
                    <a:pt x="80" y="224"/>
                  </a:lnTo>
                  <a:lnTo>
                    <a:pt x="72" y="212"/>
                  </a:lnTo>
                  <a:lnTo>
                    <a:pt x="84" y="200"/>
                  </a:lnTo>
                  <a:lnTo>
                    <a:pt x="96" y="176"/>
                  </a:lnTo>
                  <a:lnTo>
                    <a:pt x="120" y="152"/>
                  </a:lnTo>
                  <a:lnTo>
                    <a:pt x="156" y="128"/>
                  </a:lnTo>
                  <a:lnTo>
                    <a:pt x="212" y="108"/>
                  </a:lnTo>
                  <a:lnTo>
                    <a:pt x="284" y="84"/>
                  </a:lnTo>
                  <a:lnTo>
                    <a:pt x="368" y="80"/>
                  </a:lnTo>
                  <a:lnTo>
                    <a:pt x="452" y="68"/>
                  </a:lnTo>
                  <a:lnTo>
                    <a:pt x="452" y="60"/>
                  </a:lnTo>
                  <a:lnTo>
                    <a:pt x="368" y="72"/>
                  </a:lnTo>
                  <a:lnTo>
                    <a:pt x="280" y="84"/>
                  </a:lnTo>
                  <a:lnTo>
                    <a:pt x="212" y="104"/>
                  </a:lnTo>
                  <a:lnTo>
                    <a:pt x="156" y="128"/>
                  </a:lnTo>
                  <a:lnTo>
                    <a:pt x="120" y="152"/>
                  </a:lnTo>
                  <a:lnTo>
                    <a:pt x="96" y="176"/>
                  </a:lnTo>
                  <a:lnTo>
                    <a:pt x="80" y="196"/>
                  </a:lnTo>
                  <a:lnTo>
                    <a:pt x="72" y="212"/>
                  </a:lnTo>
                  <a:lnTo>
                    <a:pt x="80" y="236"/>
                  </a:lnTo>
                  <a:lnTo>
                    <a:pt x="96" y="260"/>
                  </a:lnTo>
                  <a:lnTo>
                    <a:pt x="120" y="280"/>
                  </a:lnTo>
                  <a:lnTo>
                    <a:pt x="152" y="296"/>
                  </a:lnTo>
                  <a:lnTo>
                    <a:pt x="220" y="320"/>
                  </a:lnTo>
                  <a:lnTo>
                    <a:pt x="284" y="340"/>
                  </a:lnTo>
                  <a:lnTo>
                    <a:pt x="212" y="328"/>
                  </a:lnTo>
                  <a:lnTo>
                    <a:pt x="152" y="308"/>
                  </a:lnTo>
                  <a:lnTo>
                    <a:pt x="104" y="292"/>
                  </a:lnTo>
                  <a:lnTo>
                    <a:pt x="68" y="272"/>
                  </a:lnTo>
                  <a:lnTo>
                    <a:pt x="20" y="232"/>
                  </a:lnTo>
                  <a:lnTo>
                    <a:pt x="8" y="220"/>
                  </a:lnTo>
                  <a:lnTo>
                    <a:pt x="0" y="200"/>
                  </a:lnTo>
                  <a:lnTo>
                    <a:pt x="8" y="176"/>
                  </a:lnTo>
                  <a:lnTo>
                    <a:pt x="24" y="152"/>
                  </a:lnTo>
                  <a:lnTo>
                    <a:pt x="48" y="132"/>
                  </a:lnTo>
                  <a:lnTo>
                    <a:pt x="72" y="120"/>
                  </a:lnTo>
                  <a:lnTo>
                    <a:pt x="152" y="96"/>
                  </a:lnTo>
                  <a:lnTo>
                    <a:pt x="244" y="80"/>
                  </a:lnTo>
                  <a:lnTo>
                    <a:pt x="352" y="68"/>
                  </a:lnTo>
                  <a:lnTo>
                    <a:pt x="388" y="56"/>
                  </a:lnTo>
                  <a:lnTo>
                    <a:pt x="416" y="44"/>
                  </a:lnTo>
                  <a:lnTo>
                    <a:pt x="436" y="32"/>
                  </a:lnTo>
                  <a:lnTo>
                    <a:pt x="452" y="12"/>
                  </a:lnTo>
                  <a:lnTo>
                    <a:pt x="452" y="0"/>
                  </a:lnTo>
                  <a:lnTo>
                    <a:pt x="452" y="8"/>
                  </a:lnTo>
                  <a:lnTo>
                    <a:pt x="436" y="24"/>
                  </a:lnTo>
                  <a:lnTo>
                    <a:pt x="412" y="44"/>
                  </a:lnTo>
                  <a:lnTo>
                    <a:pt x="388" y="48"/>
                  </a:lnTo>
                  <a:lnTo>
                    <a:pt x="352"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5696" y="600"/>
              <a:ext cx="48" cy="96"/>
            </a:xfrm>
            <a:custGeom>
              <a:avLst/>
              <a:gdLst/>
              <a:ahLst/>
              <a:cxnLst>
                <a:cxn ang="0">
                  <a:pos x="0" y="52"/>
                </a:cxn>
                <a:cxn ang="0">
                  <a:pos x="8" y="72"/>
                </a:cxn>
                <a:cxn ang="0">
                  <a:pos x="20" y="84"/>
                </a:cxn>
                <a:cxn ang="0">
                  <a:pos x="36" y="88"/>
                </a:cxn>
                <a:cxn ang="0">
                  <a:pos x="48" y="96"/>
                </a:cxn>
                <a:cxn ang="0">
                  <a:pos x="48" y="88"/>
                </a:cxn>
                <a:cxn ang="0">
                  <a:pos x="36" y="88"/>
                </a:cxn>
                <a:cxn ang="0">
                  <a:pos x="24" y="76"/>
                </a:cxn>
                <a:cxn ang="0">
                  <a:pos x="12" y="72"/>
                </a:cxn>
                <a:cxn ang="0">
                  <a:pos x="8" y="52"/>
                </a:cxn>
                <a:cxn ang="0">
                  <a:pos x="12" y="36"/>
                </a:cxn>
                <a:cxn ang="0">
                  <a:pos x="36" y="12"/>
                </a:cxn>
                <a:cxn ang="0">
                  <a:pos x="48" y="4"/>
                </a:cxn>
                <a:cxn ang="0">
                  <a:pos x="48" y="0"/>
                </a:cxn>
                <a:cxn ang="0">
                  <a:pos x="36" y="12"/>
                </a:cxn>
                <a:cxn ang="0">
                  <a:pos x="8" y="36"/>
                </a:cxn>
                <a:cxn ang="0">
                  <a:pos x="0" y="40"/>
                </a:cxn>
                <a:cxn ang="0">
                  <a:pos x="0" y="52"/>
                </a:cxn>
              </a:cxnLst>
              <a:rect l="0" t="0" r="0" b="0"/>
              <a:pathLst>
                <a:path w="48" h="96">
                  <a:moveTo>
                    <a:pt x="0" y="52"/>
                  </a:moveTo>
                  <a:lnTo>
                    <a:pt x="8" y="72"/>
                  </a:lnTo>
                  <a:lnTo>
                    <a:pt x="20" y="84"/>
                  </a:lnTo>
                  <a:lnTo>
                    <a:pt x="36" y="88"/>
                  </a:lnTo>
                  <a:lnTo>
                    <a:pt x="48" y="96"/>
                  </a:lnTo>
                  <a:lnTo>
                    <a:pt x="48" y="88"/>
                  </a:lnTo>
                  <a:lnTo>
                    <a:pt x="36" y="88"/>
                  </a:lnTo>
                  <a:lnTo>
                    <a:pt x="24" y="76"/>
                  </a:lnTo>
                  <a:lnTo>
                    <a:pt x="12" y="72"/>
                  </a:lnTo>
                  <a:lnTo>
                    <a:pt x="8" y="52"/>
                  </a:lnTo>
                  <a:lnTo>
                    <a:pt x="12" y="36"/>
                  </a:lnTo>
                  <a:lnTo>
                    <a:pt x="36" y="12"/>
                  </a:lnTo>
                  <a:lnTo>
                    <a:pt x="48" y="4"/>
                  </a:lnTo>
                  <a:lnTo>
                    <a:pt x="48" y="0"/>
                  </a:lnTo>
                  <a:lnTo>
                    <a:pt x="36" y="12"/>
                  </a:lnTo>
                  <a:lnTo>
                    <a:pt x="8" y="36"/>
                  </a:lnTo>
                  <a:lnTo>
                    <a:pt x="0" y="40"/>
                  </a:lnTo>
                  <a:lnTo>
                    <a:pt x="0" y="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5560" y="520"/>
              <a:ext cx="184" cy="192"/>
            </a:xfrm>
            <a:custGeom>
              <a:avLst/>
              <a:gdLst/>
              <a:ahLst/>
              <a:cxnLst>
                <a:cxn ang="0">
                  <a:pos x="4" y="80"/>
                </a:cxn>
                <a:cxn ang="0">
                  <a:pos x="0" y="104"/>
                </a:cxn>
                <a:cxn ang="0">
                  <a:pos x="12" y="128"/>
                </a:cxn>
                <a:cxn ang="0">
                  <a:pos x="24" y="140"/>
                </a:cxn>
                <a:cxn ang="0">
                  <a:pos x="40" y="152"/>
                </a:cxn>
                <a:cxn ang="0">
                  <a:pos x="84" y="176"/>
                </a:cxn>
                <a:cxn ang="0">
                  <a:pos x="136" y="180"/>
                </a:cxn>
                <a:cxn ang="0">
                  <a:pos x="184" y="192"/>
                </a:cxn>
                <a:cxn ang="0">
                  <a:pos x="184" y="188"/>
                </a:cxn>
                <a:cxn ang="0">
                  <a:pos x="136" y="180"/>
                </a:cxn>
                <a:cxn ang="0">
                  <a:pos x="84" y="168"/>
                </a:cxn>
                <a:cxn ang="0">
                  <a:pos x="40" y="144"/>
                </a:cxn>
                <a:cxn ang="0">
                  <a:pos x="12" y="120"/>
                </a:cxn>
                <a:cxn ang="0">
                  <a:pos x="4" y="104"/>
                </a:cxn>
                <a:cxn ang="0">
                  <a:pos x="12" y="84"/>
                </a:cxn>
                <a:cxn ang="0">
                  <a:pos x="12" y="72"/>
                </a:cxn>
                <a:cxn ang="0">
                  <a:pos x="36" y="56"/>
                </a:cxn>
                <a:cxn ang="0">
                  <a:pos x="88" y="28"/>
                </a:cxn>
                <a:cxn ang="0">
                  <a:pos x="132" y="16"/>
                </a:cxn>
                <a:cxn ang="0">
                  <a:pos x="184" y="4"/>
                </a:cxn>
                <a:cxn ang="0">
                  <a:pos x="184" y="0"/>
                </a:cxn>
                <a:cxn ang="0">
                  <a:pos x="132" y="12"/>
                </a:cxn>
                <a:cxn ang="0">
                  <a:pos x="88" y="24"/>
                </a:cxn>
                <a:cxn ang="0">
                  <a:pos x="36" y="48"/>
                </a:cxn>
                <a:cxn ang="0">
                  <a:pos x="12" y="72"/>
                </a:cxn>
                <a:cxn ang="0">
                  <a:pos x="4" y="80"/>
                </a:cxn>
              </a:cxnLst>
              <a:rect l="0" t="0" r="0" b="0"/>
              <a:pathLst>
                <a:path w="184" h="192">
                  <a:moveTo>
                    <a:pt x="4" y="80"/>
                  </a:moveTo>
                  <a:lnTo>
                    <a:pt x="0" y="104"/>
                  </a:lnTo>
                  <a:lnTo>
                    <a:pt x="12" y="128"/>
                  </a:lnTo>
                  <a:lnTo>
                    <a:pt x="24" y="140"/>
                  </a:lnTo>
                  <a:lnTo>
                    <a:pt x="40" y="152"/>
                  </a:lnTo>
                  <a:lnTo>
                    <a:pt x="84" y="176"/>
                  </a:lnTo>
                  <a:lnTo>
                    <a:pt x="136" y="180"/>
                  </a:lnTo>
                  <a:lnTo>
                    <a:pt x="184" y="192"/>
                  </a:lnTo>
                  <a:lnTo>
                    <a:pt x="184" y="188"/>
                  </a:lnTo>
                  <a:lnTo>
                    <a:pt x="136" y="180"/>
                  </a:lnTo>
                  <a:lnTo>
                    <a:pt x="84" y="168"/>
                  </a:lnTo>
                  <a:lnTo>
                    <a:pt x="40" y="144"/>
                  </a:lnTo>
                  <a:lnTo>
                    <a:pt x="12" y="120"/>
                  </a:lnTo>
                  <a:lnTo>
                    <a:pt x="4" y="104"/>
                  </a:lnTo>
                  <a:lnTo>
                    <a:pt x="12" y="84"/>
                  </a:lnTo>
                  <a:lnTo>
                    <a:pt x="12" y="72"/>
                  </a:lnTo>
                  <a:lnTo>
                    <a:pt x="36" y="56"/>
                  </a:lnTo>
                  <a:lnTo>
                    <a:pt x="88" y="28"/>
                  </a:lnTo>
                  <a:lnTo>
                    <a:pt x="132" y="16"/>
                  </a:lnTo>
                  <a:lnTo>
                    <a:pt x="184" y="4"/>
                  </a:lnTo>
                  <a:lnTo>
                    <a:pt x="184" y="0"/>
                  </a:lnTo>
                  <a:lnTo>
                    <a:pt x="132" y="12"/>
                  </a:lnTo>
                  <a:lnTo>
                    <a:pt x="88" y="24"/>
                  </a:lnTo>
                  <a:lnTo>
                    <a:pt x="36" y="48"/>
                  </a:lnTo>
                  <a:lnTo>
                    <a:pt x="12" y="72"/>
                  </a:lnTo>
                  <a:lnTo>
                    <a:pt x="4" y="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9" name="図形 88"/>
            <p:cNvSpPr>
              <a:spLocks/>
            </p:cNvSpPr>
            <p:nvPr/>
          </p:nvSpPr>
          <p:spPr bwMode="auto">
            <a:xfrm>
              <a:off x="5316" y="464"/>
              <a:ext cx="428" cy="292"/>
            </a:xfrm>
            <a:custGeom>
              <a:avLst/>
              <a:gdLst/>
              <a:ahLst/>
              <a:cxnLst>
                <a:cxn ang="0">
                  <a:pos x="0" y="152"/>
                </a:cxn>
                <a:cxn ang="0">
                  <a:pos x="0" y="176"/>
                </a:cxn>
                <a:cxn ang="0">
                  <a:pos x="12" y="196"/>
                </a:cxn>
                <a:cxn ang="0">
                  <a:pos x="44" y="224"/>
                </a:cxn>
                <a:cxn ang="0">
                  <a:pos x="80" y="236"/>
                </a:cxn>
                <a:cxn ang="0">
                  <a:pos x="128" y="256"/>
                </a:cxn>
                <a:cxn ang="0">
                  <a:pos x="176" y="268"/>
                </a:cxn>
                <a:cxn ang="0">
                  <a:pos x="260" y="284"/>
                </a:cxn>
                <a:cxn ang="0">
                  <a:pos x="304" y="292"/>
                </a:cxn>
                <a:cxn ang="0">
                  <a:pos x="304" y="284"/>
                </a:cxn>
                <a:cxn ang="0">
                  <a:pos x="272" y="280"/>
                </a:cxn>
                <a:cxn ang="0">
                  <a:pos x="196" y="256"/>
                </a:cxn>
                <a:cxn ang="0">
                  <a:pos x="108" y="224"/>
                </a:cxn>
                <a:cxn ang="0">
                  <a:pos x="80" y="200"/>
                </a:cxn>
                <a:cxn ang="0">
                  <a:pos x="56" y="172"/>
                </a:cxn>
                <a:cxn ang="0">
                  <a:pos x="56" y="152"/>
                </a:cxn>
                <a:cxn ang="0">
                  <a:pos x="56" y="136"/>
                </a:cxn>
                <a:cxn ang="0">
                  <a:pos x="72" y="116"/>
                </a:cxn>
                <a:cxn ang="0">
                  <a:pos x="120" y="84"/>
                </a:cxn>
                <a:cxn ang="0">
                  <a:pos x="168" y="60"/>
                </a:cxn>
                <a:cxn ang="0">
                  <a:pos x="224" y="44"/>
                </a:cxn>
                <a:cxn ang="0">
                  <a:pos x="304" y="24"/>
                </a:cxn>
                <a:cxn ang="0">
                  <a:pos x="392" y="8"/>
                </a:cxn>
                <a:cxn ang="0">
                  <a:pos x="428" y="8"/>
                </a:cxn>
                <a:cxn ang="0">
                  <a:pos x="428" y="0"/>
                </a:cxn>
                <a:cxn ang="0">
                  <a:pos x="368" y="8"/>
                </a:cxn>
                <a:cxn ang="0">
                  <a:pos x="248" y="20"/>
                </a:cxn>
                <a:cxn ang="0">
                  <a:pos x="156" y="44"/>
                </a:cxn>
                <a:cxn ang="0">
                  <a:pos x="92" y="68"/>
                </a:cxn>
                <a:cxn ang="0">
                  <a:pos x="48" y="92"/>
                </a:cxn>
                <a:cxn ang="0">
                  <a:pos x="20" y="116"/>
                </a:cxn>
                <a:cxn ang="0">
                  <a:pos x="8" y="136"/>
                </a:cxn>
                <a:cxn ang="0">
                  <a:pos x="0" y="152"/>
                </a:cxn>
              </a:cxnLst>
              <a:rect l="0" t="0" r="0" b="0"/>
              <a:pathLst>
                <a:path w="428" h="292">
                  <a:moveTo>
                    <a:pt x="0" y="152"/>
                  </a:moveTo>
                  <a:lnTo>
                    <a:pt x="0" y="176"/>
                  </a:lnTo>
                  <a:lnTo>
                    <a:pt x="12" y="196"/>
                  </a:lnTo>
                  <a:lnTo>
                    <a:pt x="44" y="224"/>
                  </a:lnTo>
                  <a:lnTo>
                    <a:pt x="80" y="236"/>
                  </a:lnTo>
                  <a:lnTo>
                    <a:pt x="128" y="256"/>
                  </a:lnTo>
                  <a:lnTo>
                    <a:pt x="176" y="268"/>
                  </a:lnTo>
                  <a:lnTo>
                    <a:pt x="260" y="284"/>
                  </a:lnTo>
                  <a:lnTo>
                    <a:pt x="304" y="292"/>
                  </a:lnTo>
                  <a:lnTo>
                    <a:pt x="304" y="284"/>
                  </a:lnTo>
                  <a:lnTo>
                    <a:pt x="272" y="280"/>
                  </a:lnTo>
                  <a:lnTo>
                    <a:pt x="196" y="256"/>
                  </a:lnTo>
                  <a:lnTo>
                    <a:pt x="108" y="224"/>
                  </a:lnTo>
                  <a:lnTo>
                    <a:pt x="80" y="200"/>
                  </a:lnTo>
                  <a:lnTo>
                    <a:pt x="56" y="172"/>
                  </a:lnTo>
                  <a:lnTo>
                    <a:pt x="56" y="152"/>
                  </a:lnTo>
                  <a:lnTo>
                    <a:pt x="56" y="136"/>
                  </a:lnTo>
                  <a:lnTo>
                    <a:pt x="72" y="116"/>
                  </a:lnTo>
                  <a:lnTo>
                    <a:pt x="120" y="84"/>
                  </a:lnTo>
                  <a:lnTo>
                    <a:pt x="168" y="60"/>
                  </a:lnTo>
                  <a:lnTo>
                    <a:pt x="224" y="44"/>
                  </a:lnTo>
                  <a:lnTo>
                    <a:pt x="304" y="24"/>
                  </a:lnTo>
                  <a:lnTo>
                    <a:pt x="392" y="8"/>
                  </a:lnTo>
                  <a:lnTo>
                    <a:pt x="428" y="8"/>
                  </a:lnTo>
                  <a:lnTo>
                    <a:pt x="428" y="0"/>
                  </a:lnTo>
                  <a:lnTo>
                    <a:pt x="368" y="8"/>
                  </a:lnTo>
                  <a:lnTo>
                    <a:pt x="248" y="20"/>
                  </a:lnTo>
                  <a:lnTo>
                    <a:pt x="156" y="44"/>
                  </a:lnTo>
                  <a:lnTo>
                    <a:pt x="92" y="68"/>
                  </a:lnTo>
                  <a:lnTo>
                    <a:pt x="48" y="92"/>
                  </a:lnTo>
                  <a:lnTo>
                    <a:pt x="20" y="116"/>
                  </a:lnTo>
                  <a:lnTo>
                    <a:pt x="8" y="136"/>
                  </a:lnTo>
                  <a:lnTo>
                    <a:pt x="0"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0" name="図形 89"/>
            <p:cNvSpPr>
              <a:spLocks/>
            </p:cNvSpPr>
            <p:nvPr/>
          </p:nvSpPr>
          <p:spPr bwMode="auto">
            <a:xfrm>
              <a:off x="5324" y="476"/>
              <a:ext cx="324" cy="268"/>
            </a:xfrm>
            <a:custGeom>
              <a:avLst/>
              <a:gdLst/>
              <a:ahLst/>
              <a:cxnLst>
                <a:cxn ang="0">
                  <a:pos x="48" y="124"/>
                </a:cxn>
                <a:cxn ang="0">
                  <a:pos x="40" y="140"/>
                </a:cxn>
                <a:cxn ang="0">
                  <a:pos x="48" y="164"/>
                </a:cxn>
                <a:cxn ang="0">
                  <a:pos x="60" y="184"/>
                </a:cxn>
                <a:cxn ang="0">
                  <a:pos x="84" y="200"/>
                </a:cxn>
                <a:cxn ang="0">
                  <a:pos x="136" y="224"/>
                </a:cxn>
                <a:cxn ang="0">
                  <a:pos x="204" y="256"/>
                </a:cxn>
                <a:cxn ang="0">
                  <a:pos x="260" y="268"/>
                </a:cxn>
                <a:cxn ang="0">
                  <a:pos x="200" y="260"/>
                </a:cxn>
                <a:cxn ang="0">
                  <a:pos x="124" y="236"/>
                </a:cxn>
                <a:cxn ang="0">
                  <a:pos x="52" y="220"/>
                </a:cxn>
                <a:cxn ang="0">
                  <a:pos x="28" y="200"/>
                </a:cxn>
                <a:cxn ang="0">
                  <a:pos x="12" y="184"/>
                </a:cxn>
                <a:cxn ang="0">
                  <a:pos x="0" y="164"/>
                </a:cxn>
                <a:cxn ang="0">
                  <a:pos x="0" y="148"/>
                </a:cxn>
                <a:cxn ang="0">
                  <a:pos x="0" y="140"/>
                </a:cxn>
                <a:cxn ang="0">
                  <a:pos x="4" y="124"/>
                </a:cxn>
                <a:cxn ang="0">
                  <a:pos x="16" y="104"/>
                </a:cxn>
                <a:cxn ang="0">
                  <a:pos x="40" y="88"/>
                </a:cxn>
                <a:cxn ang="0">
                  <a:pos x="76" y="60"/>
                </a:cxn>
                <a:cxn ang="0">
                  <a:pos x="136" y="36"/>
                </a:cxn>
                <a:cxn ang="0">
                  <a:pos x="216" y="20"/>
                </a:cxn>
                <a:cxn ang="0">
                  <a:pos x="324" y="0"/>
                </a:cxn>
                <a:cxn ang="0">
                  <a:pos x="248" y="20"/>
                </a:cxn>
                <a:cxn ang="0">
                  <a:pos x="188" y="36"/>
                </a:cxn>
                <a:cxn ang="0">
                  <a:pos x="136" y="56"/>
                </a:cxn>
                <a:cxn ang="0">
                  <a:pos x="100" y="72"/>
                </a:cxn>
                <a:cxn ang="0">
                  <a:pos x="60" y="104"/>
                </a:cxn>
                <a:cxn ang="0">
                  <a:pos x="48" y="124"/>
                </a:cxn>
              </a:cxnLst>
              <a:rect l="0" t="0" r="0" b="0"/>
              <a:pathLst>
                <a:path w="324" h="268">
                  <a:moveTo>
                    <a:pt x="48" y="124"/>
                  </a:moveTo>
                  <a:lnTo>
                    <a:pt x="40" y="140"/>
                  </a:lnTo>
                  <a:lnTo>
                    <a:pt x="48" y="164"/>
                  </a:lnTo>
                  <a:lnTo>
                    <a:pt x="60" y="184"/>
                  </a:lnTo>
                  <a:lnTo>
                    <a:pt x="84" y="200"/>
                  </a:lnTo>
                  <a:lnTo>
                    <a:pt x="136" y="224"/>
                  </a:lnTo>
                  <a:lnTo>
                    <a:pt x="204" y="256"/>
                  </a:lnTo>
                  <a:lnTo>
                    <a:pt x="260" y="268"/>
                  </a:lnTo>
                  <a:lnTo>
                    <a:pt x="200" y="260"/>
                  </a:lnTo>
                  <a:lnTo>
                    <a:pt x="124" y="236"/>
                  </a:lnTo>
                  <a:lnTo>
                    <a:pt x="52" y="220"/>
                  </a:lnTo>
                  <a:lnTo>
                    <a:pt x="28" y="200"/>
                  </a:lnTo>
                  <a:lnTo>
                    <a:pt x="12" y="184"/>
                  </a:lnTo>
                  <a:lnTo>
                    <a:pt x="0" y="164"/>
                  </a:lnTo>
                  <a:lnTo>
                    <a:pt x="0" y="148"/>
                  </a:lnTo>
                  <a:lnTo>
                    <a:pt x="0" y="140"/>
                  </a:lnTo>
                  <a:lnTo>
                    <a:pt x="4" y="124"/>
                  </a:lnTo>
                  <a:lnTo>
                    <a:pt x="16" y="104"/>
                  </a:lnTo>
                  <a:lnTo>
                    <a:pt x="40" y="88"/>
                  </a:lnTo>
                  <a:lnTo>
                    <a:pt x="76" y="60"/>
                  </a:lnTo>
                  <a:lnTo>
                    <a:pt x="136" y="36"/>
                  </a:lnTo>
                  <a:lnTo>
                    <a:pt x="216" y="20"/>
                  </a:lnTo>
                  <a:lnTo>
                    <a:pt x="324" y="0"/>
                  </a:lnTo>
                  <a:lnTo>
                    <a:pt x="248" y="20"/>
                  </a:lnTo>
                  <a:lnTo>
                    <a:pt x="188" y="36"/>
                  </a:lnTo>
                  <a:lnTo>
                    <a:pt x="136" y="56"/>
                  </a:lnTo>
                  <a:lnTo>
                    <a:pt x="100" y="72"/>
                  </a:lnTo>
                  <a:lnTo>
                    <a:pt x="60" y="104"/>
                  </a:lnTo>
                  <a:lnTo>
                    <a:pt x="48" y="1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grpSp>
        <p:nvGrpSpPr>
          <p:cNvPr id="3" name="グループ化 90"/>
          <p:cNvGrpSpPr>
            <a:grpSpLocks/>
          </p:cNvGrpSpPr>
          <p:nvPr/>
        </p:nvGrpSpPr>
        <p:grpSpPr bwMode="auto">
          <a:xfrm>
            <a:off x="4765" y="5589626"/>
            <a:ext cx="5067302" cy="1268398"/>
            <a:chOff x="16865" y="4817936"/>
            <a:chExt cx="5067302" cy="1268398"/>
          </a:xfrm>
          <a:noFill/>
        </p:grpSpPr>
        <p:sp>
          <p:nvSpPr>
            <p:cNvPr id="92" name="図形 91"/>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3" name="図形 92"/>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4" name="図形 93"/>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5" name="図形 94"/>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6" name="図形 95"/>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7" name="図形 96"/>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8" name="図形 97"/>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9" name="図形 98"/>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0" name="図形 99"/>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1" name="図形 100"/>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2" name="図形 101"/>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3" name="図形 102"/>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4" name="図形 103"/>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5" name="図形 104"/>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6" name="図形 105"/>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7" name="図形 106"/>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8" name="図形 107"/>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9" name="図形 108"/>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0" name="図形 109"/>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1" name="図形 110"/>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2" name="図形 111"/>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3" name="図形 112"/>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4" name="図形 113"/>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5" name="図形 114"/>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6" name="図形 115"/>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7" name="図形 116"/>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8" name="図形 117"/>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9" name="図形 118"/>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0" name="図形 119"/>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1" name="図形 120"/>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2" name="図形 121"/>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3" name="図形 122"/>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4" name="図形 123"/>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5" name="図形 124"/>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6" name="図形 125"/>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7" name="図形 126"/>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8" name="図形 127"/>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9" name="図形 128"/>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0" name="図形 129"/>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1" name="図形 130"/>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2" name="図形 131"/>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3" name="図形 132"/>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4" name="図形 133"/>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5" name="図形 134"/>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6" name="図形 135"/>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7" name="図形 136"/>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8" name="図形 137"/>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9" name="図形 138"/>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0" name="図形 139"/>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1" name="図形 140"/>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2" name="図形 141"/>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3" name="図形 142"/>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4" name="図形 143"/>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5" name="図形 144"/>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6" name="図形 145"/>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7" name="図形 146"/>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8" name="図形 147"/>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9" name="図形 148"/>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0" name="図形 149"/>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1" name="図形 150"/>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2" name="図形 151"/>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3" name="図形 152"/>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4" name="図形 153"/>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5" name="図形 154"/>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6" name="図形 155"/>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7" name="図形 156"/>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8" name="図形 157"/>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9" name="図形 158"/>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0" name="図形 159"/>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1" name="図形 160"/>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2" name="図形 161"/>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3" name="図形 162"/>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4" name="図形 163"/>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5" name="図形 164"/>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xStyles>
    <p:titleStyle>
      <a:lvl1pPr algn="ctr" rtl="0" eaLnBrk="1" latinLnBrk="0" hangingPunct="1">
        <a:spcBef>
          <a:spcPct val="0"/>
        </a:spcBef>
        <a:buNone/>
        <a:defRPr kumimoji="1" sz="4400" baseline="0">
          <a:solidFill>
            <a:schemeClr val="tx2"/>
          </a:solidFill>
          <a:effectLst>
            <a:glow rad="101600">
              <a:schemeClr val="bg1">
                <a:alpha val="60000"/>
              </a:schemeClr>
            </a:glo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55000"/>
        <a:buFont typeface="Wingdings"/>
        <a:buChar char="p"/>
        <a:defRPr kumimoji="1" sz="3200" baseline="0">
          <a:solidFill>
            <a:schemeClr val="bg2">
              <a:lumMod val="25000"/>
            </a:schemeClr>
          </a:solidFill>
          <a:latin typeface="+mn-lt"/>
          <a:ea typeface="+mn-ea"/>
          <a:cs typeface="+mn-cs"/>
        </a:defRPr>
      </a:lvl1pPr>
      <a:lvl2pPr marL="742950" indent="-285750" algn="l" rtl="0" eaLnBrk="1" latinLnBrk="0" hangingPunct="1">
        <a:spcBef>
          <a:spcPct val="20000"/>
        </a:spcBef>
        <a:buClr>
          <a:schemeClr val="accent2"/>
        </a:buClr>
        <a:buSzPct val="50000"/>
        <a:buFont typeface="Wingdings"/>
        <a:buChar char="n"/>
        <a:defRPr kumimoji="1" sz="2800" baseline="0">
          <a:solidFill>
            <a:schemeClr val="bg2">
              <a:lumMod val="25000"/>
            </a:schemeClr>
          </a:solidFill>
          <a:latin typeface="+mn-lt"/>
          <a:ea typeface="+mn-ea"/>
          <a:cs typeface="+mn-cs"/>
        </a:defRPr>
      </a:lvl2pPr>
      <a:lvl3pPr marL="1143000" indent="-228600" algn="l" rtl="0" eaLnBrk="1" latinLnBrk="0" hangingPunct="1">
        <a:spcBef>
          <a:spcPct val="20000"/>
        </a:spcBef>
        <a:buClr>
          <a:schemeClr val="accent3"/>
        </a:buClr>
        <a:buSzPct val="48000"/>
        <a:buFont typeface="Wingdings"/>
        <a:buChar char="n"/>
        <a:defRPr kumimoji="1" sz="2400" baseline="0">
          <a:solidFill>
            <a:schemeClr val="bg2">
              <a:lumMod val="25000"/>
            </a:schemeClr>
          </a:solidFill>
          <a:latin typeface="+mn-lt"/>
          <a:ea typeface="+mn-ea"/>
          <a:cs typeface="+mn-cs"/>
        </a:defRPr>
      </a:lvl3pPr>
      <a:lvl4pPr marL="1600200" indent="-228600" algn="l" rtl="0" eaLnBrk="1" latinLnBrk="0" hangingPunct="1">
        <a:spcBef>
          <a:spcPct val="20000"/>
        </a:spcBef>
        <a:buClr>
          <a:schemeClr val="accent4"/>
        </a:buClr>
        <a:buSzPct val="45000"/>
        <a:buFont typeface="Wingdings"/>
        <a:buChar char="n"/>
        <a:defRPr kumimoji="1" sz="2000" baseline="0">
          <a:solidFill>
            <a:schemeClr val="bg2">
              <a:lumMod val="25000"/>
            </a:schemeClr>
          </a:solidFill>
          <a:latin typeface="+mn-lt"/>
          <a:ea typeface="+mn-ea"/>
          <a:cs typeface="+mn-cs"/>
        </a:defRPr>
      </a:lvl4pPr>
      <a:lvl5pPr marL="2057400" indent="-228600" algn="l" rtl="0" eaLnBrk="1" latinLnBrk="0" hangingPunct="1">
        <a:spcBef>
          <a:spcPct val="20000"/>
        </a:spcBef>
        <a:buClr>
          <a:schemeClr val="accent5"/>
        </a:buClr>
        <a:buSzPct val="40000"/>
        <a:buFont typeface="Wingdings"/>
        <a:buChar char="n"/>
        <a:defRPr kumimoji="1" sz="2000" baseline="0">
          <a:solidFill>
            <a:schemeClr val="bg2">
              <a:lumMod val="25000"/>
            </a:schemeClr>
          </a:solidFill>
          <a:latin typeface="+mn-lt"/>
          <a:ea typeface="+mn-ea"/>
          <a:cs typeface="+mn-cs"/>
        </a:defRPr>
      </a:lvl5pPr>
      <a:lvl6pPr marL="2514600" indent="-228600" algn="l" rtl="0" eaLnBrk="1" latinLnBrk="0" hangingPunct="1">
        <a:spcBef>
          <a:spcPct val="20000"/>
        </a:spcBef>
        <a:buClr>
          <a:schemeClr val="accent6"/>
        </a:buClr>
        <a:buSzPct val="40000"/>
        <a:buFont typeface="Wingdings"/>
        <a:buChar char="n"/>
        <a:defRPr kumimoji="1" sz="1600">
          <a:solidFill>
            <a:schemeClr val="bg2">
              <a:lumMod val="25000"/>
            </a:schemeClr>
          </a:solidFill>
          <a:latin typeface="+mn-lt"/>
          <a:ea typeface="+mn-ea"/>
          <a:cs typeface="+mn-cs"/>
        </a:defRPr>
      </a:lvl6pPr>
      <a:lvl7pPr marL="2971800" indent="-228600" algn="l" rtl="0" eaLnBrk="1" latinLnBrk="0" hangingPunct="1">
        <a:spcBef>
          <a:spcPct val="20000"/>
        </a:spcBef>
        <a:buClr>
          <a:schemeClr val="accent6"/>
        </a:buClr>
        <a:buSzPct val="40000"/>
        <a:buFont typeface="Wingdings"/>
        <a:buChar char="n"/>
        <a:defRPr kumimoji="1" sz="1600">
          <a:solidFill>
            <a:schemeClr val="bg2">
              <a:lumMod val="25000"/>
            </a:schemeClr>
          </a:solidFill>
          <a:latin typeface="+mn-lt"/>
          <a:ea typeface="+mn-ea"/>
          <a:cs typeface="+mn-cs"/>
        </a:defRPr>
      </a:lvl7pPr>
      <a:lvl8pPr marL="3429000" indent="-228600" algn="l" rtl="0" eaLnBrk="1" latinLnBrk="0" hangingPunct="1">
        <a:spcBef>
          <a:spcPct val="20000"/>
        </a:spcBef>
        <a:buClr>
          <a:schemeClr val="accent6"/>
        </a:buClr>
        <a:buSzPct val="40000"/>
        <a:buFont typeface="Wingdings"/>
        <a:buChar char="n"/>
        <a:defRPr kumimoji="1" sz="1400">
          <a:solidFill>
            <a:schemeClr val="bg2">
              <a:lumMod val="25000"/>
            </a:schemeClr>
          </a:solidFill>
          <a:latin typeface="+mn-lt"/>
          <a:ea typeface="+mn-ea"/>
          <a:cs typeface="+mn-cs"/>
        </a:defRPr>
      </a:lvl8pPr>
      <a:lvl9pPr marL="3886200" indent="-228600" algn="l" rtl="0" eaLnBrk="1" latinLnBrk="0" hangingPunct="1">
        <a:spcBef>
          <a:spcPct val="20000"/>
        </a:spcBef>
        <a:buClr>
          <a:schemeClr val="accent6"/>
        </a:buClr>
        <a:buSzPct val="40000"/>
        <a:buFont typeface="Wingdings"/>
        <a:buChar char="n"/>
        <a:defRPr kumimoji="1" sz="1400">
          <a:solidFill>
            <a:schemeClr val="bg2">
              <a:lumMod val="25000"/>
            </a:schemeClr>
          </a:solidFill>
          <a:latin typeface="+mn-lt"/>
          <a:ea typeface="+mn-ea"/>
          <a:cs typeface="+mn-cs"/>
        </a:defRPr>
      </a:lvl9pPr>
    </p:bodyStyle>
    <p:otherStyle>
      <a:lvl1pPr marL="0" algn="l" rtl="0" eaLnBrk="1" hangingPunct="1">
        <a:defRPr kumimoji="1">
          <a:solidFill>
            <a:schemeClr val="tx1"/>
          </a:solidFill>
          <a:latin typeface="+mn-lt"/>
          <a:ea typeface="+mn-ea"/>
          <a:cs typeface="+mn-cs"/>
        </a:defRPr>
      </a:lvl1pPr>
      <a:lvl2pPr marL="457200" algn="l" rtl="0" eaLnBrk="1" hangingPunct="1">
        <a:defRPr kumimoji="1">
          <a:solidFill>
            <a:schemeClr val="tx1"/>
          </a:solidFill>
          <a:latin typeface="+mn-lt"/>
          <a:ea typeface="+mn-ea"/>
          <a:cs typeface="+mn-cs"/>
        </a:defRPr>
      </a:lvl2pPr>
      <a:lvl3pPr marL="914400" algn="l" rtl="0" eaLnBrk="1" hangingPunct="1">
        <a:defRPr kumimoji="1">
          <a:solidFill>
            <a:schemeClr val="tx1"/>
          </a:solidFill>
          <a:latin typeface="+mn-lt"/>
          <a:ea typeface="+mn-ea"/>
          <a:cs typeface="+mn-cs"/>
        </a:defRPr>
      </a:lvl3pPr>
      <a:lvl4pPr marL="1371600" algn="l" rtl="0" eaLnBrk="1" hangingPunct="1">
        <a:defRPr kumimoji="1">
          <a:solidFill>
            <a:schemeClr val="tx1"/>
          </a:solidFill>
          <a:latin typeface="+mn-lt"/>
          <a:ea typeface="+mn-ea"/>
          <a:cs typeface="+mn-cs"/>
        </a:defRPr>
      </a:lvl4pPr>
      <a:lvl5pPr marL="1828800" algn="l" rtl="0" eaLnBrk="1" hangingPunct="1">
        <a:defRPr kumimoji="1">
          <a:solidFill>
            <a:schemeClr val="tx1"/>
          </a:solidFill>
          <a:latin typeface="+mn-lt"/>
          <a:ea typeface="+mn-ea"/>
          <a:cs typeface="+mn-cs"/>
        </a:defRPr>
      </a:lvl5pPr>
      <a:lvl6pPr marL="2286000" algn="l" rtl="0" eaLnBrk="1" hangingPunct="1">
        <a:defRPr kumimoji="1">
          <a:solidFill>
            <a:schemeClr val="tx1"/>
          </a:solidFill>
          <a:latin typeface="+mn-lt"/>
          <a:ea typeface="+mn-ea"/>
          <a:cs typeface="+mn-cs"/>
        </a:defRPr>
      </a:lvl6pPr>
      <a:lvl7pPr marL="2743200" algn="l" rtl="0" eaLnBrk="1" hangingPunct="1">
        <a:defRPr kumimoji="1">
          <a:solidFill>
            <a:schemeClr val="tx1"/>
          </a:solidFill>
          <a:latin typeface="+mn-lt"/>
          <a:ea typeface="+mn-ea"/>
          <a:cs typeface="+mn-cs"/>
        </a:defRPr>
      </a:lvl7pPr>
      <a:lvl8pPr marL="3200400" algn="l" rtl="0" eaLnBrk="1" hangingPunct="1">
        <a:defRPr kumimoji="1">
          <a:solidFill>
            <a:schemeClr val="tx1"/>
          </a:solidFill>
          <a:latin typeface="+mn-lt"/>
          <a:ea typeface="+mn-ea"/>
          <a:cs typeface="+mn-cs"/>
        </a:defRPr>
      </a:lvl8pPr>
      <a:lvl9pPr marL="3657600" algn="l" rtl="0" eaLnBrk="1" hangingPunct="1">
        <a:defRPr kumimoji="1">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tr-TR" smtClean="0"/>
              <a:t>Asıl başlık stili için tıklatın</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endParaRPr lang="tr-T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endParaRPr lang="tr-T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fld id="{19B573A8-AADB-4A70-A533-D8EDE8C1AF7F}"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683568" y="1124744"/>
            <a:ext cx="7924800" cy="1771650"/>
          </a:xfrm>
        </p:spPr>
        <p:txBody>
          <a:bodyPr/>
          <a:lstStyle/>
          <a:p>
            <a:r>
              <a:rPr lang="tr-TR" dirty="0">
                <a:latin typeface="Arabic Typesetting" pitchFamily="66" charset="-78"/>
                <a:cs typeface="Arabic Typesetting" pitchFamily="66" charset="-78"/>
              </a:rPr>
              <a:t>BÖLÜM 9</a:t>
            </a:r>
          </a:p>
        </p:txBody>
      </p:sp>
      <p:sp>
        <p:nvSpPr>
          <p:cNvPr id="4101" name="Rectangle 5"/>
          <p:cNvSpPr>
            <a:spLocks noGrp="1" noChangeArrowheads="1"/>
          </p:cNvSpPr>
          <p:nvPr>
            <p:ph type="subTitle" idx="1"/>
          </p:nvPr>
        </p:nvSpPr>
        <p:spPr>
          <a:xfrm>
            <a:off x="827584" y="3429000"/>
            <a:ext cx="8077200" cy="635000"/>
          </a:xfrm>
        </p:spPr>
        <p:txBody>
          <a:bodyPr>
            <a:noAutofit/>
          </a:bodyPr>
          <a:lstStyle/>
          <a:p>
            <a:r>
              <a:rPr lang="tr-TR" sz="3600" b="1" dirty="0">
                <a:solidFill>
                  <a:schemeClr val="tx1">
                    <a:lumMod val="60000"/>
                    <a:lumOff val="40000"/>
                  </a:schemeClr>
                </a:solidFill>
                <a:effectLst>
                  <a:outerShdw blurRad="38100" dist="38100" dir="2700000" algn="tl">
                    <a:srgbClr val="000000">
                      <a:alpha val="43137"/>
                    </a:srgbClr>
                  </a:outerShdw>
                </a:effectLst>
                <a:latin typeface="Comic Sans MS" pitchFamily="66" charset="0"/>
              </a:rPr>
              <a:t>VERİ TABANI NESNELERİ</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539552" y="620688"/>
            <a:ext cx="8153400" cy="1143000"/>
          </a:xfrm>
        </p:spPr>
        <p:txBody>
          <a:bodyPr/>
          <a:lstStyle/>
          <a:p>
            <a:pPr algn="ctr"/>
            <a:r>
              <a:rPr lang="tr-TR" b="1" dirty="0">
                <a:solidFill>
                  <a:srgbClr val="FF61CE"/>
                </a:solidFill>
                <a:effectLst>
                  <a:outerShdw blurRad="38100" dist="38100" dir="2700000" algn="tl">
                    <a:srgbClr val="000000">
                      <a:alpha val="43137"/>
                    </a:srgbClr>
                  </a:outerShdw>
                </a:effectLst>
              </a:rPr>
              <a:t>9.1.7. DEFAULT</a:t>
            </a:r>
          </a:p>
        </p:txBody>
      </p:sp>
      <p:sp>
        <p:nvSpPr>
          <p:cNvPr id="361475" name="Rectangle 3"/>
          <p:cNvSpPr>
            <a:spLocks noGrp="1" noChangeArrowheads="1"/>
          </p:cNvSpPr>
          <p:nvPr>
            <p:ph idx="1"/>
          </p:nvPr>
        </p:nvSpPr>
        <p:spPr>
          <a:xfrm>
            <a:off x="611560" y="1196752"/>
            <a:ext cx="8077200" cy="4495800"/>
          </a:xfrm>
        </p:spPr>
        <p:txBody>
          <a:bodyPr>
            <a:normAutofit/>
          </a:bodyPr>
          <a:lstStyle/>
          <a:p>
            <a:endParaRPr lang="tr-TR" sz="2800" dirty="0">
              <a:solidFill>
                <a:schemeClr val="tx1"/>
              </a:solidFill>
              <a:latin typeface="Arial" pitchFamily="34" charset="0"/>
              <a:cs typeface="Arial" pitchFamily="34" charset="0"/>
            </a:endParaRPr>
          </a:p>
          <a:p>
            <a:endParaRPr lang="tr-TR" sz="2800" dirty="0">
              <a:solidFill>
                <a:schemeClr val="tx1"/>
              </a:solidFill>
              <a:latin typeface="Arial" pitchFamily="34" charset="0"/>
              <a:cs typeface="Arial" pitchFamily="34" charset="0"/>
            </a:endParaRPr>
          </a:p>
          <a:p>
            <a:r>
              <a:rPr lang="tr-TR" sz="2800" dirty="0">
                <a:solidFill>
                  <a:schemeClr val="tx1"/>
                </a:solidFill>
                <a:latin typeface="Arial" pitchFamily="34" charset="0"/>
                <a:cs typeface="Arial" pitchFamily="34" charset="0"/>
              </a:rPr>
              <a:t>Veri bütünlüğünü zorlamak ve kolonları kısıtlamak için kullanılan iki yöntemden birisi </a:t>
            </a:r>
            <a:r>
              <a:rPr lang="tr-TR" sz="2800" dirty="0" err="1">
                <a:solidFill>
                  <a:schemeClr val="tx1"/>
                </a:solidFill>
                <a:latin typeface="Arial" pitchFamily="34" charset="0"/>
                <a:cs typeface="Arial" pitchFamily="34" charset="0"/>
              </a:rPr>
              <a:t>defaultlar</a:t>
            </a:r>
            <a:r>
              <a:rPr lang="tr-TR" sz="2800" dirty="0">
                <a:solidFill>
                  <a:schemeClr val="tx1"/>
                </a:solidFill>
                <a:latin typeface="Arial" pitchFamily="34" charset="0"/>
                <a:cs typeface="Arial" pitchFamily="34" charset="0"/>
              </a:rPr>
              <a:t> yaratmaktır. Bir </a:t>
            </a:r>
            <a:r>
              <a:rPr lang="tr-TR" sz="2800" dirty="0" err="1">
                <a:solidFill>
                  <a:schemeClr val="tx1"/>
                </a:solidFill>
                <a:latin typeface="Arial" pitchFamily="34" charset="0"/>
                <a:cs typeface="Arial" pitchFamily="34" charset="0"/>
              </a:rPr>
              <a:t>default</a:t>
            </a:r>
            <a:r>
              <a:rPr lang="tr-TR" sz="2800" dirty="0">
                <a:solidFill>
                  <a:schemeClr val="tx1"/>
                </a:solidFill>
                <a:latin typeface="Arial" pitchFamily="34" charset="0"/>
                <a:cs typeface="Arial" pitchFamily="34" charset="0"/>
              </a:rPr>
              <a:t>, bir kolona hazır bir değerin girilmesini sağlar.</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323528" y="858416"/>
            <a:ext cx="8568952" cy="914400"/>
          </a:xfrm>
        </p:spPr>
        <p:txBody>
          <a:bodyPr/>
          <a:lstStyle/>
          <a:p>
            <a:pPr algn="ctr"/>
            <a:r>
              <a:rPr lang="tr-TR" sz="3200" b="1" dirty="0">
                <a:solidFill>
                  <a:srgbClr val="FF61CE"/>
                </a:solidFill>
                <a:effectLst>
                  <a:outerShdw blurRad="38100" dist="38100" dir="2700000" algn="tl">
                    <a:srgbClr val="000000">
                      <a:alpha val="43137"/>
                    </a:srgbClr>
                  </a:outerShdw>
                </a:effectLst>
              </a:rPr>
              <a:t>9.1.8. USER DEFİNED VERİ TYPES (KULLANICI TANIMLI VERİ TİPLERİ)</a:t>
            </a:r>
            <a:br>
              <a:rPr lang="tr-TR" sz="3200" b="1" dirty="0">
                <a:solidFill>
                  <a:srgbClr val="FF61CE"/>
                </a:solidFill>
                <a:effectLst>
                  <a:outerShdw blurRad="38100" dist="38100" dir="2700000" algn="tl">
                    <a:srgbClr val="000000">
                      <a:alpha val="43137"/>
                    </a:srgbClr>
                  </a:outerShdw>
                </a:effectLst>
              </a:rPr>
            </a:br>
            <a:endParaRPr lang="tr-TR" sz="3200" b="1" dirty="0">
              <a:solidFill>
                <a:srgbClr val="FF61CE"/>
              </a:solidFill>
              <a:effectLst>
                <a:outerShdw blurRad="38100" dist="38100" dir="2700000" algn="tl">
                  <a:srgbClr val="000000">
                    <a:alpha val="43137"/>
                  </a:srgbClr>
                </a:outerShdw>
              </a:effectLst>
            </a:endParaRPr>
          </a:p>
        </p:txBody>
      </p:sp>
      <p:sp>
        <p:nvSpPr>
          <p:cNvPr id="362499" name="Rectangle 3"/>
          <p:cNvSpPr>
            <a:spLocks noGrp="1" noChangeArrowheads="1"/>
          </p:cNvSpPr>
          <p:nvPr>
            <p:ph idx="1"/>
          </p:nvPr>
        </p:nvSpPr>
        <p:spPr>
          <a:xfrm>
            <a:off x="683568" y="1844824"/>
            <a:ext cx="8077200" cy="4699992"/>
          </a:xfrm>
        </p:spPr>
        <p:txBody>
          <a:bodyPr>
            <a:noAutofit/>
          </a:bodyPr>
          <a:lstStyle/>
          <a:p>
            <a:pPr>
              <a:lnSpc>
                <a:spcPct val="105000"/>
              </a:lnSpc>
            </a:pPr>
            <a:r>
              <a:rPr lang="tr-TR" sz="2400" dirty="0" smtClean="0">
                <a:solidFill>
                  <a:schemeClr val="tx1"/>
                </a:solidFill>
                <a:latin typeface="Arial" pitchFamily="34" charset="0"/>
                <a:cs typeface="Arial" pitchFamily="34" charset="0"/>
              </a:rPr>
              <a:t>Kullanıcı </a:t>
            </a:r>
            <a:r>
              <a:rPr lang="tr-TR" sz="2400" dirty="0">
                <a:solidFill>
                  <a:schemeClr val="tx1"/>
                </a:solidFill>
                <a:latin typeface="Arial" pitchFamily="34" charset="0"/>
                <a:cs typeface="Arial" pitchFamily="34" charset="0"/>
              </a:rPr>
              <a:t>tanımlı veri tipleri, SQL Server sistem veri tiplerine dayanırlar. Bu veri tipleri birçok tablonun aynı veri tipini kullanması gerektiğinde kullanılan bir düzenlemedir. Böylece kolonların aynı veri tipinde, aynı uzunlukta ve aynı </a:t>
            </a:r>
            <a:r>
              <a:rPr lang="tr-TR" sz="2400" dirty="0" err="1">
                <a:solidFill>
                  <a:schemeClr val="tx1"/>
                </a:solidFill>
                <a:latin typeface="Arial" pitchFamily="34" charset="0"/>
                <a:cs typeface="Arial" pitchFamily="34" charset="0"/>
              </a:rPr>
              <a:t>null</a:t>
            </a:r>
            <a:r>
              <a:rPr lang="tr-TR" sz="2400" dirty="0">
                <a:solidFill>
                  <a:schemeClr val="tx1"/>
                </a:solidFill>
                <a:latin typeface="Arial" pitchFamily="34" charset="0"/>
                <a:cs typeface="Arial" pitchFamily="34" charset="0"/>
              </a:rPr>
              <a:t> düzenlemesine sahip olduğundan emin olunur. Kullanıcı tanımlı veri tiplerine daha önceden oluşturulmuş bir </a:t>
            </a:r>
            <a:r>
              <a:rPr lang="tr-TR" sz="2400" dirty="0" err="1">
                <a:solidFill>
                  <a:schemeClr val="tx1"/>
                </a:solidFill>
                <a:latin typeface="Arial" pitchFamily="34" charset="0"/>
                <a:cs typeface="Arial" pitchFamily="34" charset="0"/>
              </a:rPr>
              <a:t>rule</a:t>
            </a:r>
            <a:r>
              <a:rPr lang="tr-TR" sz="2400" dirty="0">
                <a:solidFill>
                  <a:schemeClr val="tx1"/>
                </a:solidFill>
                <a:latin typeface="Arial" pitchFamily="34" charset="0"/>
                <a:cs typeface="Arial" pitchFamily="34" charset="0"/>
              </a:rPr>
              <a:t> veya </a:t>
            </a:r>
            <a:r>
              <a:rPr lang="tr-TR" sz="2400" dirty="0" err="1">
                <a:solidFill>
                  <a:schemeClr val="tx1"/>
                </a:solidFill>
                <a:latin typeface="Arial" pitchFamily="34" charset="0"/>
                <a:cs typeface="Arial" pitchFamily="34" charset="0"/>
              </a:rPr>
              <a:t>default</a:t>
            </a:r>
            <a:r>
              <a:rPr lang="tr-TR" sz="2400" dirty="0">
                <a:solidFill>
                  <a:schemeClr val="tx1"/>
                </a:solidFill>
                <a:latin typeface="Arial" pitchFamily="34" charset="0"/>
                <a:cs typeface="Arial" pitchFamily="34" charset="0"/>
              </a:rPr>
              <a:t> da bağlanabilir.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63523" name="Rectangle 3"/>
          <p:cNvSpPr>
            <a:spLocks noGrp="1" noChangeArrowheads="1"/>
          </p:cNvSpPr>
          <p:nvPr>
            <p:ph type="body" idx="1"/>
          </p:nvPr>
        </p:nvSpPr>
        <p:spPr>
          <a:xfrm>
            <a:off x="539552" y="548680"/>
            <a:ext cx="8077200" cy="5327650"/>
          </a:xfrm>
        </p:spPr>
        <p:txBody>
          <a:bodyPr/>
          <a:lstStyle/>
          <a:p>
            <a:pPr>
              <a:lnSpc>
                <a:spcPct val="105000"/>
              </a:lnSpc>
            </a:pPr>
            <a:r>
              <a:rPr lang="tr-TR" sz="1800" b="1" u="sng" dirty="0">
                <a:solidFill>
                  <a:srgbClr val="D60093"/>
                </a:solidFill>
                <a:effectLst>
                  <a:outerShdw blurRad="38100" dist="38100" dir="2700000" algn="tl">
                    <a:srgbClr val="000000">
                      <a:alpha val="43137"/>
                    </a:srgbClr>
                  </a:outerShdw>
                </a:effectLst>
              </a:rPr>
              <a:t>Örnek: </a:t>
            </a:r>
            <a:r>
              <a:rPr lang="tr-TR" sz="1800" dirty="0">
                <a:solidFill>
                  <a:schemeClr val="tx1"/>
                </a:solidFill>
              </a:rPr>
              <a:t>Aşağıdaki komut satırını yorumlayın.</a:t>
            </a:r>
          </a:p>
          <a:p>
            <a:pPr>
              <a:lnSpc>
                <a:spcPct val="105000"/>
              </a:lnSpc>
            </a:pPr>
            <a:endParaRPr lang="tr-TR" sz="1800" dirty="0">
              <a:solidFill>
                <a:schemeClr val="tx1"/>
              </a:solidFill>
            </a:endParaRPr>
          </a:p>
          <a:p>
            <a:pPr>
              <a:lnSpc>
                <a:spcPct val="105000"/>
              </a:lnSpc>
              <a:buFontTx/>
              <a:buNone/>
            </a:pPr>
            <a:r>
              <a:rPr lang="tr-TR" sz="1800" b="1" dirty="0">
                <a:solidFill>
                  <a:schemeClr val="tx1"/>
                </a:solidFill>
                <a:latin typeface="Courier New" pitchFamily="49" charset="0"/>
              </a:rPr>
              <a:t>  </a:t>
            </a:r>
            <a:r>
              <a:rPr lang="tr-TR" sz="1800" b="1" dirty="0" err="1">
                <a:solidFill>
                  <a:schemeClr val="tx1"/>
                </a:solidFill>
                <a:latin typeface="Courier New" pitchFamily="49" charset="0"/>
              </a:rPr>
              <a:t>Ogr</a:t>
            </a:r>
            <a:r>
              <a:rPr lang="tr-TR" sz="1800" b="1" dirty="0">
                <a:solidFill>
                  <a:schemeClr val="tx1"/>
                </a:solidFill>
                <a:latin typeface="Courier New" pitchFamily="49" charset="0"/>
              </a:rPr>
              <a:t>_no_</a:t>
            </a:r>
            <a:r>
              <a:rPr lang="tr-TR" sz="1800" b="1" dirty="0" err="1">
                <a:solidFill>
                  <a:schemeClr val="tx1"/>
                </a:solidFill>
                <a:latin typeface="Courier New" pitchFamily="49" charset="0"/>
              </a:rPr>
              <a:t>type</a:t>
            </a:r>
            <a:r>
              <a:rPr lang="tr-TR" sz="1800" b="1" dirty="0">
                <a:solidFill>
                  <a:schemeClr val="tx1"/>
                </a:solidFill>
                <a:latin typeface="Courier New" pitchFamily="49" charset="0"/>
              </a:rPr>
              <a:t>(</a:t>
            </a:r>
            <a:r>
              <a:rPr lang="tr-TR" sz="1800" b="1" dirty="0">
                <a:solidFill>
                  <a:schemeClr val="accent2"/>
                </a:solidFill>
                <a:latin typeface="Courier New" pitchFamily="49" charset="0"/>
              </a:rPr>
              <a:t>CHAR</a:t>
            </a:r>
            <a:r>
              <a:rPr lang="tr-TR" sz="1800" b="1" dirty="0">
                <a:solidFill>
                  <a:schemeClr val="tx1"/>
                </a:solidFill>
                <a:latin typeface="Courier New" pitchFamily="49" charset="0"/>
              </a:rPr>
              <a:t> (8),</a:t>
            </a:r>
            <a:r>
              <a:rPr lang="tr-TR" sz="1800" b="1" dirty="0">
                <a:solidFill>
                  <a:schemeClr val="bg2"/>
                </a:solidFill>
                <a:latin typeface="Courier New" pitchFamily="49" charset="0"/>
              </a:rPr>
              <a:t>NOT NULL</a:t>
            </a:r>
            <a:r>
              <a:rPr lang="tr-TR" sz="1800" b="1" dirty="0">
                <a:solidFill>
                  <a:schemeClr val="tx1"/>
                </a:solidFill>
                <a:latin typeface="Courier New" pitchFamily="49" charset="0"/>
              </a:rPr>
              <a:t>, </a:t>
            </a:r>
            <a:r>
              <a:rPr lang="tr-TR" sz="1800" b="1" dirty="0">
                <a:solidFill>
                  <a:schemeClr val="accent2"/>
                </a:solidFill>
                <a:latin typeface="Courier New" pitchFamily="49" charset="0"/>
              </a:rPr>
              <a:t>RULE </a:t>
            </a:r>
            <a:r>
              <a:rPr lang="tr-TR" sz="1800" b="1" dirty="0">
                <a:solidFill>
                  <a:schemeClr val="bg2"/>
                </a:solidFill>
                <a:latin typeface="Courier New" pitchFamily="49" charset="0"/>
              </a:rPr>
              <a:t>LIKE</a:t>
            </a:r>
            <a:r>
              <a:rPr lang="tr-TR" sz="1800" b="1" dirty="0">
                <a:solidFill>
                  <a:schemeClr val="tx1"/>
                </a:solidFill>
                <a:latin typeface="Courier New" pitchFamily="49" charset="0"/>
              </a:rPr>
              <a:t> </a:t>
            </a:r>
            <a:r>
              <a:rPr lang="tr-TR" sz="1800" b="1" dirty="0">
                <a:solidFill>
                  <a:srgbClr val="FF0000"/>
                </a:solidFill>
                <a:latin typeface="Courier New" pitchFamily="49" charset="0"/>
              </a:rPr>
              <a:t>'--    531%',</a:t>
            </a:r>
            <a:r>
              <a:rPr lang="tr-TR" sz="1800" b="1" dirty="0">
                <a:solidFill>
                  <a:schemeClr val="tx1"/>
                </a:solidFill>
                <a:latin typeface="Courier New" pitchFamily="49" charset="0"/>
              </a:rPr>
              <a:t>DEFAULT=</a:t>
            </a:r>
            <a:r>
              <a:rPr lang="tr-TR" sz="1800" b="1" dirty="0">
                <a:solidFill>
                  <a:srgbClr val="FF0000"/>
                </a:solidFill>
                <a:latin typeface="Courier New" pitchFamily="49" charset="0"/>
              </a:rPr>
              <a:t>'0000000'</a:t>
            </a:r>
            <a:r>
              <a:rPr lang="tr-TR" sz="1800" b="1" dirty="0">
                <a:solidFill>
                  <a:schemeClr val="tx1"/>
                </a:solidFill>
                <a:latin typeface="Courier New" pitchFamily="49" charset="0"/>
              </a:rPr>
              <a:t>)</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CREATE TABLE</a:t>
            </a:r>
            <a:r>
              <a:rPr lang="tr-TR" sz="1800" b="1" dirty="0">
                <a:solidFill>
                  <a:schemeClr val="tx1"/>
                </a:solidFill>
                <a:latin typeface="Courier New" pitchFamily="49" charset="0"/>
              </a:rPr>
              <a:t> </a:t>
            </a:r>
            <a:r>
              <a:rPr lang="tr-TR" sz="1800" b="1" dirty="0" err="1">
                <a:solidFill>
                  <a:schemeClr val="tx1"/>
                </a:solidFill>
                <a:latin typeface="Courier New" pitchFamily="49" charset="0"/>
              </a:rPr>
              <a:t>ogrenci</a:t>
            </a:r>
            <a:r>
              <a:rPr lang="tr-TR" sz="1800" b="1" dirty="0">
                <a:solidFill>
                  <a:schemeClr val="tx1"/>
                </a:solidFill>
                <a:latin typeface="Courier New" pitchFamily="49" charset="0"/>
              </a:rPr>
              <a:t>(no </a:t>
            </a:r>
            <a:r>
              <a:rPr lang="tr-TR" sz="1800" b="1" dirty="0" err="1">
                <a:solidFill>
                  <a:schemeClr val="tx1"/>
                </a:solidFill>
                <a:latin typeface="Courier New" pitchFamily="49" charset="0"/>
              </a:rPr>
              <a:t>ogr</a:t>
            </a:r>
            <a:r>
              <a:rPr lang="tr-TR" sz="1800" b="1" dirty="0">
                <a:solidFill>
                  <a:schemeClr val="tx1"/>
                </a:solidFill>
                <a:latin typeface="Courier New" pitchFamily="49" charset="0"/>
              </a:rPr>
              <a:t>_no_</a:t>
            </a:r>
            <a:r>
              <a:rPr lang="tr-TR" sz="1800" b="1" dirty="0" err="1">
                <a:solidFill>
                  <a:schemeClr val="tx1"/>
                </a:solidFill>
                <a:latin typeface="Courier New" pitchFamily="49" charset="0"/>
              </a:rPr>
              <a:t>type</a:t>
            </a:r>
            <a:r>
              <a:rPr lang="tr-TR" sz="1800" b="1" dirty="0">
                <a:solidFill>
                  <a:schemeClr val="tx1"/>
                </a:solidFill>
                <a:latin typeface="Courier New" pitchFamily="49" charset="0"/>
              </a:rPr>
              <a:t>, adi </a:t>
            </a:r>
            <a:r>
              <a:rPr lang="tr-TR" sz="1800" b="1" dirty="0">
                <a:solidFill>
                  <a:schemeClr val="accent2"/>
                </a:solidFill>
                <a:latin typeface="Courier New" pitchFamily="49" charset="0"/>
              </a:rPr>
              <a:t>CHAR</a:t>
            </a:r>
            <a:r>
              <a:rPr lang="tr-TR" sz="1800" b="1" dirty="0">
                <a:solidFill>
                  <a:schemeClr val="tx1"/>
                </a:solidFill>
                <a:latin typeface="Courier New" pitchFamily="49" charset="0"/>
              </a:rPr>
              <a:t>);</a:t>
            </a:r>
          </a:p>
          <a:p>
            <a:pPr>
              <a:lnSpc>
                <a:spcPct val="105000"/>
              </a:lnSpc>
              <a:buFontTx/>
              <a:buNone/>
            </a:pPr>
            <a:r>
              <a:rPr lang="tr-TR" sz="1800" dirty="0">
                <a:solidFill>
                  <a:schemeClr val="tx1"/>
                </a:solidFill>
              </a:rPr>
              <a:t>     </a:t>
            </a:r>
          </a:p>
          <a:p>
            <a:pPr>
              <a:lnSpc>
                <a:spcPct val="105000"/>
              </a:lnSpc>
              <a:buFontTx/>
              <a:buNone/>
            </a:pPr>
            <a:r>
              <a:rPr lang="tr-TR" sz="1800" dirty="0">
                <a:solidFill>
                  <a:schemeClr val="tx1"/>
                </a:solidFill>
              </a:rPr>
              <a:t>     Kullanıcı </a:t>
            </a:r>
            <a:r>
              <a:rPr lang="tr-TR" sz="1800" dirty="0" err="1">
                <a:solidFill>
                  <a:schemeClr val="tx1"/>
                </a:solidFill>
              </a:rPr>
              <a:t>ogr</a:t>
            </a:r>
            <a:r>
              <a:rPr lang="tr-TR" sz="1800" dirty="0">
                <a:solidFill>
                  <a:schemeClr val="tx1"/>
                </a:solidFill>
              </a:rPr>
              <a:t>_no_</a:t>
            </a:r>
            <a:r>
              <a:rPr lang="tr-TR" sz="1800" dirty="0" err="1">
                <a:solidFill>
                  <a:schemeClr val="tx1"/>
                </a:solidFill>
              </a:rPr>
              <a:t>type</a:t>
            </a:r>
            <a:r>
              <a:rPr lang="tr-TR" sz="1800" dirty="0">
                <a:solidFill>
                  <a:schemeClr val="tx1"/>
                </a:solidFill>
              </a:rPr>
              <a:t> isminde bir veri tipi tanımlamış ve özelliklerini belirterek daha sonra bu veri tipini kullanmıştır.</a:t>
            </a:r>
            <a:endParaRPr lang="tr-TR" sz="1800" u="sng" dirty="0">
              <a:solidFill>
                <a:schemeClr val="tx1"/>
              </a:solidFill>
            </a:endParaRPr>
          </a:p>
          <a:p>
            <a:pPr>
              <a:lnSpc>
                <a:spcPct val="105000"/>
              </a:lnSpc>
              <a:buFontTx/>
              <a:buNone/>
            </a:pPr>
            <a:r>
              <a:rPr lang="tr-TR" sz="1800" dirty="0">
                <a:solidFill>
                  <a:schemeClr val="tx1"/>
                </a:solidFill>
              </a:rPr>
              <a:t>      </a:t>
            </a:r>
            <a:r>
              <a:rPr lang="tr-TR" sz="1800" u="sng" dirty="0">
                <a:solidFill>
                  <a:schemeClr val="tx1"/>
                </a:solidFill>
              </a:rPr>
              <a:t>Tablolarda Otomatik Değer Hesaplatma</a:t>
            </a:r>
            <a:endParaRPr lang="tr-TR" sz="1800" b="1" dirty="0">
              <a:solidFill>
                <a:schemeClr val="tx1"/>
              </a:solidFill>
            </a:endParaRPr>
          </a:p>
          <a:p>
            <a:pPr>
              <a:lnSpc>
                <a:spcPct val="105000"/>
              </a:lnSpc>
            </a:pPr>
            <a:endParaRPr lang="tr-TR" sz="1800" b="1" dirty="0">
              <a:solidFill>
                <a:schemeClr val="tx1"/>
              </a:solidFill>
            </a:endParaRPr>
          </a:p>
          <a:p>
            <a:pPr>
              <a:lnSpc>
                <a:spcPct val="105000"/>
              </a:lnSpc>
            </a:pPr>
            <a:r>
              <a:rPr lang="tr-TR" sz="1800" b="1" u="sng" dirty="0">
                <a:solidFill>
                  <a:srgbClr val="D60093"/>
                </a:solidFill>
                <a:effectLst>
                  <a:outerShdw blurRad="38100" dist="38100" dir="2700000" algn="tl">
                    <a:srgbClr val="000000">
                      <a:alpha val="43137"/>
                    </a:srgbClr>
                  </a:outerShdw>
                </a:effectLst>
              </a:rPr>
              <a:t>Örnek: </a:t>
            </a:r>
            <a:r>
              <a:rPr lang="tr-TR" sz="1800" b="1" dirty="0">
                <a:solidFill>
                  <a:schemeClr val="accent2"/>
                </a:solidFill>
                <a:latin typeface="Courier New" pitchFamily="49" charset="0"/>
              </a:rPr>
              <a:t>CREATE TABLE</a:t>
            </a:r>
            <a:r>
              <a:rPr lang="tr-TR" sz="1800" b="1" dirty="0">
                <a:solidFill>
                  <a:schemeClr val="tx1"/>
                </a:solidFill>
                <a:latin typeface="Courier New" pitchFamily="49" charset="0"/>
              </a:rPr>
              <a:t> notlar(no </a:t>
            </a:r>
            <a:r>
              <a:rPr lang="tr-TR" sz="1800" b="1" dirty="0">
                <a:solidFill>
                  <a:schemeClr val="accent2"/>
                </a:solidFill>
                <a:latin typeface="Courier New" pitchFamily="49" charset="0"/>
              </a:rPr>
              <a:t>INT FOREIGN KEY REFERENCES</a:t>
            </a:r>
            <a:r>
              <a:rPr lang="tr-TR" sz="1800" b="1" dirty="0">
                <a:solidFill>
                  <a:schemeClr val="tx1"/>
                </a:solidFill>
                <a:latin typeface="Courier New" pitchFamily="49" charset="0"/>
              </a:rPr>
              <a:t> </a:t>
            </a:r>
            <a:r>
              <a:rPr lang="tr-TR" sz="1800" b="1" dirty="0" err="1">
                <a:solidFill>
                  <a:schemeClr val="tx1"/>
                </a:solidFill>
                <a:latin typeface="Courier New" pitchFamily="49" charset="0"/>
              </a:rPr>
              <a:t>ogrenci</a:t>
            </a:r>
            <a:r>
              <a:rPr lang="tr-TR" sz="1800" b="1" dirty="0">
                <a:solidFill>
                  <a:schemeClr val="tx1"/>
                </a:solidFill>
                <a:latin typeface="Courier New" pitchFamily="49" charset="0"/>
              </a:rPr>
              <a:t>(</a:t>
            </a:r>
            <a:r>
              <a:rPr lang="tr-TR" sz="1800" b="1" dirty="0" err="1">
                <a:solidFill>
                  <a:schemeClr val="tx1"/>
                </a:solidFill>
                <a:latin typeface="Courier New" pitchFamily="49" charset="0"/>
              </a:rPr>
              <a:t>og</a:t>
            </a:r>
            <a:r>
              <a:rPr lang="tr-TR" sz="1800" b="1" dirty="0">
                <a:solidFill>
                  <a:schemeClr val="tx1"/>
                </a:solidFill>
                <a:latin typeface="Courier New" pitchFamily="49" charset="0"/>
              </a:rPr>
              <a:t>_no),optik _kod </a:t>
            </a:r>
            <a:r>
              <a:rPr lang="tr-TR" sz="1800" b="1" dirty="0">
                <a:solidFill>
                  <a:schemeClr val="accent2"/>
                </a:solidFill>
                <a:latin typeface="Courier New" pitchFamily="49" charset="0"/>
              </a:rPr>
              <a:t>INT FOREIGN KEY REFERENCES</a:t>
            </a:r>
            <a:r>
              <a:rPr lang="tr-TR" sz="1800" b="1" dirty="0">
                <a:solidFill>
                  <a:schemeClr val="tx1"/>
                </a:solidFill>
                <a:latin typeface="Courier New" pitchFamily="49" charset="0"/>
              </a:rPr>
              <a:t> dersler (</a:t>
            </a:r>
            <a:r>
              <a:rPr lang="tr-TR" sz="1800" b="1" dirty="0" err="1">
                <a:solidFill>
                  <a:schemeClr val="tx1"/>
                </a:solidFill>
                <a:latin typeface="Courier New" pitchFamily="49" charset="0"/>
              </a:rPr>
              <a:t>opkod</a:t>
            </a:r>
            <a:r>
              <a:rPr lang="tr-TR" sz="1800" b="1" dirty="0">
                <a:solidFill>
                  <a:schemeClr val="tx1"/>
                </a:solidFill>
                <a:latin typeface="Courier New" pitchFamily="49" charset="0"/>
              </a:rPr>
              <a:t>), vize </a:t>
            </a:r>
            <a:r>
              <a:rPr lang="tr-TR" sz="1800" b="1" dirty="0">
                <a:solidFill>
                  <a:schemeClr val="accent2"/>
                </a:solidFill>
                <a:latin typeface="Courier New" pitchFamily="49" charset="0"/>
              </a:rPr>
              <a:t>SMALLINT</a:t>
            </a:r>
            <a:r>
              <a:rPr lang="tr-TR" sz="1800" b="1" dirty="0">
                <a:solidFill>
                  <a:schemeClr val="tx1"/>
                </a:solidFill>
                <a:latin typeface="Courier New" pitchFamily="49" charset="0"/>
              </a:rPr>
              <a:t>, final </a:t>
            </a:r>
            <a:r>
              <a:rPr lang="tr-TR" sz="1800" b="1" dirty="0">
                <a:solidFill>
                  <a:schemeClr val="accent2"/>
                </a:solidFill>
                <a:latin typeface="Courier New" pitchFamily="49" charset="0"/>
              </a:rPr>
              <a:t>SMALLINT</a:t>
            </a:r>
            <a:r>
              <a:rPr lang="tr-TR" sz="1800" b="1" dirty="0">
                <a:solidFill>
                  <a:schemeClr val="tx1"/>
                </a:solidFill>
                <a:latin typeface="Courier New" pitchFamily="49" charset="0"/>
              </a:rPr>
              <a:t>, </a:t>
            </a:r>
            <a:r>
              <a:rPr lang="tr-TR" sz="1800" b="1" dirty="0" err="1">
                <a:solidFill>
                  <a:schemeClr val="tx1"/>
                </a:solidFill>
                <a:latin typeface="Courier New" pitchFamily="49" charset="0"/>
              </a:rPr>
              <a:t>ort</a:t>
            </a:r>
            <a:r>
              <a:rPr lang="tr-TR" sz="1800" b="1" dirty="0">
                <a:solidFill>
                  <a:schemeClr val="tx1"/>
                </a:solidFill>
                <a:latin typeface="Courier New" pitchFamily="49" charset="0"/>
              </a:rPr>
              <a:t> </a:t>
            </a:r>
            <a:r>
              <a:rPr lang="tr-TR" sz="1800" b="1" dirty="0">
                <a:solidFill>
                  <a:schemeClr val="accent2"/>
                </a:solidFill>
                <a:latin typeface="Courier New" pitchFamily="49" charset="0"/>
              </a:rPr>
              <a:t>AS</a:t>
            </a:r>
            <a:r>
              <a:rPr lang="tr-TR" sz="1800" b="1" dirty="0">
                <a:solidFill>
                  <a:schemeClr val="tx1"/>
                </a:solidFill>
                <a:latin typeface="Courier New" pitchFamily="49" charset="0"/>
              </a:rPr>
              <a:t> (vize*0.4 + final*0.6))</a:t>
            </a:r>
          </a:p>
          <a:p>
            <a:pPr lvl="1">
              <a:lnSpc>
                <a:spcPct val="80000"/>
              </a:lnSpc>
            </a:pPr>
            <a:endParaRPr lang="tr-TR" sz="1800" dirty="0" smtClean="0"/>
          </a:p>
          <a:p>
            <a:pPr lvl="1">
              <a:lnSpc>
                <a:spcPct val="80000"/>
              </a:lnSpc>
            </a:pPr>
            <a:r>
              <a:rPr lang="tr-TR" sz="1800" b="1" dirty="0">
                <a:solidFill>
                  <a:schemeClr val="accent2"/>
                </a:solidFill>
                <a:latin typeface="Courier New" pitchFamily="49" charset="0"/>
              </a:rPr>
              <a:t>INSERT INTO</a:t>
            </a:r>
            <a:r>
              <a:rPr lang="tr-TR" sz="1800" b="1" dirty="0">
                <a:latin typeface="Courier New" pitchFamily="49" charset="0"/>
              </a:rPr>
              <a:t> notlar </a:t>
            </a:r>
            <a:r>
              <a:rPr lang="tr-TR" sz="1800" b="1" dirty="0">
                <a:solidFill>
                  <a:schemeClr val="accent2"/>
                </a:solidFill>
                <a:latin typeface="Courier New" pitchFamily="49" charset="0"/>
              </a:rPr>
              <a:t>VALUES</a:t>
            </a:r>
            <a:r>
              <a:rPr lang="tr-TR" sz="1800" b="1" dirty="0">
                <a:latin typeface="Courier New" pitchFamily="49" charset="0"/>
              </a:rPr>
              <a:t>(10,510,90,60,)</a:t>
            </a:r>
          </a:p>
        </p:txBody>
      </p:sp>
      <p:pic>
        <p:nvPicPr>
          <p:cNvPr id="363524" name="Picture 4"/>
          <p:cNvPicPr>
            <a:picLocks noChangeAspect="1" noChangeArrowheads="1"/>
          </p:cNvPicPr>
          <p:nvPr/>
        </p:nvPicPr>
        <p:blipFill>
          <a:blip r:embed="rId2" cstate="print"/>
          <a:srcRect/>
          <a:stretch>
            <a:fillRect/>
          </a:stretch>
        </p:blipFill>
        <p:spPr bwMode="auto">
          <a:xfrm>
            <a:off x="1403648" y="5805264"/>
            <a:ext cx="4679950" cy="4318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lgn="ctr"/>
            <a:r>
              <a:rPr lang="tr-TR" sz="4000" b="1" dirty="0">
                <a:solidFill>
                  <a:srgbClr val="FF61CE"/>
                </a:solidFill>
                <a:effectLst>
                  <a:outerShdw blurRad="38100" dist="38100" dir="2700000" algn="tl">
                    <a:srgbClr val="000000">
                      <a:alpha val="43137"/>
                    </a:srgbClr>
                  </a:outerShdw>
                </a:effectLst>
              </a:rPr>
              <a:t>9.3 STORED PROCEDURE</a:t>
            </a:r>
            <a:r>
              <a:rPr lang="tr-TR" sz="4000" b="1" i="1" dirty="0">
                <a:solidFill>
                  <a:srgbClr val="FF61CE"/>
                </a:solidFill>
                <a:effectLst>
                  <a:outerShdw blurRad="38100" dist="38100" dir="2700000" algn="tl">
                    <a:srgbClr val="000000">
                      <a:alpha val="43137"/>
                    </a:srgbClr>
                  </a:outerShdw>
                </a:effectLst>
              </a:rPr>
              <a:t/>
            </a:r>
            <a:br>
              <a:rPr lang="tr-TR" sz="4000" b="1" i="1" dirty="0">
                <a:solidFill>
                  <a:srgbClr val="FF61CE"/>
                </a:solidFill>
                <a:effectLst>
                  <a:outerShdw blurRad="38100" dist="38100" dir="2700000" algn="tl">
                    <a:srgbClr val="000000">
                      <a:alpha val="43137"/>
                    </a:srgbClr>
                  </a:outerShdw>
                </a:effectLst>
              </a:rPr>
            </a:br>
            <a:endParaRPr lang="tr-TR" sz="4000" b="1" i="1" dirty="0">
              <a:solidFill>
                <a:srgbClr val="FF61CE"/>
              </a:solidFill>
              <a:effectLst>
                <a:outerShdw blurRad="38100" dist="38100" dir="2700000" algn="tl">
                  <a:srgbClr val="000000">
                    <a:alpha val="43137"/>
                  </a:srgbClr>
                </a:outerShdw>
              </a:effectLst>
            </a:endParaRPr>
          </a:p>
        </p:txBody>
      </p:sp>
      <p:sp>
        <p:nvSpPr>
          <p:cNvPr id="364547" name="Rectangle 3"/>
          <p:cNvSpPr>
            <a:spLocks noGrp="1" noChangeArrowheads="1"/>
          </p:cNvSpPr>
          <p:nvPr>
            <p:ph idx="1"/>
          </p:nvPr>
        </p:nvSpPr>
        <p:spPr>
          <a:xfrm>
            <a:off x="467544" y="1124744"/>
            <a:ext cx="8365306" cy="5420072"/>
          </a:xfrm>
        </p:spPr>
        <p:txBody>
          <a:bodyPr>
            <a:noAutofit/>
          </a:bodyPr>
          <a:lstStyle/>
          <a:p>
            <a:pPr>
              <a:lnSpc>
                <a:spcPct val="105000"/>
              </a:lnSpc>
            </a:pPr>
            <a:r>
              <a:rPr lang="tr-TR" sz="2800" dirty="0">
                <a:solidFill>
                  <a:schemeClr val="tx1"/>
                </a:solidFill>
                <a:latin typeface="Arial" pitchFamily="34" charset="0"/>
                <a:cs typeface="Arial" pitchFamily="34" charset="0"/>
              </a:rPr>
              <a:t>Belirli işlemleri gerçekleştiren kod parçalarıdır. SQL Server’daki </a:t>
            </a:r>
            <a:r>
              <a:rPr lang="tr-TR" sz="2800" dirty="0" err="1">
                <a:solidFill>
                  <a:schemeClr val="tx1"/>
                </a:solidFill>
                <a:latin typeface="Arial" pitchFamily="34" charset="0"/>
                <a:cs typeface="Arial" pitchFamily="34" charset="0"/>
              </a:rPr>
              <a:t>Stored</a:t>
            </a:r>
            <a:r>
              <a:rPr lang="tr-TR" sz="2800" dirty="0">
                <a:solidFill>
                  <a:schemeClr val="tx1"/>
                </a:solidFill>
                <a:latin typeface="Arial" pitchFamily="34" charset="0"/>
                <a:cs typeface="Arial" pitchFamily="34" charset="0"/>
              </a:rPr>
              <a:t> </a:t>
            </a:r>
            <a:r>
              <a:rPr lang="tr-TR" sz="2800" dirty="0" err="1">
                <a:solidFill>
                  <a:schemeClr val="tx1"/>
                </a:solidFill>
                <a:latin typeface="Arial" pitchFamily="34" charset="0"/>
                <a:cs typeface="Arial" pitchFamily="34" charset="0"/>
              </a:rPr>
              <a:t>Procedure’ler</a:t>
            </a:r>
            <a:r>
              <a:rPr lang="tr-TR" sz="2800" dirty="0">
                <a:solidFill>
                  <a:schemeClr val="tx1"/>
                </a:solidFill>
                <a:latin typeface="Arial" pitchFamily="34" charset="0"/>
                <a:cs typeface="Arial" pitchFamily="34" charset="0"/>
              </a:rPr>
              <a:t> diğer programlama dillerindeki alt programlara benzerler. </a:t>
            </a:r>
            <a:r>
              <a:rPr lang="tr-TR" sz="2800" dirty="0" err="1">
                <a:solidFill>
                  <a:schemeClr val="tx1"/>
                </a:solidFill>
                <a:latin typeface="Arial" pitchFamily="34" charset="0"/>
                <a:cs typeface="Arial" pitchFamily="34" charset="0"/>
              </a:rPr>
              <a:t>Stored</a:t>
            </a:r>
            <a:r>
              <a:rPr lang="tr-TR" sz="2800" dirty="0">
                <a:solidFill>
                  <a:schemeClr val="tx1"/>
                </a:solidFill>
                <a:latin typeface="Arial" pitchFamily="34" charset="0"/>
                <a:cs typeface="Arial" pitchFamily="34" charset="0"/>
              </a:rPr>
              <a:t> </a:t>
            </a:r>
            <a:r>
              <a:rPr lang="tr-TR" sz="2800" dirty="0" err="1">
                <a:solidFill>
                  <a:schemeClr val="tx1"/>
                </a:solidFill>
                <a:latin typeface="Arial" pitchFamily="34" charset="0"/>
                <a:cs typeface="Arial" pitchFamily="34" charset="0"/>
              </a:rPr>
              <a:t>Procedure’lerle</a:t>
            </a:r>
            <a:r>
              <a:rPr lang="tr-TR" sz="2800" dirty="0">
                <a:solidFill>
                  <a:schemeClr val="tx1"/>
                </a:solidFill>
                <a:latin typeface="Arial" pitchFamily="34" charset="0"/>
                <a:cs typeface="Arial" pitchFamily="34" charset="0"/>
              </a:rPr>
              <a:t> aşağıdaki işlemler yapılabilir.</a:t>
            </a:r>
          </a:p>
          <a:p>
            <a:pPr lvl="1">
              <a:lnSpc>
                <a:spcPct val="80000"/>
              </a:lnSpc>
            </a:pPr>
            <a:r>
              <a:rPr lang="tr-TR" sz="2800" dirty="0" err="1" smtClean="0">
                <a:latin typeface="Arial" pitchFamily="34" charset="0"/>
                <a:cs typeface="Arial" pitchFamily="34" charset="0"/>
              </a:rPr>
              <a:t>Input</a:t>
            </a:r>
            <a:r>
              <a:rPr lang="tr-TR" sz="2800" dirty="0" smtClean="0">
                <a:latin typeface="Arial" pitchFamily="34" charset="0"/>
                <a:cs typeface="Arial" pitchFamily="34" charset="0"/>
              </a:rPr>
              <a:t>(giriş</a:t>
            </a:r>
            <a:r>
              <a:rPr lang="tr-TR" sz="2800" dirty="0">
                <a:latin typeface="Arial" pitchFamily="34" charset="0"/>
                <a:cs typeface="Arial" pitchFamily="34" charset="0"/>
              </a:rPr>
              <a:t>) parametrelerini kabul eder ve birçok değerin geri dönmesini sağlarlar.</a:t>
            </a:r>
          </a:p>
          <a:p>
            <a:pPr lvl="1">
              <a:lnSpc>
                <a:spcPct val="80000"/>
              </a:lnSpc>
            </a:pPr>
            <a:r>
              <a:rPr lang="tr-TR" sz="2800" dirty="0" smtClean="0">
                <a:latin typeface="Arial" pitchFamily="34" charset="0"/>
                <a:cs typeface="Arial" pitchFamily="34" charset="0"/>
              </a:rPr>
              <a:t>Veritabanı </a:t>
            </a:r>
            <a:r>
              <a:rPr lang="tr-TR" sz="2800" dirty="0">
                <a:latin typeface="Arial" pitchFamily="34" charset="0"/>
                <a:cs typeface="Arial" pitchFamily="34" charset="0"/>
              </a:rPr>
              <a:t>içindeki işlemleri yapmak için   programlama deyimleri içerirler. </a:t>
            </a:r>
          </a:p>
          <a:p>
            <a:pPr lvl="1">
              <a:lnSpc>
                <a:spcPct val="80000"/>
              </a:lnSpc>
            </a:pPr>
            <a:r>
              <a:rPr lang="tr-TR" sz="2800" dirty="0" smtClean="0">
                <a:latin typeface="Arial" pitchFamily="34" charset="0"/>
                <a:cs typeface="Arial" pitchFamily="34" charset="0"/>
              </a:rPr>
              <a:t> </a:t>
            </a:r>
            <a:r>
              <a:rPr lang="tr-TR" sz="2800" dirty="0">
                <a:latin typeface="Arial" pitchFamily="34" charset="0"/>
                <a:cs typeface="Arial" pitchFamily="34" charset="0"/>
              </a:rPr>
              <a:t>Bazı işlemler hakkında durum bilgisi döndürürler.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Rectangle 3"/>
          <p:cNvSpPr>
            <a:spLocks noGrp="1" noChangeArrowheads="1"/>
          </p:cNvSpPr>
          <p:nvPr>
            <p:ph idx="1"/>
          </p:nvPr>
        </p:nvSpPr>
        <p:spPr>
          <a:xfrm>
            <a:off x="395536" y="404664"/>
            <a:ext cx="8221216" cy="6067549"/>
          </a:xfrm>
        </p:spPr>
        <p:txBody>
          <a:bodyPr>
            <a:noAutofit/>
          </a:bodyPr>
          <a:lstStyle/>
          <a:p>
            <a:pPr>
              <a:lnSpc>
                <a:spcPct val="105000"/>
              </a:lnSpc>
            </a:pPr>
            <a:r>
              <a:rPr lang="tr-TR" dirty="0">
                <a:solidFill>
                  <a:schemeClr val="tx1"/>
                </a:solidFill>
                <a:latin typeface="Arial" pitchFamily="34" charset="0"/>
                <a:cs typeface="Arial" pitchFamily="34" charset="0"/>
              </a:rPr>
              <a:t>T-SQL deyimlerinden oluşan </a:t>
            </a:r>
            <a:r>
              <a:rPr lang="tr-TR" dirty="0" err="1">
                <a:solidFill>
                  <a:schemeClr val="tx1"/>
                </a:solidFill>
                <a:latin typeface="Arial" pitchFamily="34" charset="0"/>
                <a:cs typeface="Arial" pitchFamily="34" charset="0"/>
              </a:rPr>
              <a:t>Stored</a:t>
            </a:r>
            <a:r>
              <a:rPr lang="tr-TR" dirty="0">
                <a:solidFill>
                  <a:schemeClr val="tx1"/>
                </a:solidFill>
                <a:latin typeface="Arial" pitchFamily="34" charset="0"/>
                <a:cs typeface="Arial" pitchFamily="34" charset="0"/>
              </a:rPr>
              <a:t> </a:t>
            </a:r>
            <a:r>
              <a:rPr lang="tr-TR" dirty="0" err="1">
                <a:solidFill>
                  <a:schemeClr val="tx1"/>
                </a:solidFill>
                <a:latin typeface="Arial" pitchFamily="34" charset="0"/>
                <a:cs typeface="Arial" pitchFamily="34" charset="0"/>
              </a:rPr>
              <a:t>Procedureler</a:t>
            </a:r>
            <a:r>
              <a:rPr lang="tr-TR" dirty="0">
                <a:solidFill>
                  <a:schemeClr val="tx1"/>
                </a:solidFill>
                <a:latin typeface="Arial" pitchFamily="34" charset="0"/>
                <a:cs typeface="Arial" pitchFamily="34" charset="0"/>
              </a:rPr>
              <a:t> derlenmiş olarak veritabanında saklanırlar. </a:t>
            </a:r>
            <a:r>
              <a:rPr lang="tr-TR" dirty="0" err="1">
                <a:solidFill>
                  <a:schemeClr val="tx1"/>
                </a:solidFill>
                <a:latin typeface="Arial" pitchFamily="34" charset="0"/>
                <a:cs typeface="Arial" pitchFamily="34" charset="0"/>
              </a:rPr>
              <a:t>Query</a:t>
            </a:r>
            <a:r>
              <a:rPr lang="tr-TR" dirty="0">
                <a:solidFill>
                  <a:schemeClr val="tx1"/>
                </a:solidFill>
                <a:latin typeface="Arial" pitchFamily="34" charset="0"/>
                <a:cs typeface="Arial" pitchFamily="34" charset="0"/>
              </a:rPr>
              <a:t> </a:t>
            </a:r>
            <a:r>
              <a:rPr lang="tr-TR" dirty="0" err="1">
                <a:solidFill>
                  <a:schemeClr val="tx1"/>
                </a:solidFill>
                <a:latin typeface="Arial" pitchFamily="34" charset="0"/>
                <a:cs typeface="Arial" pitchFamily="34" charset="0"/>
              </a:rPr>
              <a:t>Analizer</a:t>
            </a:r>
            <a:r>
              <a:rPr lang="tr-TR" dirty="0">
                <a:solidFill>
                  <a:schemeClr val="tx1"/>
                </a:solidFill>
                <a:latin typeface="Arial" pitchFamily="34" charset="0"/>
                <a:cs typeface="Arial" pitchFamily="34" charset="0"/>
              </a:rPr>
              <a:t> veya diğer uygulamalar tarafından işletilebilirler. </a:t>
            </a:r>
            <a:r>
              <a:rPr lang="tr-TR" dirty="0" err="1">
                <a:solidFill>
                  <a:schemeClr val="tx1"/>
                </a:solidFill>
                <a:latin typeface="Arial" pitchFamily="34" charset="0"/>
                <a:cs typeface="Arial" pitchFamily="34" charset="0"/>
              </a:rPr>
              <a:t>Stored</a:t>
            </a:r>
            <a:r>
              <a:rPr lang="tr-TR" dirty="0">
                <a:solidFill>
                  <a:schemeClr val="tx1"/>
                </a:solidFill>
                <a:latin typeface="Arial" pitchFamily="34" charset="0"/>
                <a:cs typeface="Arial" pitchFamily="34" charset="0"/>
              </a:rPr>
              <a:t> </a:t>
            </a:r>
            <a:r>
              <a:rPr lang="tr-TR" dirty="0" err="1">
                <a:solidFill>
                  <a:schemeClr val="tx1"/>
                </a:solidFill>
                <a:latin typeface="Arial" pitchFamily="34" charset="0"/>
                <a:cs typeface="Arial" pitchFamily="34" charset="0"/>
              </a:rPr>
              <a:t>Procedureler</a:t>
            </a:r>
            <a:r>
              <a:rPr lang="tr-TR" dirty="0">
                <a:solidFill>
                  <a:schemeClr val="tx1"/>
                </a:solidFill>
                <a:latin typeface="Arial" pitchFamily="34" charset="0"/>
                <a:cs typeface="Arial" pitchFamily="34" charset="0"/>
              </a:rPr>
              <a:t> genellikle rutin hale gelmiş işleri kolayca yapmak için geliştirilmişlerdir. T-SQL deyimleri ile yazılan </a:t>
            </a:r>
            <a:r>
              <a:rPr lang="tr-TR" dirty="0" err="1">
                <a:solidFill>
                  <a:schemeClr val="tx1"/>
                </a:solidFill>
                <a:latin typeface="Arial" pitchFamily="34" charset="0"/>
                <a:cs typeface="Arial" pitchFamily="34" charset="0"/>
              </a:rPr>
              <a:t>Stored</a:t>
            </a:r>
            <a:r>
              <a:rPr lang="tr-TR" dirty="0">
                <a:solidFill>
                  <a:schemeClr val="tx1"/>
                </a:solidFill>
                <a:latin typeface="Arial" pitchFamily="34" charset="0"/>
                <a:cs typeface="Arial" pitchFamily="34" charset="0"/>
              </a:rPr>
              <a:t> </a:t>
            </a:r>
            <a:r>
              <a:rPr lang="tr-TR" dirty="0" err="1">
                <a:solidFill>
                  <a:schemeClr val="tx1"/>
                </a:solidFill>
                <a:latin typeface="Arial" pitchFamily="34" charset="0"/>
                <a:cs typeface="Arial" pitchFamily="34" charset="0"/>
              </a:rPr>
              <a:t>Procedureler</a:t>
            </a:r>
            <a:r>
              <a:rPr lang="tr-TR" dirty="0">
                <a:solidFill>
                  <a:schemeClr val="tx1"/>
                </a:solidFill>
                <a:latin typeface="Arial" pitchFamily="34" charset="0"/>
                <a:cs typeface="Arial" pitchFamily="34" charset="0"/>
              </a:rPr>
              <a:t> sadece ilk çalıştırıldıklarında derlenirler. Daha sonra çalıştırıldıklarında derlenmezler. Böylece hızlı bir şekilde çalışmış olurlar. </a:t>
            </a:r>
            <a:r>
              <a:rPr lang="tr-TR" dirty="0" err="1">
                <a:solidFill>
                  <a:schemeClr val="tx1"/>
                </a:solidFill>
                <a:latin typeface="Arial" pitchFamily="34" charset="0"/>
                <a:cs typeface="Arial" pitchFamily="34" charset="0"/>
              </a:rPr>
              <a:t>Stored</a:t>
            </a:r>
            <a:r>
              <a:rPr lang="tr-TR" dirty="0">
                <a:solidFill>
                  <a:schemeClr val="tx1"/>
                </a:solidFill>
                <a:latin typeface="Arial" pitchFamily="34" charset="0"/>
                <a:cs typeface="Arial" pitchFamily="34" charset="0"/>
              </a:rPr>
              <a:t> </a:t>
            </a:r>
            <a:r>
              <a:rPr lang="tr-TR" dirty="0" err="1">
                <a:solidFill>
                  <a:schemeClr val="tx1"/>
                </a:solidFill>
                <a:latin typeface="Arial" pitchFamily="34" charset="0"/>
                <a:cs typeface="Arial" pitchFamily="34" charset="0"/>
              </a:rPr>
              <a:t>Procedure’lerin</a:t>
            </a:r>
            <a:r>
              <a:rPr lang="tr-TR" dirty="0">
                <a:solidFill>
                  <a:schemeClr val="tx1"/>
                </a:solidFill>
                <a:latin typeface="Arial" pitchFamily="34" charset="0"/>
                <a:cs typeface="Arial" pitchFamily="34" charset="0"/>
              </a:rPr>
              <a:t> kullanılmasının yararları şunlardır.</a:t>
            </a:r>
          </a:p>
          <a:p>
            <a:pPr lvl="1">
              <a:lnSpc>
                <a:spcPct val="80000"/>
              </a:lnSpc>
            </a:pPr>
            <a:r>
              <a:rPr lang="tr-TR" sz="2000" dirty="0" smtClean="0">
                <a:latin typeface="Arial" pitchFamily="34" charset="0"/>
                <a:cs typeface="Arial" pitchFamily="34" charset="0"/>
              </a:rPr>
              <a:t>Modüler </a:t>
            </a:r>
            <a:r>
              <a:rPr lang="tr-TR" sz="2000" dirty="0">
                <a:latin typeface="Arial" pitchFamily="34" charset="0"/>
                <a:cs typeface="Arial" pitchFamily="34" charset="0"/>
              </a:rPr>
              <a:t>programlamayı desteklerler. Bir kez oluşturulan </a:t>
            </a:r>
            <a:r>
              <a:rPr lang="tr-TR" sz="2000" dirty="0" err="1">
                <a:latin typeface="Arial" pitchFamily="34" charset="0"/>
                <a:cs typeface="Arial" pitchFamily="34" charset="0"/>
              </a:rPr>
              <a:t>Stored</a:t>
            </a:r>
            <a:r>
              <a:rPr lang="tr-TR" sz="2000" dirty="0">
                <a:latin typeface="Arial" pitchFamily="34" charset="0"/>
                <a:cs typeface="Arial" pitchFamily="34" charset="0"/>
              </a:rPr>
              <a:t> </a:t>
            </a:r>
            <a:r>
              <a:rPr lang="tr-TR" sz="2000" dirty="0" err="1">
                <a:latin typeface="Arial" pitchFamily="34" charset="0"/>
                <a:cs typeface="Arial" pitchFamily="34" charset="0"/>
              </a:rPr>
              <a:t>Procedure’ler</a:t>
            </a:r>
            <a:r>
              <a:rPr lang="tr-TR" sz="2000" dirty="0">
                <a:latin typeface="Arial" pitchFamily="34" charset="0"/>
                <a:cs typeface="Arial" pitchFamily="34" charset="0"/>
              </a:rPr>
              <a:t> program içerisinde birçok kez çağrılabilir.</a:t>
            </a:r>
          </a:p>
          <a:p>
            <a:pPr lvl="1">
              <a:lnSpc>
                <a:spcPct val="80000"/>
              </a:lnSpc>
            </a:pPr>
            <a:r>
              <a:rPr lang="tr-TR" sz="2000" dirty="0" smtClean="0">
                <a:latin typeface="Arial" pitchFamily="34" charset="0"/>
                <a:cs typeface="Arial" pitchFamily="34" charset="0"/>
              </a:rPr>
              <a:t>Hızlı </a:t>
            </a:r>
            <a:r>
              <a:rPr lang="tr-TR" sz="2000" dirty="0">
                <a:latin typeface="Arial" pitchFamily="34" charset="0"/>
                <a:cs typeface="Arial" pitchFamily="34" charset="0"/>
              </a:rPr>
              <a:t>işletilebilir. Çok sayıda T-SQL deyimlerinin tekrarlanarak işletilmesi durumunda </a:t>
            </a:r>
            <a:r>
              <a:rPr lang="tr-TR" sz="2000" dirty="0" err="1">
                <a:latin typeface="Arial" pitchFamily="34" charset="0"/>
                <a:cs typeface="Arial" pitchFamily="34" charset="0"/>
              </a:rPr>
              <a:t>Stored</a:t>
            </a:r>
            <a:r>
              <a:rPr lang="tr-TR" sz="2000" dirty="0">
                <a:latin typeface="Arial" pitchFamily="34" charset="0"/>
                <a:cs typeface="Arial" pitchFamily="34" charset="0"/>
              </a:rPr>
              <a:t> </a:t>
            </a:r>
            <a:r>
              <a:rPr lang="tr-TR" sz="2000" dirty="0" err="1">
                <a:latin typeface="Arial" pitchFamily="34" charset="0"/>
                <a:cs typeface="Arial" pitchFamily="34" charset="0"/>
              </a:rPr>
              <a:t>Procedure’lerin</a:t>
            </a:r>
            <a:r>
              <a:rPr lang="tr-TR" sz="2000" dirty="0">
                <a:latin typeface="Arial" pitchFamily="34" charset="0"/>
                <a:cs typeface="Arial" pitchFamily="34" charset="0"/>
              </a:rPr>
              <a:t> kullanılması yararlı olur. </a:t>
            </a:r>
          </a:p>
          <a:p>
            <a:pPr lvl="1">
              <a:lnSpc>
                <a:spcPct val="80000"/>
              </a:lnSpc>
            </a:pPr>
            <a:r>
              <a:rPr lang="tr-TR" sz="2000" dirty="0" smtClean="0">
                <a:latin typeface="Arial" pitchFamily="34" charset="0"/>
                <a:cs typeface="Arial" pitchFamily="34" charset="0"/>
              </a:rPr>
              <a:t>Ağ(Network</a:t>
            </a:r>
            <a:r>
              <a:rPr lang="tr-TR" sz="2000" dirty="0">
                <a:latin typeface="Arial" pitchFamily="34" charset="0"/>
                <a:cs typeface="Arial" pitchFamily="34" charset="0"/>
              </a:rPr>
              <a:t>) trafiğini azaltırlar. T-SQL deyimlerinin ağ üzerinde tek tek işletilmesi yerine bir </a:t>
            </a:r>
            <a:r>
              <a:rPr lang="tr-TR" sz="2000" dirty="0" err="1">
                <a:latin typeface="Arial" pitchFamily="34" charset="0"/>
                <a:cs typeface="Arial" pitchFamily="34" charset="0"/>
              </a:rPr>
              <a:t>Stored</a:t>
            </a:r>
            <a:r>
              <a:rPr lang="tr-TR" sz="2000" dirty="0">
                <a:latin typeface="Arial" pitchFamily="34" charset="0"/>
                <a:cs typeface="Arial" pitchFamily="34" charset="0"/>
              </a:rPr>
              <a:t> </a:t>
            </a:r>
            <a:r>
              <a:rPr lang="tr-TR" sz="2000" dirty="0" err="1">
                <a:latin typeface="Arial" pitchFamily="34" charset="0"/>
                <a:cs typeface="Arial" pitchFamily="34" charset="0"/>
              </a:rPr>
              <a:t>Procedure</a:t>
            </a:r>
            <a:r>
              <a:rPr lang="tr-TR" sz="2000" dirty="0">
                <a:latin typeface="Arial" pitchFamily="34" charset="0"/>
                <a:cs typeface="Arial" pitchFamily="34" charset="0"/>
              </a:rPr>
              <a:t>’ ün bir kez işletilmesi ağ trafiğini azaltır.</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66595" name="Rectangle 3"/>
          <p:cNvSpPr>
            <a:spLocks noGrp="1" noChangeArrowheads="1"/>
          </p:cNvSpPr>
          <p:nvPr>
            <p:ph type="body" idx="1"/>
          </p:nvPr>
        </p:nvSpPr>
        <p:spPr>
          <a:xfrm>
            <a:off x="467544" y="1124744"/>
            <a:ext cx="8077200" cy="4495800"/>
          </a:xfrm>
        </p:spPr>
        <p:txBody>
          <a:bodyPr/>
          <a:lstStyle/>
          <a:p>
            <a:pPr>
              <a:buFontTx/>
              <a:buNone/>
            </a:pPr>
            <a:r>
              <a:rPr lang="tr-TR" sz="2200" dirty="0">
                <a:solidFill>
                  <a:schemeClr val="tx1"/>
                </a:solidFill>
              </a:rPr>
              <a:t>    </a:t>
            </a:r>
            <a:r>
              <a:rPr lang="tr-TR" sz="2200" dirty="0" err="1">
                <a:solidFill>
                  <a:schemeClr val="tx1"/>
                </a:solidFill>
              </a:rPr>
              <a:t>Stored</a:t>
            </a:r>
            <a:r>
              <a:rPr lang="tr-TR" sz="2200" dirty="0">
                <a:solidFill>
                  <a:schemeClr val="tx1"/>
                </a:solidFill>
              </a:rPr>
              <a:t> </a:t>
            </a:r>
            <a:r>
              <a:rPr lang="tr-TR" sz="2200" dirty="0" err="1">
                <a:solidFill>
                  <a:schemeClr val="tx1"/>
                </a:solidFill>
              </a:rPr>
              <a:t>Procedure</a:t>
            </a:r>
            <a:r>
              <a:rPr lang="tr-TR" sz="2200" dirty="0">
                <a:solidFill>
                  <a:schemeClr val="tx1"/>
                </a:solidFill>
              </a:rPr>
              <a:t> oluşturmak için </a:t>
            </a:r>
            <a:r>
              <a:rPr lang="tr-TR" sz="2200" u="sng" dirty="0">
                <a:solidFill>
                  <a:schemeClr val="tx1"/>
                </a:solidFill>
              </a:rPr>
              <a:t>CREATE PROCEDURE</a:t>
            </a:r>
            <a:r>
              <a:rPr lang="tr-TR" sz="2200" dirty="0">
                <a:solidFill>
                  <a:schemeClr val="tx1"/>
                </a:solidFill>
              </a:rPr>
              <a:t> deyimi kullanılır. İstenirse daha sonra da </a:t>
            </a:r>
            <a:r>
              <a:rPr lang="tr-TR" sz="2200" u="sng" dirty="0">
                <a:solidFill>
                  <a:schemeClr val="tx1"/>
                </a:solidFill>
              </a:rPr>
              <a:t>ALTER PROCEDURE</a:t>
            </a:r>
            <a:r>
              <a:rPr lang="tr-TR" sz="2200" dirty="0">
                <a:solidFill>
                  <a:schemeClr val="tx1"/>
                </a:solidFill>
              </a:rPr>
              <a:t> deyimi ile </a:t>
            </a:r>
            <a:r>
              <a:rPr lang="tr-TR" sz="2200" dirty="0" err="1">
                <a:solidFill>
                  <a:schemeClr val="tx1"/>
                </a:solidFill>
              </a:rPr>
              <a:t>Procedure’ün</a:t>
            </a:r>
            <a:r>
              <a:rPr lang="tr-TR" sz="2200" dirty="0">
                <a:solidFill>
                  <a:schemeClr val="tx1"/>
                </a:solidFill>
              </a:rPr>
              <a:t> içeriği değiştirilebilir.</a:t>
            </a:r>
            <a:endParaRPr lang="tr-TR" sz="2200" u="sng" dirty="0">
              <a:solidFill>
                <a:schemeClr val="tx1"/>
              </a:solidFill>
            </a:endParaRPr>
          </a:p>
          <a:p>
            <a:endParaRPr lang="tr-TR" sz="2200" u="sng" dirty="0">
              <a:solidFill>
                <a:schemeClr val="tx1"/>
              </a:solidFill>
            </a:endParaRPr>
          </a:p>
          <a:p>
            <a:pPr>
              <a:buFontTx/>
              <a:buNone/>
            </a:pPr>
            <a:r>
              <a:rPr lang="tr-TR" sz="2200" dirty="0">
                <a:solidFill>
                  <a:schemeClr val="tx1"/>
                </a:solidFill>
              </a:rPr>
              <a:t>    </a:t>
            </a:r>
            <a:r>
              <a:rPr lang="tr-TR" sz="2200" b="1" dirty="0">
                <a:solidFill>
                  <a:schemeClr val="tx1"/>
                </a:solidFill>
              </a:rPr>
              <a:t>Kullanılışı:</a:t>
            </a:r>
            <a:r>
              <a:rPr lang="tr-TR" sz="2200" dirty="0">
                <a:solidFill>
                  <a:schemeClr val="tx1"/>
                </a:solidFill>
              </a:rPr>
              <a:t>  </a:t>
            </a:r>
          </a:p>
          <a:p>
            <a:pPr>
              <a:buFontTx/>
              <a:buNone/>
            </a:pPr>
            <a:r>
              <a:rPr lang="tr-TR" sz="2200" dirty="0">
                <a:solidFill>
                  <a:schemeClr val="tx1"/>
                </a:solidFill>
              </a:rPr>
              <a:t>     </a:t>
            </a:r>
            <a:r>
              <a:rPr lang="tr-TR" sz="2200" b="1" dirty="0">
                <a:solidFill>
                  <a:schemeClr val="accent2"/>
                </a:solidFill>
                <a:latin typeface="Courier New" pitchFamily="49" charset="0"/>
              </a:rPr>
              <a:t>CREATE PROCEDURE</a:t>
            </a:r>
            <a:r>
              <a:rPr lang="tr-TR" sz="2200" b="1" dirty="0">
                <a:solidFill>
                  <a:schemeClr val="tx1"/>
                </a:solidFill>
                <a:latin typeface="Courier New" pitchFamily="49" charset="0"/>
              </a:rPr>
              <a:t> </a:t>
            </a:r>
            <a:r>
              <a:rPr lang="tr-TR" sz="2200" b="1" dirty="0" err="1">
                <a:solidFill>
                  <a:schemeClr val="tx1"/>
                </a:solidFill>
                <a:latin typeface="Courier New" pitchFamily="49" charset="0"/>
              </a:rPr>
              <a:t>Procedure</a:t>
            </a:r>
            <a:r>
              <a:rPr lang="tr-TR" sz="2200" b="1" dirty="0">
                <a:solidFill>
                  <a:schemeClr val="tx1"/>
                </a:solidFill>
                <a:latin typeface="Courier New" pitchFamily="49" charset="0"/>
              </a:rPr>
              <a:t>_ismi Değişken listesi </a:t>
            </a:r>
            <a:r>
              <a:rPr lang="tr-TR" sz="2200" b="1" dirty="0">
                <a:solidFill>
                  <a:schemeClr val="accent2"/>
                </a:solidFill>
                <a:latin typeface="Courier New" pitchFamily="49" charset="0"/>
              </a:rPr>
              <a:t>AS</a:t>
            </a:r>
            <a:r>
              <a:rPr lang="tr-TR" sz="2200" b="1" dirty="0">
                <a:solidFill>
                  <a:schemeClr val="tx1"/>
                </a:solidFill>
                <a:latin typeface="Courier New" pitchFamily="49" charset="0"/>
              </a:rPr>
              <a:t>  SQL deyimleri</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67619" name="Rectangle 3"/>
          <p:cNvSpPr>
            <a:spLocks noGrp="1" noChangeArrowheads="1"/>
          </p:cNvSpPr>
          <p:nvPr>
            <p:ph type="body" idx="1"/>
          </p:nvPr>
        </p:nvSpPr>
        <p:spPr>
          <a:xfrm>
            <a:off x="755576" y="908720"/>
            <a:ext cx="8077200" cy="4824412"/>
          </a:xfrm>
        </p:spPr>
        <p:txBody>
          <a:bodyPr/>
          <a:lstStyle/>
          <a:p>
            <a:pPr>
              <a:lnSpc>
                <a:spcPct val="105000"/>
              </a:lnSpc>
            </a:pPr>
            <a:r>
              <a:rPr lang="tr-TR" sz="2000" b="1" dirty="0">
                <a:solidFill>
                  <a:schemeClr val="tx1"/>
                </a:solidFill>
              </a:rPr>
              <a:t>Örnek:  </a:t>
            </a:r>
          </a:p>
          <a:p>
            <a:pPr>
              <a:lnSpc>
                <a:spcPct val="105000"/>
              </a:lnSpc>
            </a:pPr>
            <a:endParaRPr lang="tr-TR" sz="2000" dirty="0">
              <a:solidFill>
                <a:schemeClr val="tx1"/>
              </a:solidFill>
            </a:endParaRPr>
          </a:p>
          <a:p>
            <a:pPr>
              <a:lnSpc>
                <a:spcPct val="105000"/>
              </a:lnSpc>
              <a:buFontTx/>
              <a:buNone/>
            </a:pPr>
            <a:r>
              <a:rPr lang="tr-TR" sz="2000" dirty="0">
                <a:solidFill>
                  <a:schemeClr val="tx1"/>
                </a:solidFill>
              </a:rPr>
              <a:t>     </a:t>
            </a:r>
            <a:r>
              <a:rPr lang="tr-TR" sz="2000" b="1" dirty="0">
                <a:solidFill>
                  <a:schemeClr val="accent2"/>
                </a:solidFill>
                <a:latin typeface="Courier New" pitchFamily="49" charset="0"/>
              </a:rPr>
              <a:t>CREATE PROCEDURE</a:t>
            </a:r>
            <a:r>
              <a:rPr lang="tr-TR" sz="2000" b="1" dirty="0">
                <a:solidFill>
                  <a:schemeClr val="tx1"/>
                </a:solidFill>
                <a:latin typeface="Courier New" pitchFamily="49" charset="0"/>
              </a:rPr>
              <a:t> deneme</a:t>
            </a:r>
          </a:p>
          <a:p>
            <a:pPr>
              <a:lnSpc>
                <a:spcPct val="105000"/>
              </a:lnSpc>
              <a:buFontTx/>
              <a:buNone/>
            </a:pPr>
            <a:r>
              <a:rPr lang="tr-TR" sz="2000" b="1" dirty="0">
                <a:solidFill>
                  <a:schemeClr val="tx1"/>
                </a:solidFill>
                <a:latin typeface="Courier New" pitchFamily="49" charset="0"/>
              </a:rPr>
              <a:t>	 @no </a:t>
            </a:r>
            <a:r>
              <a:rPr lang="tr-TR" sz="2000" b="1" dirty="0">
                <a:solidFill>
                  <a:schemeClr val="accent2"/>
                </a:solidFill>
                <a:latin typeface="Courier New" pitchFamily="49" charset="0"/>
              </a:rPr>
              <a:t>INT</a:t>
            </a:r>
          </a:p>
          <a:p>
            <a:pPr>
              <a:lnSpc>
                <a:spcPct val="105000"/>
              </a:lnSpc>
              <a:buFontTx/>
              <a:buNone/>
            </a:pPr>
            <a:r>
              <a:rPr lang="tr-TR" sz="2000" b="1" dirty="0">
                <a:solidFill>
                  <a:schemeClr val="tx1"/>
                </a:solidFill>
                <a:latin typeface="Courier New" pitchFamily="49" charset="0"/>
              </a:rPr>
              <a:t>   @adi </a:t>
            </a:r>
            <a:r>
              <a:rPr lang="tr-TR" sz="2000" b="1" dirty="0">
                <a:solidFill>
                  <a:schemeClr val="accent2"/>
                </a:solidFill>
                <a:latin typeface="Courier New" pitchFamily="49" charset="0"/>
              </a:rPr>
              <a:t>CHAR</a:t>
            </a:r>
            <a:r>
              <a:rPr lang="tr-TR" sz="2000" b="1" dirty="0">
                <a:solidFill>
                  <a:schemeClr val="tx1"/>
                </a:solidFill>
                <a:latin typeface="Courier New" pitchFamily="49" charset="0"/>
              </a:rPr>
              <a:t>(10)</a:t>
            </a:r>
          </a:p>
          <a:p>
            <a:pPr>
              <a:lnSpc>
                <a:spcPct val="105000"/>
              </a:lnSpc>
              <a:buFontTx/>
              <a:buNone/>
            </a:pPr>
            <a:r>
              <a:rPr lang="tr-TR" sz="2000" b="1" dirty="0">
                <a:solidFill>
                  <a:schemeClr val="accent2"/>
                </a:solidFill>
                <a:latin typeface="Courier New" pitchFamily="49" charset="0"/>
              </a:rPr>
              <a:t>   AS</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SELECT * FROM</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ogrenci</a:t>
            </a:r>
            <a:r>
              <a:rPr lang="tr-TR" sz="2000" b="1" dirty="0">
                <a:solidFill>
                  <a:schemeClr val="tx1"/>
                </a:solidFill>
                <a:latin typeface="Courier New" pitchFamily="49" charset="0"/>
              </a:rPr>
              <a:t> </a:t>
            </a:r>
            <a:r>
              <a:rPr lang="tr-TR" sz="2000" b="1" dirty="0">
                <a:solidFill>
                  <a:schemeClr val="accent2"/>
                </a:solidFill>
                <a:latin typeface="Courier New" pitchFamily="49" charset="0"/>
              </a:rPr>
              <a:t>WHERE</a:t>
            </a:r>
            <a:r>
              <a:rPr lang="tr-TR" sz="2000" b="1" dirty="0">
                <a:solidFill>
                  <a:schemeClr val="tx1"/>
                </a:solidFill>
                <a:latin typeface="Courier New" pitchFamily="49" charset="0"/>
              </a:rPr>
              <a:t> no=@no </a:t>
            </a:r>
            <a:r>
              <a:rPr lang="tr-TR" sz="2000" b="1" dirty="0">
                <a:solidFill>
                  <a:schemeClr val="bg2"/>
                </a:solidFill>
                <a:latin typeface="Courier New" pitchFamily="49" charset="0"/>
              </a:rPr>
              <a:t>AND</a:t>
            </a:r>
            <a:r>
              <a:rPr lang="tr-TR" sz="2000" b="1" dirty="0">
                <a:solidFill>
                  <a:schemeClr val="tx1"/>
                </a:solidFill>
                <a:latin typeface="Courier New" pitchFamily="49" charset="0"/>
              </a:rPr>
              <a:t> adi=@adi</a:t>
            </a:r>
          </a:p>
          <a:p>
            <a:pPr>
              <a:lnSpc>
                <a:spcPct val="105000"/>
              </a:lnSpc>
            </a:pPr>
            <a:endParaRPr lang="tr-TR" sz="2000" b="1" dirty="0">
              <a:solidFill>
                <a:schemeClr val="tx1"/>
              </a:solidFill>
              <a:latin typeface="Courier New" pitchFamily="49" charset="0"/>
            </a:endParaRPr>
          </a:p>
          <a:p>
            <a:pPr>
              <a:lnSpc>
                <a:spcPct val="105000"/>
              </a:lnSpc>
              <a:buFontTx/>
              <a:buNone/>
            </a:pPr>
            <a:r>
              <a:rPr lang="tr-TR" sz="2000" dirty="0">
                <a:solidFill>
                  <a:schemeClr val="tx1"/>
                </a:solidFill>
              </a:rPr>
              <a:t>    Bu </a:t>
            </a:r>
            <a:r>
              <a:rPr lang="tr-TR" sz="2000" dirty="0" err="1">
                <a:solidFill>
                  <a:schemeClr val="tx1"/>
                </a:solidFill>
              </a:rPr>
              <a:t>Procedure’ü</a:t>
            </a:r>
            <a:r>
              <a:rPr lang="tr-TR" sz="2000" dirty="0">
                <a:solidFill>
                  <a:schemeClr val="tx1"/>
                </a:solidFill>
              </a:rPr>
              <a:t> çalıştırmak için </a:t>
            </a:r>
            <a:r>
              <a:rPr lang="tr-TR" sz="2000" dirty="0" err="1">
                <a:solidFill>
                  <a:schemeClr val="tx1"/>
                </a:solidFill>
              </a:rPr>
              <a:t>Execute</a:t>
            </a:r>
            <a:r>
              <a:rPr lang="tr-TR" sz="2000" dirty="0">
                <a:solidFill>
                  <a:schemeClr val="tx1"/>
                </a:solidFill>
              </a:rPr>
              <a:t> (</a:t>
            </a:r>
            <a:r>
              <a:rPr lang="tr-TR" sz="2000" dirty="0" err="1">
                <a:solidFill>
                  <a:schemeClr val="tx1"/>
                </a:solidFill>
              </a:rPr>
              <a:t>Exec</a:t>
            </a:r>
            <a:r>
              <a:rPr lang="tr-TR" sz="2000" dirty="0">
                <a:solidFill>
                  <a:schemeClr val="tx1"/>
                </a:solidFill>
              </a:rPr>
              <a:t>) deyimi kullanılır.</a:t>
            </a:r>
          </a:p>
          <a:p>
            <a:pPr>
              <a:lnSpc>
                <a:spcPct val="105000"/>
              </a:lnSpc>
            </a:pPr>
            <a:endParaRPr lang="tr-TR" sz="2000" dirty="0">
              <a:solidFill>
                <a:schemeClr val="tx1"/>
              </a:solidFill>
            </a:endParaRPr>
          </a:p>
          <a:p>
            <a:pPr>
              <a:lnSpc>
                <a:spcPct val="105000"/>
              </a:lnSpc>
              <a:buFontTx/>
              <a:buNone/>
            </a:pPr>
            <a:r>
              <a:rPr lang="tr-TR" sz="2000" dirty="0">
                <a:solidFill>
                  <a:schemeClr val="tx1"/>
                </a:solidFill>
              </a:rPr>
              <a:t>          </a:t>
            </a:r>
            <a:r>
              <a:rPr lang="tr-TR" sz="2000" b="1" dirty="0">
                <a:solidFill>
                  <a:schemeClr val="accent2"/>
                </a:solidFill>
                <a:latin typeface="Courier New" pitchFamily="49" charset="0"/>
              </a:rPr>
              <a:t>EXEC DENEME</a:t>
            </a:r>
            <a:r>
              <a:rPr lang="tr-TR" sz="2000" b="1" dirty="0">
                <a:solidFill>
                  <a:schemeClr val="tx1"/>
                </a:solidFill>
                <a:latin typeface="Courier New" pitchFamily="49" charset="0"/>
              </a:rPr>
              <a:t> @no=510,@adi=</a:t>
            </a:r>
            <a:r>
              <a:rPr lang="tr-TR" sz="2000" b="1" dirty="0">
                <a:solidFill>
                  <a:srgbClr val="FF0000"/>
                </a:solidFill>
                <a:latin typeface="Courier New" pitchFamily="49" charset="0"/>
              </a:rPr>
              <a:t>'burcu'</a:t>
            </a:r>
            <a:r>
              <a:rPr lang="tr-TR" sz="2000" b="1" dirty="0">
                <a:solidFill>
                  <a:schemeClr val="tx1"/>
                </a:solidFill>
                <a:latin typeface="Courier New" pitchFamily="49" charset="0"/>
              </a:rPr>
              <a:t> ;</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EXEC DENEME</a:t>
            </a:r>
            <a:r>
              <a:rPr lang="tr-TR" sz="2000" b="1" dirty="0">
                <a:solidFill>
                  <a:schemeClr val="tx1"/>
                </a:solidFill>
                <a:latin typeface="Courier New" pitchFamily="49" charset="0"/>
              </a:rPr>
              <a:t> 510, </a:t>
            </a:r>
            <a:r>
              <a:rPr lang="tr-TR" sz="2000" b="1" dirty="0">
                <a:solidFill>
                  <a:srgbClr val="FF0000"/>
                </a:solidFill>
                <a:latin typeface="Courier New" pitchFamily="49" charset="0"/>
              </a:rPr>
              <a:t>'burcu'</a:t>
            </a:r>
            <a:r>
              <a:rPr lang="tr-TR" sz="2000" b="1" dirty="0">
                <a:solidFill>
                  <a:schemeClr val="tx1"/>
                </a:solidFill>
                <a:latin typeface="Courier New" pitchFamily="49" charset="0"/>
              </a:rPr>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68643" name="Rectangle 3"/>
          <p:cNvSpPr>
            <a:spLocks noGrp="1" noChangeArrowheads="1"/>
          </p:cNvSpPr>
          <p:nvPr>
            <p:ph type="body" idx="1"/>
          </p:nvPr>
        </p:nvSpPr>
        <p:spPr>
          <a:xfrm>
            <a:off x="251520" y="332656"/>
            <a:ext cx="8077200" cy="5399088"/>
          </a:xfrm>
        </p:spPr>
        <p:txBody>
          <a:bodyPr/>
          <a:lstStyle/>
          <a:p>
            <a:pPr>
              <a:lnSpc>
                <a:spcPct val="105000"/>
              </a:lnSpc>
            </a:pPr>
            <a:r>
              <a:rPr lang="tr-TR" sz="1800" dirty="0"/>
              <a:t> </a:t>
            </a:r>
            <a:r>
              <a:rPr lang="tr-TR" sz="2000" b="1" u="sng" dirty="0">
                <a:solidFill>
                  <a:srgbClr val="D60093"/>
                </a:solidFill>
                <a:effectLst>
                  <a:outerShdw blurRad="38100" dist="38100" dir="2700000" algn="tl">
                    <a:srgbClr val="000000">
                      <a:alpha val="43137"/>
                    </a:srgbClr>
                  </a:outerShdw>
                </a:effectLst>
              </a:rPr>
              <a:t>Örnek: </a:t>
            </a:r>
            <a:r>
              <a:rPr lang="tr-TR" sz="1800" dirty="0">
                <a:solidFill>
                  <a:schemeClr val="tx1"/>
                </a:solidFill>
              </a:rPr>
              <a:t>Parametre olarak girilen numaraya ait öğrencinin tüm bilgilerini 3 defa listeleyen bir </a:t>
            </a:r>
            <a:r>
              <a:rPr lang="tr-TR" sz="1800" dirty="0" err="1">
                <a:solidFill>
                  <a:schemeClr val="tx1"/>
                </a:solidFill>
              </a:rPr>
              <a:t>Stored</a:t>
            </a:r>
            <a:r>
              <a:rPr lang="tr-TR" sz="1800" dirty="0">
                <a:solidFill>
                  <a:schemeClr val="tx1"/>
                </a:solidFill>
              </a:rPr>
              <a:t> </a:t>
            </a:r>
            <a:r>
              <a:rPr lang="tr-TR" sz="1800" dirty="0" err="1">
                <a:solidFill>
                  <a:schemeClr val="tx1"/>
                </a:solidFill>
              </a:rPr>
              <a:t>Procedure</a:t>
            </a:r>
            <a:r>
              <a:rPr lang="tr-TR" sz="1800" dirty="0">
                <a:solidFill>
                  <a:schemeClr val="tx1"/>
                </a:solidFill>
              </a:rPr>
              <a:t> yazınız. (Okul Projesi)</a:t>
            </a:r>
          </a:p>
          <a:p>
            <a:pPr>
              <a:lnSpc>
                <a:spcPct val="105000"/>
              </a:lnSpc>
            </a:pPr>
            <a:endParaRPr lang="tr-TR" sz="1800" dirty="0">
              <a:solidFill>
                <a:schemeClr val="tx1"/>
              </a:solidFill>
            </a:endParaRPr>
          </a:p>
          <a:p>
            <a:pPr>
              <a:lnSpc>
                <a:spcPct val="105000"/>
              </a:lnSpc>
              <a:buFontTx/>
              <a:buNone/>
            </a:pPr>
            <a:r>
              <a:rPr lang="tr-TR" sz="1800" dirty="0">
                <a:solidFill>
                  <a:schemeClr val="tx1"/>
                </a:solidFill>
              </a:rPr>
              <a:t>          </a:t>
            </a:r>
            <a:r>
              <a:rPr lang="tr-TR" sz="1800" b="1" dirty="0" err="1">
                <a:solidFill>
                  <a:schemeClr val="accent2"/>
                </a:solidFill>
                <a:latin typeface="Courier New" pitchFamily="49" charset="0"/>
              </a:rPr>
              <a:t>Create</a:t>
            </a:r>
            <a:r>
              <a:rPr lang="tr-TR" sz="1800" b="1" dirty="0">
                <a:solidFill>
                  <a:schemeClr val="accent2"/>
                </a:solidFill>
                <a:latin typeface="Courier New" pitchFamily="49" charset="0"/>
              </a:rPr>
              <a:t> </a:t>
            </a:r>
            <a:r>
              <a:rPr lang="tr-TR" sz="1800" b="1" dirty="0" err="1">
                <a:solidFill>
                  <a:schemeClr val="accent2"/>
                </a:solidFill>
                <a:latin typeface="Courier New" pitchFamily="49" charset="0"/>
              </a:rPr>
              <a:t>proc</a:t>
            </a:r>
            <a:r>
              <a:rPr lang="tr-TR" sz="1800" b="1" dirty="0">
                <a:solidFill>
                  <a:schemeClr val="tx1"/>
                </a:solidFill>
                <a:latin typeface="Courier New" pitchFamily="49" charset="0"/>
              </a:rPr>
              <a:t> tek3</a:t>
            </a:r>
          </a:p>
          <a:p>
            <a:pPr>
              <a:lnSpc>
                <a:spcPct val="105000"/>
              </a:lnSpc>
              <a:buFontTx/>
              <a:buNone/>
            </a:pPr>
            <a:r>
              <a:rPr lang="tr-TR" sz="1800" b="1" dirty="0">
                <a:solidFill>
                  <a:schemeClr val="tx1"/>
                </a:solidFill>
                <a:latin typeface="Courier New" pitchFamily="49" charset="0"/>
              </a:rPr>
              <a:t>     @numara </a:t>
            </a:r>
            <a:r>
              <a:rPr lang="tr-TR" sz="1800" b="1" dirty="0" err="1">
                <a:solidFill>
                  <a:schemeClr val="accent2"/>
                </a:solidFill>
                <a:latin typeface="Courier New" pitchFamily="49" charset="0"/>
              </a:rPr>
              <a:t>int</a:t>
            </a:r>
            <a:r>
              <a:rPr lang="tr-TR" sz="1800" b="1" dirty="0">
                <a:solidFill>
                  <a:schemeClr val="accent2"/>
                </a:solidFill>
                <a:latin typeface="Courier New" pitchFamily="49" charset="0"/>
              </a:rPr>
              <a:t> AS</a:t>
            </a:r>
          </a:p>
          <a:p>
            <a:pPr>
              <a:lnSpc>
                <a:spcPct val="105000"/>
              </a:lnSpc>
              <a:buFontTx/>
              <a:buNone/>
            </a:pPr>
            <a:r>
              <a:rPr lang="tr-TR" sz="1800" b="1" dirty="0">
                <a:solidFill>
                  <a:schemeClr val="tx1"/>
                </a:solidFill>
                <a:latin typeface="Courier New" pitchFamily="49" charset="0"/>
              </a:rPr>
              <a:t>     </a:t>
            </a:r>
            <a:r>
              <a:rPr lang="tr-TR" sz="1800" b="1" dirty="0" err="1">
                <a:solidFill>
                  <a:schemeClr val="accent2"/>
                </a:solidFill>
                <a:latin typeface="Courier New" pitchFamily="49" charset="0"/>
              </a:rPr>
              <a:t>Declare</a:t>
            </a:r>
            <a:r>
              <a:rPr lang="tr-TR" sz="1800" b="1" dirty="0">
                <a:solidFill>
                  <a:schemeClr val="tx1"/>
                </a:solidFill>
                <a:latin typeface="Courier New" pitchFamily="49" charset="0"/>
              </a:rPr>
              <a:t> @</a:t>
            </a:r>
            <a:r>
              <a:rPr lang="tr-TR" sz="1800" b="1" dirty="0" err="1">
                <a:solidFill>
                  <a:schemeClr val="tx1"/>
                </a:solidFill>
                <a:latin typeface="Courier New" pitchFamily="49" charset="0"/>
              </a:rPr>
              <a:t>sayi</a:t>
            </a:r>
            <a:r>
              <a:rPr lang="tr-TR" sz="1800" b="1" dirty="0">
                <a:solidFill>
                  <a:schemeClr val="tx1"/>
                </a:solidFill>
                <a:latin typeface="Courier New" pitchFamily="49" charset="0"/>
              </a:rPr>
              <a:t> </a:t>
            </a:r>
            <a:r>
              <a:rPr lang="tr-TR" sz="1800" b="1" dirty="0" err="1">
                <a:solidFill>
                  <a:schemeClr val="accent2"/>
                </a:solidFill>
                <a:latin typeface="Courier New" pitchFamily="49" charset="0"/>
              </a:rPr>
              <a:t>smallint</a:t>
            </a:r>
            <a:endParaRPr lang="tr-TR" sz="1800" b="1" dirty="0">
              <a:solidFill>
                <a:schemeClr val="accent2"/>
              </a:solidFill>
              <a:latin typeface="Courier New" pitchFamily="49" charset="0"/>
            </a:endParaRP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Set</a:t>
            </a:r>
            <a:r>
              <a:rPr lang="tr-TR" sz="1800" b="1" dirty="0">
                <a:solidFill>
                  <a:schemeClr val="tx1"/>
                </a:solidFill>
                <a:latin typeface="Courier New" pitchFamily="49" charset="0"/>
              </a:rPr>
              <a:t> @</a:t>
            </a:r>
            <a:r>
              <a:rPr lang="tr-TR" sz="1800" b="1" dirty="0" err="1">
                <a:solidFill>
                  <a:schemeClr val="tx1"/>
                </a:solidFill>
                <a:latin typeface="Courier New" pitchFamily="49" charset="0"/>
              </a:rPr>
              <a:t>sayi</a:t>
            </a:r>
            <a:r>
              <a:rPr lang="tr-TR" sz="1800" b="1" dirty="0">
                <a:solidFill>
                  <a:schemeClr val="tx1"/>
                </a:solidFill>
                <a:latin typeface="Courier New" pitchFamily="49" charset="0"/>
              </a:rPr>
              <a:t>=0</a:t>
            </a:r>
          </a:p>
          <a:p>
            <a:pPr>
              <a:lnSpc>
                <a:spcPct val="105000"/>
              </a:lnSpc>
              <a:buFontTx/>
              <a:buNone/>
            </a:pPr>
            <a:r>
              <a:rPr lang="tr-TR" sz="1800" b="1" dirty="0">
                <a:solidFill>
                  <a:schemeClr val="tx1"/>
                </a:solidFill>
                <a:latin typeface="Courier New" pitchFamily="49" charset="0"/>
              </a:rPr>
              <a:t>     </a:t>
            </a:r>
            <a:r>
              <a:rPr lang="tr-TR" sz="1800" b="1" dirty="0" err="1">
                <a:solidFill>
                  <a:schemeClr val="accent2"/>
                </a:solidFill>
                <a:latin typeface="Courier New" pitchFamily="49" charset="0"/>
              </a:rPr>
              <a:t>While</a:t>
            </a:r>
            <a:r>
              <a:rPr lang="tr-TR" sz="1800" b="1" dirty="0">
                <a:solidFill>
                  <a:schemeClr val="tx1"/>
                </a:solidFill>
                <a:latin typeface="Courier New" pitchFamily="49" charset="0"/>
              </a:rPr>
              <a:t> (@</a:t>
            </a:r>
            <a:r>
              <a:rPr lang="tr-TR" sz="1800" b="1" dirty="0" err="1">
                <a:solidFill>
                  <a:schemeClr val="tx1"/>
                </a:solidFill>
                <a:latin typeface="Courier New" pitchFamily="49" charset="0"/>
              </a:rPr>
              <a:t>sayi</a:t>
            </a:r>
            <a:r>
              <a:rPr lang="tr-TR" sz="1800" b="1" dirty="0">
                <a:solidFill>
                  <a:schemeClr val="tx1"/>
                </a:solidFill>
                <a:latin typeface="Courier New" pitchFamily="49" charset="0"/>
              </a:rPr>
              <a:t>&lt;3)</a:t>
            </a:r>
          </a:p>
          <a:p>
            <a:pPr>
              <a:lnSpc>
                <a:spcPct val="105000"/>
              </a:lnSpc>
              <a:buFontTx/>
              <a:buNone/>
            </a:pPr>
            <a:r>
              <a:rPr lang="tr-TR" sz="1800" b="1" dirty="0">
                <a:solidFill>
                  <a:schemeClr val="tx1"/>
                </a:solidFill>
                <a:latin typeface="Courier New" pitchFamily="49" charset="0"/>
              </a:rPr>
              <a:t>     </a:t>
            </a:r>
            <a:r>
              <a:rPr lang="tr-TR" sz="1800" b="1" dirty="0" err="1">
                <a:solidFill>
                  <a:schemeClr val="accent2"/>
                </a:solidFill>
                <a:latin typeface="Courier New" pitchFamily="49" charset="0"/>
              </a:rPr>
              <a:t>Begin</a:t>
            </a:r>
            <a:endParaRPr lang="tr-TR" sz="1800" b="1" dirty="0">
              <a:solidFill>
                <a:schemeClr val="accent2"/>
              </a:solidFill>
              <a:latin typeface="Courier New" pitchFamily="49" charset="0"/>
            </a:endParaRPr>
          </a:p>
          <a:p>
            <a:pPr>
              <a:lnSpc>
                <a:spcPct val="105000"/>
              </a:lnSpc>
              <a:buFontTx/>
              <a:buNone/>
            </a:pPr>
            <a:r>
              <a:rPr lang="tr-TR" sz="1800" b="1" dirty="0">
                <a:solidFill>
                  <a:schemeClr val="tx1"/>
                </a:solidFill>
                <a:latin typeface="Courier New" pitchFamily="49" charset="0"/>
              </a:rPr>
              <a:t>     </a:t>
            </a:r>
            <a:r>
              <a:rPr lang="tr-TR" sz="1800" b="1" dirty="0" err="1">
                <a:solidFill>
                  <a:schemeClr val="accent2"/>
                </a:solidFill>
                <a:latin typeface="Courier New" pitchFamily="49" charset="0"/>
              </a:rPr>
              <a:t>Select</a:t>
            </a:r>
            <a:r>
              <a:rPr lang="tr-TR" sz="1800" b="1" dirty="0">
                <a:solidFill>
                  <a:schemeClr val="tx1"/>
                </a:solidFill>
                <a:latin typeface="Courier New" pitchFamily="49" charset="0"/>
              </a:rPr>
              <a:t> adi,</a:t>
            </a:r>
            <a:r>
              <a:rPr lang="tr-TR" sz="1800" b="1" dirty="0" err="1">
                <a:solidFill>
                  <a:schemeClr val="tx1"/>
                </a:solidFill>
                <a:latin typeface="Courier New" pitchFamily="49" charset="0"/>
              </a:rPr>
              <a:t>soyadi</a:t>
            </a:r>
            <a:r>
              <a:rPr lang="tr-TR" sz="1800" b="1" dirty="0">
                <a:solidFill>
                  <a:schemeClr val="tx1"/>
                </a:solidFill>
                <a:latin typeface="Courier New" pitchFamily="49" charset="0"/>
              </a:rPr>
              <a:t> </a:t>
            </a:r>
            <a:r>
              <a:rPr lang="tr-TR" sz="1800" b="1" dirty="0" err="1">
                <a:solidFill>
                  <a:schemeClr val="accent2"/>
                </a:solidFill>
                <a:latin typeface="Courier New" pitchFamily="49" charset="0"/>
              </a:rPr>
              <a:t>from</a:t>
            </a:r>
            <a:r>
              <a:rPr lang="tr-TR" sz="1800" b="1" dirty="0">
                <a:solidFill>
                  <a:schemeClr val="tx1"/>
                </a:solidFill>
                <a:latin typeface="Courier New" pitchFamily="49" charset="0"/>
              </a:rPr>
              <a:t> </a:t>
            </a:r>
            <a:r>
              <a:rPr lang="tr-TR" sz="1800" b="1" dirty="0" err="1">
                <a:solidFill>
                  <a:schemeClr val="tx1"/>
                </a:solidFill>
                <a:latin typeface="Courier New" pitchFamily="49" charset="0"/>
              </a:rPr>
              <a:t>ogrenci</a:t>
            </a:r>
            <a:r>
              <a:rPr lang="tr-TR" sz="1800" b="1" dirty="0">
                <a:solidFill>
                  <a:schemeClr val="tx1"/>
                </a:solidFill>
                <a:latin typeface="Courier New" pitchFamily="49" charset="0"/>
              </a:rPr>
              <a:t> </a:t>
            </a:r>
            <a:r>
              <a:rPr lang="tr-TR" sz="1800" b="1" dirty="0" err="1">
                <a:solidFill>
                  <a:schemeClr val="accent2"/>
                </a:solidFill>
                <a:latin typeface="Courier New" pitchFamily="49" charset="0"/>
              </a:rPr>
              <a:t>where</a:t>
            </a:r>
            <a:r>
              <a:rPr lang="tr-TR" sz="1800" b="1" dirty="0">
                <a:solidFill>
                  <a:schemeClr val="tx1"/>
                </a:solidFill>
                <a:latin typeface="Courier New" pitchFamily="49" charset="0"/>
              </a:rPr>
              <a:t> no=@numara</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Set</a:t>
            </a:r>
            <a:r>
              <a:rPr lang="tr-TR" sz="1800" b="1" dirty="0">
                <a:solidFill>
                  <a:schemeClr val="tx1"/>
                </a:solidFill>
                <a:latin typeface="Courier New" pitchFamily="49" charset="0"/>
              </a:rPr>
              <a:t> @</a:t>
            </a:r>
            <a:r>
              <a:rPr lang="tr-TR" sz="1800" b="1" dirty="0" err="1">
                <a:solidFill>
                  <a:schemeClr val="tx1"/>
                </a:solidFill>
                <a:latin typeface="Courier New" pitchFamily="49" charset="0"/>
              </a:rPr>
              <a:t>sayi</a:t>
            </a:r>
            <a:r>
              <a:rPr lang="tr-TR" sz="1800" b="1" dirty="0">
                <a:solidFill>
                  <a:schemeClr val="tx1"/>
                </a:solidFill>
                <a:latin typeface="Courier New" pitchFamily="49" charset="0"/>
              </a:rPr>
              <a:t>=@</a:t>
            </a:r>
            <a:r>
              <a:rPr lang="tr-TR" sz="1800" b="1" dirty="0" err="1">
                <a:solidFill>
                  <a:schemeClr val="tx1"/>
                </a:solidFill>
                <a:latin typeface="Courier New" pitchFamily="49" charset="0"/>
              </a:rPr>
              <a:t>sayi</a:t>
            </a:r>
            <a:r>
              <a:rPr lang="tr-TR" sz="1800" b="1" dirty="0">
                <a:solidFill>
                  <a:schemeClr val="tx1"/>
                </a:solidFill>
                <a:latin typeface="Courier New" pitchFamily="49" charset="0"/>
              </a:rPr>
              <a:t>+1</a:t>
            </a:r>
          </a:p>
          <a:p>
            <a:pPr>
              <a:lnSpc>
                <a:spcPct val="105000"/>
              </a:lnSpc>
              <a:buFontTx/>
              <a:buNone/>
            </a:pPr>
            <a:r>
              <a:rPr lang="tr-TR" sz="1800" b="1" dirty="0">
                <a:solidFill>
                  <a:schemeClr val="tx1"/>
                </a:solidFill>
                <a:latin typeface="Courier New" pitchFamily="49" charset="0"/>
              </a:rPr>
              <a:t>     </a:t>
            </a:r>
            <a:r>
              <a:rPr lang="tr-TR" sz="1800" b="1" dirty="0" err="1">
                <a:solidFill>
                  <a:schemeClr val="accent2"/>
                </a:solidFill>
                <a:latin typeface="Courier New" pitchFamily="49" charset="0"/>
              </a:rPr>
              <a:t>End</a:t>
            </a:r>
            <a:endParaRPr lang="tr-TR" sz="1800" b="1" dirty="0">
              <a:solidFill>
                <a:schemeClr val="accent2"/>
              </a:solidFill>
              <a:latin typeface="Courier New" pitchFamily="49" charset="0"/>
            </a:endParaRPr>
          </a:p>
          <a:p>
            <a:pPr>
              <a:lnSpc>
                <a:spcPct val="105000"/>
              </a:lnSpc>
              <a:buFontTx/>
              <a:buNone/>
            </a:pPr>
            <a:r>
              <a:rPr lang="tr-TR" sz="1800" b="1" dirty="0">
                <a:solidFill>
                  <a:schemeClr val="tx1"/>
                </a:solidFill>
                <a:latin typeface="Courier New" pitchFamily="49" charset="0"/>
              </a:rPr>
              <a:t>     </a:t>
            </a:r>
            <a:r>
              <a:rPr lang="tr-TR" sz="1800" b="1" dirty="0" err="1">
                <a:solidFill>
                  <a:schemeClr val="accent2"/>
                </a:solidFill>
                <a:latin typeface="Courier New" pitchFamily="49" charset="0"/>
              </a:rPr>
              <a:t>go</a:t>
            </a:r>
            <a:endParaRPr lang="tr-TR" sz="1800" b="1" dirty="0">
              <a:solidFill>
                <a:schemeClr val="accent2"/>
              </a:solidFill>
              <a:latin typeface="Courier New" pitchFamily="49" charset="0"/>
            </a:endParaRPr>
          </a:p>
          <a:p>
            <a:pPr>
              <a:lnSpc>
                <a:spcPct val="105000"/>
              </a:lnSpc>
              <a:buFontTx/>
              <a:buNone/>
            </a:pPr>
            <a:r>
              <a:rPr lang="tr-TR" sz="1800" b="1" dirty="0">
                <a:solidFill>
                  <a:schemeClr val="accent2"/>
                </a:solidFill>
                <a:latin typeface="Courier New" pitchFamily="49" charset="0"/>
              </a:rPr>
              <a:t>     </a:t>
            </a:r>
          </a:p>
          <a:p>
            <a:pPr>
              <a:lnSpc>
                <a:spcPct val="105000"/>
              </a:lnSpc>
              <a:buFontTx/>
              <a:buNone/>
            </a:pPr>
            <a:r>
              <a:rPr lang="tr-TR" sz="1800" b="1" dirty="0">
                <a:solidFill>
                  <a:schemeClr val="tx1"/>
                </a:solidFill>
                <a:latin typeface="Courier New" pitchFamily="49" charset="0"/>
              </a:rPr>
              <a:t>    </a:t>
            </a:r>
            <a:r>
              <a:rPr lang="tr-TR" sz="1800" b="1" dirty="0" err="1">
                <a:solidFill>
                  <a:schemeClr val="accent2"/>
                </a:solidFill>
                <a:latin typeface="Courier New" pitchFamily="49" charset="0"/>
              </a:rPr>
              <a:t>Exec</a:t>
            </a:r>
            <a:r>
              <a:rPr lang="tr-TR" sz="1800" b="1" dirty="0">
                <a:solidFill>
                  <a:schemeClr val="tx1"/>
                </a:solidFill>
                <a:latin typeface="Courier New" pitchFamily="49" charset="0"/>
              </a:rPr>
              <a:t> tek3 @numara=5531519</a:t>
            </a:r>
          </a:p>
        </p:txBody>
      </p:sp>
      <p:pic>
        <p:nvPicPr>
          <p:cNvPr id="368644" name="Picture 4" descr="Ekran Alıntısı"/>
          <p:cNvPicPr>
            <a:picLocks noChangeAspect="1" noChangeArrowheads="1"/>
          </p:cNvPicPr>
          <p:nvPr/>
        </p:nvPicPr>
        <p:blipFill>
          <a:blip r:embed="rId2" cstate="print"/>
          <a:srcRect/>
          <a:stretch>
            <a:fillRect/>
          </a:stretch>
        </p:blipFill>
        <p:spPr bwMode="auto">
          <a:xfrm>
            <a:off x="4572000" y="3789040"/>
            <a:ext cx="3672408" cy="2592288"/>
          </a:xfrm>
          <a:prstGeom prst="rect">
            <a:avLst/>
          </a:prstGeom>
          <a:noFill/>
          <a:ln w="9525">
            <a:solidFill>
              <a:srgbClr val="FF61CE"/>
            </a:solidFill>
            <a:miter lim="800000"/>
            <a:headEnd/>
            <a:tailEnd/>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69667" name="Rectangle 3"/>
          <p:cNvSpPr>
            <a:spLocks noGrp="1" noChangeArrowheads="1"/>
          </p:cNvSpPr>
          <p:nvPr>
            <p:ph type="body" idx="1"/>
          </p:nvPr>
        </p:nvSpPr>
        <p:spPr>
          <a:xfrm>
            <a:off x="755576" y="548382"/>
            <a:ext cx="8221737" cy="6409010"/>
          </a:xfrm>
        </p:spPr>
        <p:txBody>
          <a:bodyPr/>
          <a:lstStyle/>
          <a:p>
            <a:pPr>
              <a:lnSpc>
                <a:spcPct val="105000"/>
              </a:lnSpc>
            </a:pPr>
            <a:r>
              <a:rPr lang="tr-TR" sz="1800" b="1" u="sng" dirty="0">
                <a:solidFill>
                  <a:srgbClr val="D60093"/>
                </a:solidFill>
                <a:effectLst>
                  <a:outerShdw blurRad="38100" dist="38100" dir="2700000" algn="tl">
                    <a:srgbClr val="000000">
                      <a:alpha val="43137"/>
                    </a:srgbClr>
                  </a:outerShdw>
                </a:effectLst>
              </a:rPr>
              <a:t>Örnek: </a:t>
            </a:r>
            <a:r>
              <a:rPr lang="tr-TR" sz="2000" dirty="0">
                <a:solidFill>
                  <a:schemeClr val="tx1"/>
                </a:solidFill>
              </a:rPr>
              <a:t>Ortalamaya göre sonuç bölümüne geçti veya kaldı yazan program yapınız.</a:t>
            </a:r>
            <a:endParaRPr lang="tr-TR" sz="1800" dirty="0">
              <a:solidFill>
                <a:schemeClr val="tx1"/>
              </a:solidFill>
            </a:endParaRPr>
          </a:p>
          <a:p>
            <a:pPr>
              <a:lnSpc>
                <a:spcPct val="105000"/>
              </a:lnSpc>
            </a:pPr>
            <a:endParaRPr lang="tr-TR" sz="1800" dirty="0">
              <a:solidFill>
                <a:schemeClr val="tx1"/>
              </a:solidFill>
            </a:endParaRPr>
          </a:p>
          <a:p>
            <a:pPr>
              <a:lnSpc>
                <a:spcPct val="105000"/>
              </a:lnSpc>
            </a:pPr>
            <a:endParaRPr lang="tr-TR" sz="1800" dirty="0">
              <a:solidFill>
                <a:schemeClr val="tx1"/>
              </a:solidFill>
            </a:endParaRPr>
          </a:p>
          <a:p>
            <a:pPr>
              <a:lnSpc>
                <a:spcPct val="105000"/>
              </a:lnSpc>
            </a:pPr>
            <a:endParaRPr lang="tr-TR" sz="1800" dirty="0">
              <a:solidFill>
                <a:schemeClr val="tx1"/>
              </a:solidFill>
            </a:endParaRPr>
          </a:p>
          <a:p>
            <a:pPr>
              <a:lnSpc>
                <a:spcPct val="105000"/>
              </a:lnSpc>
            </a:pPr>
            <a:endParaRPr lang="tr-TR" sz="1800" dirty="0">
              <a:solidFill>
                <a:schemeClr val="tx1"/>
              </a:solidFill>
            </a:endParaRPr>
          </a:p>
          <a:p>
            <a:pPr>
              <a:lnSpc>
                <a:spcPct val="105000"/>
              </a:lnSpc>
            </a:pPr>
            <a:endParaRPr lang="tr-TR" sz="1800" dirty="0">
              <a:solidFill>
                <a:schemeClr val="tx1"/>
              </a:solidFill>
            </a:endParaRP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CREATE PROCEDURE</a:t>
            </a:r>
            <a:r>
              <a:rPr lang="tr-TR" sz="1800" b="1" dirty="0">
                <a:solidFill>
                  <a:schemeClr val="tx1"/>
                </a:solidFill>
                <a:latin typeface="Courier New" pitchFamily="49" charset="0"/>
              </a:rPr>
              <a:t> durum</a:t>
            </a:r>
          </a:p>
          <a:p>
            <a:pPr>
              <a:lnSpc>
                <a:spcPct val="105000"/>
              </a:lnSpc>
              <a:buFontTx/>
              <a:buNone/>
            </a:pPr>
            <a:r>
              <a:rPr lang="tr-TR" sz="1800" b="1" dirty="0">
                <a:solidFill>
                  <a:schemeClr val="tx1"/>
                </a:solidFill>
                <a:latin typeface="Courier New" pitchFamily="49" charset="0"/>
              </a:rPr>
              <a:t>   @no </a:t>
            </a:r>
            <a:r>
              <a:rPr lang="tr-TR" sz="1800" b="1" dirty="0">
                <a:solidFill>
                  <a:schemeClr val="accent2"/>
                </a:solidFill>
                <a:latin typeface="Courier New" pitchFamily="49" charset="0"/>
              </a:rPr>
              <a:t>CHAR</a:t>
            </a:r>
            <a:r>
              <a:rPr lang="tr-TR" sz="1800" b="1" dirty="0">
                <a:solidFill>
                  <a:schemeClr val="tx1"/>
                </a:solidFill>
                <a:latin typeface="Courier New" pitchFamily="49" charset="0"/>
              </a:rPr>
              <a:t>(8)</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AS</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DECLARE</a:t>
            </a:r>
            <a:r>
              <a:rPr lang="tr-TR" sz="1800" b="1" dirty="0">
                <a:solidFill>
                  <a:schemeClr val="tx1"/>
                </a:solidFill>
                <a:latin typeface="Courier New" pitchFamily="49" charset="0"/>
              </a:rPr>
              <a:t> @</a:t>
            </a:r>
            <a:r>
              <a:rPr lang="tr-TR" sz="1800" b="1" dirty="0" smtClean="0">
                <a:solidFill>
                  <a:schemeClr val="tx1"/>
                </a:solidFill>
                <a:latin typeface="Courier New" pitchFamily="49" charset="0"/>
              </a:rPr>
              <a:t>durum </a:t>
            </a:r>
            <a:r>
              <a:rPr lang="tr-TR" sz="1800" b="1" dirty="0" err="1">
                <a:solidFill>
                  <a:schemeClr val="accent2"/>
                </a:solidFill>
                <a:latin typeface="Courier New" pitchFamily="49" charset="0"/>
              </a:rPr>
              <a:t>char</a:t>
            </a:r>
            <a:r>
              <a:rPr lang="tr-TR" sz="1800" b="1" dirty="0">
                <a:solidFill>
                  <a:schemeClr val="accent2"/>
                </a:solidFill>
                <a:latin typeface="Courier New" pitchFamily="49" charset="0"/>
              </a:rPr>
              <a:t>(5)</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IF</a:t>
            </a:r>
            <a:r>
              <a:rPr lang="tr-TR" sz="1800" b="1" dirty="0">
                <a:solidFill>
                  <a:schemeClr val="tx1"/>
                </a:solidFill>
                <a:latin typeface="Courier New" pitchFamily="49" charset="0"/>
              </a:rPr>
              <a:t> (</a:t>
            </a:r>
            <a:r>
              <a:rPr lang="tr-TR" sz="1800" b="1" dirty="0">
                <a:solidFill>
                  <a:schemeClr val="accent2"/>
                </a:solidFill>
                <a:latin typeface="Courier New" pitchFamily="49" charset="0"/>
              </a:rPr>
              <a:t>SELECT</a:t>
            </a:r>
            <a:r>
              <a:rPr lang="tr-TR" sz="1800" b="1" dirty="0">
                <a:solidFill>
                  <a:schemeClr val="tx1"/>
                </a:solidFill>
                <a:latin typeface="Courier New" pitchFamily="49" charset="0"/>
              </a:rPr>
              <a:t> ortalama </a:t>
            </a:r>
            <a:r>
              <a:rPr lang="tr-TR" sz="1800" b="1" dirty="0">
                <a:solidFill>
                  <a:schemeClr val="accent2"/>
                </a:solidFill>
                <a:latin typeface="Courier New" pitchFamily="49" charset="0"/>
              </a:rPr>
              <a:t>FROM</a:t>
            </a:r>
            <a:r>
              <a:rPr lang="tr-TR" sz="1800" b="1" dirty="0">
                <a:solidFill>
                  <a:schemeClr val="tx1"/>
                </a:solidFill>
                <a:latin typeface="Courier New" pitchFamily="49" charset="0"/>
              </a:rPr>
              <a:t> </a:t>
            </a:r>
            <a:r>
              <a:rPr lang="tr-TR" sz="1800" b="1" dirty="0" err="1">
                <a:solidFill>
                  <a:schemeClr val="tx1"/>
                </a:solidFill>
                <a:latin typeface="Courier New" pitchFamily="49" charset="0"/>
              </a:rPr>
              <a:t>ogrenci</a:t>
            </a:r>
            <a:r>
              <a:rPr lang="tr-TR" sz="1800" b="1" dirty="0">
                <a:solidFill>
                  <a:schemeClr val="tx1"/>
                </a:solidFill>
                <a:latin typeface="Courier New" pitchFamily="49" charset="0"/>
              </a:rPr>
              <a:t> </a:t>
            </a:r>
            <a:r>
              <a:rPr lang="tr-TR" sz="1800" b="1" dirty="0">
                <a:solidFill>
                  <a:schemeClr val="accent2"/>
                </a:solidFill>
                <a:latin typeface="Courier New" pitchFamily="49" charset="0"/>
              </a:rPr>
              <a:t>WHERE</a:t>
            </a:r>
            <a:r>
              <a:rPr lang="tr-TR" sz="1800" b="1" dirty="0">
                <a:solidFill>
                  <a:schemeClr val="tx1"/>
                </a:solidFill>
                <a:latin typeface="Courier New" pitchFamily="49" charset="0"/>
              </a:rPr>
              <a:t> no=@no)&gt;50</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SET</a:t>
            </a:r>
            <a:r>
              <a:rPr lang="tr-TR" sz="1800" b="1" dirty="0">
                <a:solidFill>
                  <a:schemeClr val="tx1"/>
                </a:solidFill>
                <a:latin typeface="Courier New" pitchFamily="49" charset="0"/>
              </a:rPr>
              <a:t> @durum= </a:t>
            </a:r>
            <a:r>
              <a:rPr lang="tr-TR" sz="1800" b="1" dirty="0">
                <a:solidFill>
                  <a:srgbClr val="FF0000"/>
                </a:solidFill>
                <a:latin typeface="Courier New" pitchFamily="49" charset="0"/>
              </a:rPr>
              <a:t>'Geçti'</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ELSE SET</a:t>
            </a:r>
            <a:r>
              <a:rPr lang="tr-TR" sz="1800" b="1" dirty="0">
                <a:solidFill>
                  <a:schemeClr val="tx1"/>
                </a:solidFill>
                <a:latin typeface="Courier New" pitchFamily="49" charset="0"/>
              </a:rPr>
              <a:t>  @durum=</a:t>
            </a:r>
            <a:r>
              <a:rPr lang="tr-TR" sz="1800" b="1" dirty="0">
                <a:solidFill>
                  <a:srgbClr val="FF0000"/>
                </a:solidFill>
                <a:latin typeface="Courier New" pitchFamily="49" charset="0"/>
              </a:rPr>
              <a:t>'</a:t>
            </a:r>
            <a:r>
              <a:rPr lang="tr-TR" sz="1800" b="1" dirty="0" err="1">
                <a:solidFill>
                  <a:srgbClr val="FF0000"/>
                </a:solidFill>
                <a:latin typeface="Courier New" pitchFamily="49" charset="0"/>
              </a:rPr>
              <a:t>Kaldi</a:t>
            </a:r>
            <a:r>
              <a:rPr lang="tr-TR" sz="1800" b="1" dirty="0">
                <a:solidFill>
                  <a:srgbClr val="FF0000"/>
                </a:solidFill>
                <a:latin typeface="Courier New" pitchFamily="49" charset="0"/>
              </a:rPr>
              <a:t>'</a:t>
            </a:r>
          </a:p>
          <a:p>
            <a:pPr>
              <a:lnSpc>
                <a:spcPct val="105000"/>
              </a:lnSpc>
              <a:buFontTx/>
              <a:buNone/>
            </a:pPr>
            <a:r>
              <a:rPr lang="tr-TR" sz="1800" b="1" dirty="0">
                <a:solidFill>
                  <a:schemeClr val="tx1"/>
                </a:solidFill>
                <a:latin typeface="Courier New" pitchFamily="49" charset="0"/>
              </a:rPr>
              <a:t>   </a:t>
            </a:r>
            <a:r>
              <a:rPr lang="tr-TR" sz="1800" b="1" dirty="0" err="1">
                <a:solidFill>
                  <a:schemeClr val="accent2"/>
                </a:solidFill>
                <a:latin typeface="Courier New" pitchFamily="49" charset="0"/>
              </a:rPr>
              <a:t>go</a:t>
            </a:r>
            <a:endParaRPr lang="tr-TR" sz="1800" b="1" dirty="0">
              <a:solidFill>
                <a:schemeClr val="accent2"/>
              </a:solidFill>
              <a:latin typeface="Courier New" pitchFamily="49" charset="0"/>
            </a:endParaRP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SELECT</a:t>
            </a:r>
            <a:r>
              <a:rPr lang="tr-TR" sz="1800" b="1" dirty="0">
                <a:solidFill>
                  <a:schemeClr val="tx1"/>
                </a:solidFill>
                <a:latin typeface="Courier New" pitchFamily="49" charset="0"/>
              </a:rPr>
              <a:t> no, adi, </a:t>
            </a:r>
            <a:r>
              <a:rPr lang="tr-TR" sz="1800" b="1" dirty="0" err="1">
                <a:solidFill>
                  <a:schemeClr val="tx1"/>
                </a:solidFill>
                <a:latin typeface="Courier New" pitchFamily="49" charset="0"/>
              </a:rPr>
              <a:t>soyadi</a:t>
            </a:r>
            <a:r>
              <a:rPr lang="tr-TR" sz="1800" b="1" dirty="0">
                <a:solidFill>
                  <a:schemeClr val="tx1"/>
                </a:solidFill>
                <a:latin typeface="Courier New" pitchFamily="49" charset="0"/>
              </a:rPr>
              <a:t>, ortalama, @durum </a:t>
            </a:r>
            <a:r>
              <a:rPr lang="tr-TR" sz="1800" b="1" dirty="0">
                <a:solidFill>
                  <a:schemeClr val="accent2"/>
                </a:solidFill>
                <a:latin typeface="Courier New" pitchFamily="49" charset="0"/>
              </a:rPr>
              <a:t>FROM </a:t>
            </a:r>
            <a:r>
              <a:rPr lang="tr-TR" sz="1800" b="1" dirty="0" err="1">
                <a:solidFill>
                  <a:schemeClr val="tx1"/>
                </a:solidFill>
                <a:latin typeface="Courier New" pitchFamily="49" charset="0"/>
              </a:rPr>
              <a:t>ogrenci</a:t>
            </a:r>
            <a:r>
              <a:rPr lang="tr-TR" sz="1800" b="1" dirty="0">
                <a:solidFill>
                  <a:schemeClr val="tx1"/>
                </a:solidFill>
                <a:latin typeface="Courier New" pitchFamily="49" charset="0"/>
              </a:rPr>
              <a:t>     </a:t>
            </a:r>
            <a:r>
              <a:rPr lang="tr-TR" sz="1800" b="1" dirty="0">
                <a:solidFill>
                  <a:schemeClr val="accent2"/>
                </a:solidFill>
                <a:latin typeface="Courier New" pitchFamily="49" charset="0"/>
              </a:rPr>
              <a:t>WHERE</a:t>
            </a:r>
            <a:r>
              <a:rPr lang="tr-TR" sz="1800" b="1" dirty="0">
                <a:solidFill>
                  <a:schemeClr val="tx1"/>
                </a:solidFill>
                <a:latin typeface="Courier New" pitchFamily="49" charset="0"/>
              </a:rPr>
              <a:t> no=@no</a:t>
            </a:r>
          </a:p>
        </p:txBody>
      </p:sp>
      <p:pic>
        <p:nvPicPr>
          <p:cNvPr id="369669" name="Picture 5"/>
          <p:cNvPicPr>
            <a:picLocks noChangeAspect="1" noChangeArrowheads="1"/>
          </p:cNvPicPr>
          <p:nvPr/>
        </p:nvPicPr>
        <p:blipFill>
          <a:blip r:embed="rId2" cstate="print"/>
          <a:srcRect/>
          <a:stretch>
            <a:fillRect/>
          </a:stretch>
        </p:blipFill>
        <p:spPr bwMode="auto">
          <a:xfrm>
            <a:off x="1331640" y="1268760"/>
            <a:ext cx="6048672" cy="156817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70691" name="Rectangle 3"/>
          <p:cNvSpPr>
            <a:spLocks noGrp="1" noChangeArrowheads="1"/>
          </p:cNvSpPr>
          <p:nvPr>
            <p:ph type="body" idx="1"/>
          </p:nvPr>
        </p:nvSpPr>
        <p:spPr>
          <a:xfrm>
            <a:off x="323528" y="188640"/>
            <a:ext cx="8640960" cy="5903937"/>
          </a:xfrm>
        </p:spPr>
        <p:txBody>
          <a:bodyPr/>
          <a:lstStyle/>
          <a:p>
            <a:pPr>
              <a:lnSpc>
                <a:spcPct val="105000"/>
              </a:lnSpc>
            </a:pPr>
            <a:endParaRPr lang="tr-TR" sz="2400" b="1" dirty="0"/>
          </a:p>
          <a:p>
            <a:pPr>
              <a:lnSpc>
                <a:spcPct val="105000"/>
              </a:lnSpc>
            </a:pPr>
            <a:endParaRPr lang="tr-TR" sz="2400" b="1" dirty="0"/>
          </a:p>
          <a:p>
            <a:pPr>
              <a:lnSpc>
                <a:spcPct val="105000"/>
              </a:lnSpc>
            </a:pPr>
            <a:r>
              <a:rPr lang="tr-TR" sz="2800" b="1" u="sng" dirty="0" smtClean="0">
                <a:solidFill>
                  <a:srgbClr val="D60093"/>
                </a:solidFill>
                <a:effectLst>
                  <a:outerShdw blurRad="38100" dist="38100" dir="2700000" algn="tl">
                    <a:srgbClr val="000000">
                      <a:alpha val="43137"/>
                    </a:srgbClr>
                  </a:outerShdw>
                </a:effectLst>
              </a:rPr>
              <a:t>Örnek</a:t>
            </a:r>
            <a:r>
              <a:rPr lang="tr-TR" sz="2800" b="1" u="sng" dirty="0">
                <a:solidFill>
                  <a:srgbClr val="D60093"/>
                </a:solidFill>
                <a:effectLst>
                  <a:outerShdw blurRad="38100" dist="38100" dir="2700000" algn="tl">
                    <a:srgbClr val="000000">
                      <a:alpha val="43137"/>
                    </a:srgbClr>
                  </a:outerShdw>
                </a:effectLst>
              </a:rPr>
              <a:t>: </a:t>
            </a:r>
            <a:r>
              <a:rPr lang="tr-TR" sz="2800" dirty="0">
                <a:solidFill>
                  <a:schemeClr val="tx1"/>
                </a:solidFill>
              </a:rPr>
              <a:t>Sınıf bilgisi girildiğinde o sınıfa ait öğrencilerin harf alanına ait bilgileri güncellensin</a:t>
            </a:r>
            <a:r>
              <a:rPr lang="tr-TR" sz="2400" dirty="0"/>
              <a:t>.</a:t>
            </a:r>
          </a:p>
          <a:p>
            <a:pPr>
              <a:lnSpc>
                <a:spcPct val="105000"/>
              </a:lnSpc>
            </a:pPr>
            <a:endParaRPr lang="tr-TR" sz="2400" dirty="0"/>
          </a:p>
          <a:p>
            <a:pPr>
              <a:lnSpc>
                <a:spcPct val="105000"/>
              </a:lnSpc>
            </a:pPr>
            <a:endParaRPr lang="tr-TR" sz="2400" dirty="0"/>
          </a:p>
          <a:p>
            <a:pPr>
              <a:lnSpc>
                <a:spcPct val="105000"/>
              </a:lnSpc>
            </a:pPr>
            <a:endParaRPr lang="tr-TR" sz="2400" dirty="0"/>
          </a:p>
          <a:p>
            <a:pPr>
              <a:lnSpc>
                <a:spcPct val="105000"/>
              </a:lnSpc>
            </a:pPr>
            <a:endParaRPr lang="tr-TR" sz="2400" dirty="0"/>
          </a:p>
          <a:p>
            <a:pPr>
              <a:lnSpc>
                <a:spcPct val="105000"/>
              </a:lnSpc>
            </a:pPr>
            <a:endParaRPr lang="tr-TR" sz="2400" dirty="0"/>
          </a:p>
          <a:p>
            <a:pPr>
              <a:lnSpc>
                <a:spcPct val="105000"/>
              </a:lnSpc>
            </a:pPr>
            <a:endParaRPr lang="tr-TR" sz="2400" dirty="0"/>
          </a:p>
          <a:p>
            <a:pPr>
              <a:lnSpc>
                <a:spcPct val="105000"/>
              </a:lnSpc>
              <a:buFontTx/>
              <a:buNone/>
            </a:pPr>
            <a:endParaRPr lang="tr-TR" sz="2400" dirty="0"/>
          </a:p>
        </p:txBody>
      </p:sp>
      <p:pic>
        <p:nvPicPr>
          <p:cNvPr id="370692" name="Picture 4"/>
          <p:cNvPicPr>
            <a:picLocks noChangeAspect="1" noChangeArrowheads="1"/>
          </p:cNvPicPr>
          <p:nvPr/>
        </p:nvPicPr>
        <p:blipFill>
          <a:blip r:embed="rId2" cstate="print"/>
          <a:srcRect/>
          <a:stretch>
            <a:fillRect/>
          </a:stretch>
        </p:blipFill>
        <p:spPr bwMode="auto">
          <a:xfrm>
            <a:off x="3059113" y="2781300"/>
            <a:ext cx="5256212" cy="1584325"/>
          </a:xfrm>
          <a:prstGeom prst="rect">
            <a:avLst/>
          </a:prstGeom>
          <a:noFill/>
          <a:ln w="57150">
            <a:solidFill>
              <a:srgbClr val="D4A4F2"/>
            </a:solidFill>
            <a:miter lim="800000"/>
            <a:headEnd/>
            <a:tailEnd/>
          </a:ln>
          <a:effectLst/>
        </p:spPr>
      </p:pic>
      <p:pic>
        <p:nvPicPr>
          <p:cNvPr id="370693" name="Picture 5"/>
          <p:cNvPicPr>
            <a:picLocks noChangeAspect="1" noChangeArrowheads="1"/>
          </p:cNvPicPr>
          <p:nvPr/>
        </p:nvPicPr>
        <p:blipFill>
          <a:blip r:embed="rId3" cstate="print"/>
          <a:srcRect/>
          <a:stretch>
            <a:fillRect/>
          </a:stretch>
        </p:blipFill>
        <p:spPr bwMode="auto">
          <a:xfrm>
            <a:off x="1187450" y="2708275"/>
            <a:ext cx="1152525" cy="3097213"/>
          </a:xfrm>
          <a:prstGeom prst="rect">
            <a:avLst/>
          </a:prstGeom>
          <a:noFill/>
          <a:ln w="57150">
            <a:solidFill>
              <a:srgbClr val="D4A4F2"/>
            </a:solid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pPr algn="ctr"/>
            <a:r>
              <a:rPr lang="tr-TR" sz="4000" b="1" dirty="0">
                <a:solidFill>
                  <a:schemeClr val="accent3"/>
                </a:solidFill>
                <a:effectLst>
                  <a:outerShdw blurRad="38100" dist="38100" dir="2700000" algn="tl">
                    <a:srgbClr val="000000">
                      <a:alpha val="43137"/>
                    </a:srgbClr>
                  </a:outerShdw>
                </a:effectLst>
                <a:latin typeface="Arial" pitchFamily="34" charset="0"/>
                <a:cs typeface="Arial" pitchFamily="34" charset="0"/>
              </a:rPr>
              <a:t>9.1 VERİTABANI NESNELERİ</a:t>
            </a:r>
            <a:r>
              <a:rPr lang="tr-TR" sz="4000" b="1" i="1" dirty="0">
                <a:solidFill>
                  <a:schemeClr val="accent3"/>
                </a:solidFill>
                <a:effectLst>
                  <a:outerShdw blurRad="38100" dist="38100" dir="2700000" algn="tl">
                    <a:srgbClr val="000000">
                      <a:alpha val="43137"/>
                    </a:srgbClr>
                  </a:outerShdw>
                </a:effectLst>
                <a:latin typeface="Arial" pitchFamily="34" charset="0"/>
                <a:cs typeface="Arial" pitchFamily="34" charset="0"/>
              </a:rPr>
              <a:t/>
            </a:r>
            <a:br>
              <a:rPr lang="tr-TR" sz="4000" b="1" i="1" dirty="0">
                <a:solidFill>
                  <a:schemeClr val="accent3"/>
                </a:solidFill>
                <a:effectLst>
                  <a:outerShdw blurRad="38100" dist="38100" dir="2700000" algn="tl">
                    <a:srgbClr val="000000">
                      <a:alpha val="43137"/>
                    </a:srgbClr>
                  </a:outerShdw>
                </a:effectLst>
                <a:latin typeface="Arial" pitchFamily="34" charset="0"/>
                <a:cs typeface="Arial" pitchFamily="34" charset="0"/>
              </a:rPr>
            </a:br>
            <a:endParaRPr lang="tr-TR" sz="4000" b="1" i="1" dirty="0">
              <a:solidFill>
                <a:schemeClr val="accent3"/>
              </a:solidFill>
              <a:effectLst>
                <a:outerShdw blurRad="38100" dist="38100" dir="2700000" algn="tl">
                  <a:srgbClr val="000000">
                    <a:alpha val="43137"/>
                  </a:srgbClr>
                </a:outerShdw>
              </a:effectLst>
              <a:latin typeface="Arial" pitchFamily="34" charset="0"/>
              <a:cs typeface="Arial" pitchFamily="34" charset="0"/>
            </a:endParaRPr>
          </a:p>
        </p:txBody>
      </p:sp>
      <p:pic>
        <p:nvPicPr>
          <p:cNvPr id="354308" name="Resim 7"/>
          <p:cNvPicPr>
            <a:picLocks noChangeAspect="1" noChangeArrowheads="1"/>
          </p:cNvPicPr>
          <p:nvPr/>
        </p:nvPicPr>
        <p:blipFill>
          <a:blip r:embed="rId2" cstate="print"/>
          <a:srcRect/>
          <a:stretch>
            <a:fillRect/>
          </a:stretch>
        </p:blipFill>
        <p:spPr bwMode="auto">
          <a:xfrm>
            <a:off x="2339752" y="1124744"/>
            <a:ext cx="4336848" cy="4032027"/>
          </a:xfrm>
          <a:prstGeom prst="rect">
            <a:avLst/>
          </a:prstGeom>
          <a:ln>
            <a:noFill/>
          </a:ln>
          <a:effectLst>
            <a:softEdge rad="112500"/>
          </a:effectLst>
        </p:spPr>
      </p:pic>
      <p:sp>
        <p:nvSpPr>
          <p:cNvPr id="354309" name="Text Box 5"/>
          <p:cNvSpPr txBox="1">
            <a:spLocks noChangeArrowheads="1"/>
          </p:cNvSpPr>
          <p:nvPr/>
        </p:nvSpPr>
        <p:spPr bwMode="auto">
          <a:xfrm>
            <a:off x="2915816" y="5373216"/>
            <a:ext cx="2673350" cy="641350"/>
          </a:xfrm>
          <a:prstGeom prst="rect">
            <a:avLst/>
          </a:prstGeom>
          <a:noFill/>
          <a:ln w="9525">
            <a:noFill/>
            <a:miter lim="800000"/>
            <a:headEnd/>
            <a:tailEnd/>
          </a:ln>
          <a:effectLst/>
        </p:spPr>
        <p:txBody>
          <a:bodyPr wrap="none">
            <a:spAutoFit/>
          </a:bodyPr>
          <a:lstStyle/>
          <a:p>
            <a:r>
              <a:rPr lang="tr-TR" b="1" dirty="0">
                <a:latin typeface="Trebuchet MS" pitchFamily="34" charset="0"/>
              </a:rPr>
              <a:t>Şekil 9.1:</a:t>
            </a:r>
            <a:r>
              <a:rPr lang="tr-TR" dirty="0">
                <a:latin typeface="Trebuchet MS" pitchFamily="34" charset="0"/>
              </a:rPr>
              <a:t> SQL Nesneleri</a:t>
            </a:r>
            <a:endParaRPr lang="tr-TR" b="1" dirty="0">
              <a:latin typeface="Trebuchet MS" pitchFamily="34" charset="0"/>
            </a:endParaRPr>
          </a:p>
          <a:p>
            <a:endParaRPr lang="tr-TR" dirty="0">
              <a:latin typeface="Trebuchet MS"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71715" name="Rectangle 3"/>
          <p:cNvSpPr>
            <a:spLocks noGrp="1" noChangeArrowheads="1"/>
          </p:cNvSpPr>
          <p:nvPr>
            <p:ph type="body" idx="1"/>
          </p:nvPr>
        </p:nvSpPr>
        <p:spPr>
          <a:xfrm>
            <a:off x="539552" y="332656"/>
            <a:ext cx="8077200" cy="4495800"/>
          </a:xfrm>
        </p:spPr>
        <p:txBody>
          <a:bodyPr/>
          <a:lstStyle/>
          <a:p>
            <a:pPr>
              <a:lnSpc>
                <a:spcPct val="105000"/>
              </a:lnSpc>
              <a:buFontTx/>
              <a:buNone/>
            </a:pPr>
            <a:r>
              <a:rPr lang="tr-TR" sz="2000" b="1" dirty="0">
                <a:solidFill>
                  <a:schemeClr val="accent2"/>
                </a:solidFill>
                <a:latin typeface="Courier New" pitchFamily="49" charset="0"/>
              </a:rPr>
              <a:t>  CREATE PROCEDURE</a:t>
            </a:r>
            <a:r>
              <a:rPr lang="tr-TR" sz="2000" b="1" dirty="0">
                <a:solidFill>
                  <a:schemeClr val="tx1"/>
                </a:solidFill>
                <a:latin typeface="Courier New" pitchFamily="49" charset="0"/>
              </a:rPr>
              <a:t> ekle</a:t>
            </a:r>
          </a:p>
          <a:p>
            <a:pPr>
              <a:lnSpc>
                <a:spcPct val="105000"/>
              </a:lnSpc>
              <a:buFontTx/>
              <a:buNone/>
            </a:pPr>
            <a:r>
              <a:rPr lang="tr-TR" sz="2000" b="1" dirty="0">
                <a:solidFill>
                  <a:schemeClr val="tx1"/>
                </a:solidFill>
                <a:latin typeface="Courier New" pitchFamily="49" charset="0"/>
              </a:rPr>
              <a:t>  @</a:t>
            </a:r>
            <a:r>
              <a:rPr lang="tr-TR" sz="2000" b="1" dirty="0" err="1">
                <a:solidFill>
                  <a:schemeClr val="tx1"/>
                </a:solidFill>
                <a:latin typeface="Courier New" pitchFamily="49" charset="0"/>
              </a:rPr>
              <a:t>sinif</a:t>
            </a:r>
            <a:r>
              <a:rPr lang="tr-TR" sz="2000" b="1" dirty="0">
                <a:solidFill>
                  <a:schemeClr val="tx1"/>
                </a:solidFill>
                <a:latin typeface="Courier New" pitchFamily="49" charset="0"/>
              </a:rPr>
              <a:t> </a:t>
            </a:r>
            <a:r>
              <a:rPr lang="tr-TR" sz="2000" b="1" dirty="0">
                <a:solidFill>
                  <a:schemeClr val="accent2"/>
                </a:solidFill>
                <a:latin typeface="Courier New" pitchFamily="49" charset="0"/>
              </a:rPr>
              <a:t>INT</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AS</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UPDATE</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ogrenci</a:t>
            </a:r>
            <a:r>
              <a:rPr lang="tr-TR" sz="2000" b="1" dirty="0">
                <a:solidFill>
                  <a:schemeClr val="tx1"/>
                </a:solidFill>
                <a:latin typeface="Courier New" pitchFamily="49" charset="0"/>
              </a:rPr>
              <a:t> </a:t>
            </a:r>
            <a:r>
              <a:rPr lang="tr-TR" sz="2000" b="1" dirty="0">
                <a:solidFill>
                  <a:schemeClr val="accent2"/>
                </a:solidFill>
                <a:latin typeface="Courier New" pitchFamily="49" charset="0"/>
              </a:rPr>
              <a:t>SET</a:t>
            </a:r>
            <a:r>
              <a:rPr lang="tr-TR" sz="2000" b="1" dirty="0">
                <a:solidFill>
                  <a:schemeClr val="tx1"/>
                </a:solidFill>
                <a:latin typeface="Courier New" pitchFamily="49" charset="0"/>
              </a:rPr>
              <a:t> harf= </a:t>
            </a:r>
            <a:r>
              <a:rPr lang="tr-TR" sz="2000" b="1" dirty="0">
                <a:solidFill>
                  <a:srgbClr val="FF0000"/>
                </a:solidFill>
                <a:latin typeface="Courier New" pitchFamily="49" charset="0"/>
              </a:rPr>
              <a:t>'A'</a:t>
            </a:r>
            <a:r>
              <a:rPr lang="tr-TR" sz="2000" b="1" dirty="0">
                <a:solidFill>
                  <a:schemeClr val="tx1"/>
                </a:solidFill>
                <a:latin typeface="Courier New" pitchFamily="49" charset="0"/>
              </a:rPr>
              <a:t> </a:t>
            </a:r>
            <a:r>
              <a:rPr lang="tr-TR" sz="2000" b="1" dirty="0">
                <a:solidFill>
                  <a:schemeClr val="accent2"/>
                </a:solidFill>
                <a:latin typeface="Courier New" pitchFamily="49" charset="0"/>
              </a:rPr>
              <a:t>WHERE</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sinif</a:t>
            </a:r>
            <a:r>
              <a:rPr lang="tr-TR" sz="2000" b="1" dirty="0">
                <a:solidFill>
                  <a:schemeClr val="tx1"/>
                </a:solidFill>
                <a:latin typeface="Courier New" pitchFamily="49" charset="0"/>
              </a:rPr>
              <a:t>=@</a:t>
            </a:r>
            <a:r>
              <a:rPr lang="tr-TR" sz="2000" b="1" dirty="0" err="1">
                <a:solidFill>
                  <a:schemeClr val="tx1"/>
                </a:solidFill>
                <a:latin typeface="Courier New" pitchFamily="49" charset="0"/>
              </a:rPr>
              <a:t>sinif</a:t>
            </a:r>
            <a:r>
              <a:rPr lang="tr-TR" sz="2000" b="1" dirty="0">
                <a:solidFill>
                  <a:schemeClr val="tx1"/>
                </a:solidFill>
                <a:latin typeface="Courier New" pitchFamily="49" charset="0"/>
              </a:rPr>
              <a:t> </a:t>
            </a:r>
            <a:r>
              <a:rPr lang="tr-TR" sz="2000" b="1" dirty="0">
                <a:solidFill>
                  <a:schemeClr val="bg2"/>
                </a:solidFill>
                <a:latin typeface="Courier New" pitchFamily="49" charset="0"/>
              </a:rPr>
              <a:t>AND</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ort</a:t>
            </a:r>
            <a:r>
              <a:rPr lang="tr-TR" sz="2000" b="1" dirty="0">
                <a:solidFill>
                  <a:schemeClr val="tx1"/>
                </a:solidFill>
                <a:latin typeface="Courier New" pitchFamily="49" charset="0"/>
              </a:rPr>
              <a:t>&gt;85</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UPDATE</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ogrenci</a:t>
            </a:r>
            <a:r>
              <a:rPr lang="tr-TR" sz="2000" b="1" dirty="0">
                <a:solidFill>
                  <a:schemeClr val="tx1"/>
                </a:solidFill>
                <a:latin typeface="Courier New" pitchFamily="49" charset="0"/>
              </a:rPr>
              <a:t> </a:t>
            </a:r>
            <a:r>
              <a:rPr lang="tr-TR" sz="2000" b="1" dirty="0">
                <a:solidFill>
                  <a:schemeClr val="accent2"/>
                </a:solidFill>
                <a:latin typeface="Courier New" pitchFamily="49" charset="0"/>
              </a:rPr>
              <a:t>SET</a:t>
            </a:r>
            <a:r>
              <a:rPr lang="tr-TR" sz="2000" b="1" dirty="0">
                <a:solidFill>
                  <a:schemeClr val="tx1"/>
                </a:solidFill>
                <a:latin typeface="Courier New" pitchFamily="49" charset="0"/>
              </a:rPr>
              <a:t> harf= </a:t>
            </a:r>
            <a:r>
              <a:rPr lang="tr-TR" sz="2000" b="1" dirty="0">
                <a:solidFill>
                  <a:srgbClr val="FF0000"/>
                </a:solidFill>
                <a:latin typeface="Courier New" pitchFamily="49" charset="0"/>
              </a:rPr>
              <a:t>'B'</a:t>
            </a:r>
            <a:r>
              <a:rPr lang="tr-TR" sz="2000" b="1" dirty="0">
                <a:solidFill>
                  <a:schemeClr val="tx1"/>
                </a:solidFill>
                <a:latin typeface="Courier New" pitchFamily="49" charset="0"/>
              </a:rPr>
              <a:t> </a:t>
            </a:r>
            <a:r>
              <a:rPr lang="tr-TR" sz="2000" b="1" dirty="0">
                <a:solidFill>
                  <a:schemeClr val="accent2"/>
                </a:solidFill>
                <a:latin typeface="Courier New" pitchFamily="49" charset="0"/>
              </a:rPr>
              <a:t>WHERE</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sinif</a:t>
            </a:r>
            <a:r>
              <a:rPr lang="tr-TR" sz="2000" b="1" dirty="0">
                <a:solidFill>
                  <a:schemeClr val="tx1"/>
                </a:solidFill>
                <a:latin typeface="Courier New" pitchFamily="49" charset="0"/>
              </a:rPr>
              <a:t>=@</a:t>
            </a:r>
            <a:r>
              <a:rPr lang="tr-TR" sz="2000" b="1" dirty="0" err="1">
                <a:solidFill>
                  <a:schemeClr val="tx1"/>
                </a:solidFill>
                <a:latin typeface="Courier New" pitchFamily="49" charset="0"/>
              </a:rPr>
              <a:t>sinif</a:t>
            </a:r>
            <a:r>
              <a:rPr lang="tr-TR" sz="2000" b="1" dirty="0">
                <a:solidFill>
                  <a:schemeClr val="tx1"/>
                </a:solidFill>
                <a:latin typeface="Courier New" pitchFamily="49" charset="0"/>
              </a:rPr>
              <a:t> </a:t>
            </a:r>
            <a:r>
              <a:rPr lang="tr-TR" sz="2000" b="1" dirty="0">
                <a:solidFill>
                  <a:schemeClr val="bg2"/>
                </a:solidFill>
                <a:latin typeface="Courier New" pitchFamily="49" charset="0"/>
              </a:rPr>
              <a:t>AND</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ort</a:t>
            </a:r>
            <a:r>
              <a:rPr lang="tr-TR" sz="2000" b="1" dirty="0">
                <a:solidFill>
                  <a:schemeClr val="tx1"/>
                </a:solidFill>
                <a:latin typeface="Courier New" pitchFamily="49" charset="0"/>
              </a:rPr>
              <a:t>&gt;64 </a:t>
            </a:r>
            <a:r>
              <a:rPr lang="tr-TR" sz="2000" b="1" dirty="0">
                <a:solidFill>
                  <a:schemeClr val="bg2"/>
                </a:solidFill>
                <a:latin typeface="Courier New" pitchFamily="49" charset="0"/>
              </a:rPr>
              <a:t>AND</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ort</a:t>
            </a:r>
            <a:r>
              <a:rPr lang="tr-TR" sz="2000" b="1" dirty="0">
                <a:solidFill>
                  <a:schemeClr val="tx1"/>
                </a:solidFill>
                <a:latin typeface="Courier New" pitchFamily="49" charset="0"/>
              </a:rPr>
              <a:t>&lt;=85</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UPDATE</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ogrenci</a:t>
            </a:r>
            <a:r>
              <a:rPr lang="tr-TR" sz="2000" b="1" dirty="0">
                <a:solidFill>
                  <a:schemeClr val="tx1"/>
                </a:solidFill>
                <a:latin typeface="Courier New" pitchFamily="49" charset="0"/>
              </a:rPr>
              <a:t> </a:t>
            </a:r>
            <a:r>
              <a:rPr lang="tr-TR" sz="2000" b="1" dirty="0">
                <a:solidFill>
                  <a:schemeClr val="accent2"/>
                </a:solidFill>
                <a:latin typeface="Courier New" pitchFamily="49" charset="0"/>
              </a:rPr>
              <a:t>SET</a:t>
            </a:r>
            <a:r>
              <a:rPr lang="tr-TR" sz="2000" b="1" dirty="0">
                <a:solidFill>
                  <a:schemeClr val="tx1"/>
                </a:solidFill>
                <a:latin typeface="Courier New" pitchFamily="49" charset="0"/>
              </a:rPr>
              <a:t> harf= </a:t>
            </a:r>
            <a:r>
              <a:rPr lang="tr-TR" sz="2000" b="1" dirty="0">
                <a:solidFill>
                  <a:srgbClr val="FF0000"/>
                </a:solidFill>
                <a:latin typeface="Courier New" pitchFamily="49" charset="0"/>
              </a:rPr>
              <a:t>'C'</a:t>
            </a:r>
            <a:r>
              <a:rPr lang="tr-TR" sz="2000" b="1" dirty="0">
                <a:solidFill>
                  <a:schemeClr val="tx1"/>
                </a:solidFill>
                <a:latin typeface="Courier New" pitchFamily="49" charset="0"/>
              </a:rPr>
              <a:t> </a:t>
            </a:r>
            <a:r>
              <a:rPr lang="tr-TR" sz="2000" b="1" dirty="0">
                <a:solidFill>
                  <a:schemeClr val="accent2"/>
                </a:solidFill>
                <a:latin typeface="Courier New" pitchFamily="49" charset="0"/>
              </a:rPr>
              <a:t>WHERE</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sinif</a:t>
            </a:r>
            <a:r>
              <a:rPr lang="tr-TR" sz="2000" b="1" dirty="0">
                <a:solidFill>
                  <a:schemeClr val="tx1"/>
                </a:solidFill>
                <a:latin typeface="Courier New" pitchFamily="49" charset="0"/>
              </a:rPr>
              <a:t>=@</a:t>
            </a:r>
            <a:r>
              <a:rPr lang="tr-TR" sz="2000" b="1" dirty="0" err="1">
                <a:solidFill>
                  <a:schemeClr val="tx1"/>
                </a:solidFill>
                <a:latin typeface="Courier New" pitchFamily="49" charset="0"/>
              </a:rPr>
              <a:t>sinif</a:t>
            </a:r>
            <a:r>
              <a:rPr lang="tr-TR" sz="2000" b="1" dirty="0">
                <a:solidFill>
                  <a:schemeClr val="tx1"/>
                </a:solidFill>
                <a:latin typeface="Courier New" pitchFamily="49" charset="0"/>
              </a:rPr>
              <a:t> </a:t>
            </a:r>
            <a:r>
              <a:rPr lang="tr-TR" sz="2000" b="1" dirty="0">
                <a:solidFill>
                  <a:schemeClr val="bg2"/>
                </a:solidFill>
                <a:latin typeface="Courier New" pitchFamily="49" charset="0"/>
              </a:rPr>
              <a:t>AND</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ort</a:t>
            </a:r>
            <a:r>
              <a:rPr lang="tr-TR" sz="2000" b="1" dirty="0">
                <a:solidFill>
                  <a:schemeClr val="tx1"/>
                </a:solidFill>
                <a:latin typeface="Courier New" pitchFamily="49" charset="0"/>
              </a:rPr>
              <a:t>&gt;49 </a:t>
            </a:r>
            <a:r>
              <a:rPr lang="tr-TR" sz="2000" b="1" dirty="0">
                <a:solidFill>
                  <a:schemeClr val="bg2"/>
                </a:solidFill>
                <a:latin typeface="Courier New" pitchFamily="49" charset="0"/>
              </a:rPr>
              <a:t>AND</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ort</a:t>
            </a:r>
            <a:r>
              <a:rPr lang="tr-TR" sz="2000" b="1" dirty="0">
                <a:solidFill>
                  <a:schemeClr val="tx1"/>
                </a:solidFill>
                <a:latin typeface="Courier New" pitchFamily="49" charset="0"/>
              </a:rPr>
              <a:t>&lt;=64</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UPDATE</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ogrenci</a:t>
            </a:r>
            <a:r>
              <a:rPr lang="tr-TR" sz="2000" b="1" dirty="0">
                <a:solidFill>
                  <a:schemeClr val="tx1"/>
                </a:solidFill>
                <a:latin typeface="Courier New" pitchFamily="49" charset="0"/>
              </a:rPr>
              <a:t> </a:t>
            </a:r>
            <a:r>
              <a:rPr lang="tr-TR" sz="2000" b="1" dirty="0">
                <a:solidFill>
                  <a:schemeClr val="accent2"/>
                </a:solidFill>
                <a:latin typeface="Courier New" pitchFamily="49" charset="0"/>
              </a:rPr>
              <a:t>SET</a:t>
            </a:r>
            <a:r>
              <a:rPr lang="tr-TR" sz="2000" b="1" dirty="0">
                <a:solidFill>
                  <a:schemeClr val="tx1"/>
                </a:solidFill>
                <a:latin typeface="Courier New" pitchFamily="49" charset="0"/>
              </a:rPr>
              <a:t> harf= </a:t>
            </a:r>
            <a:r>
              <a:rPr lang="tr-TR" sz="2000" b="1" dirty="0">
                <a:solidFill>
                  <a:srgbClr val="FF0000"/>
                </a:solidFill>
                <a:latin typeface="Courier New" pitchFamily="49" charset="0"/>
              </a:rPr>
              <a:t>'D'</a:t>
            </a:r>
            <a:r>
              <a:rPr lang="tr-TR" sz="2000" b="1" dirty="0">
                <a:solidFill>
                  <a:schemeClr val="tx1"/>
                </a:solidFill>
                <a:latin typeface="Courier New" pitchFamily="49" charset="0"/>
              </a:rPr>
              <a:t> </a:t>
            </a:r>
            <a:r>
              <a:rPr lang="tr-TR" sz="2000" b="1" dirty="0">
                <a:solidFill>
                  <a:schemeClr val="accent2"/>
                </a:solidFill>
                <a:latin typeface="Courier New" pitchFamily="49" charset="0"/>
              </a:rPr>
              <a:t>WHERE</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sinif</a:t>
            </a:r>
            <a:r>
              <a:rPr lang="tr-TR" sz="2000" b="1" dirty="0">
                <a:solidFill>
                  <a:schemeClr val="tx1"/>
                </a:solidFill>
                <a:latin typeface="Courier New" pitchFamily="49" charset="0"/>
              </a:rPr>
              <a:t>=@</a:t>
            </a:r>
            <a:r>
              <a:rPr lang="tr-TR" sz="2000" b="1" dirty="0" err="1">
                <a:solidFill>
                  <a:schemeClr val="tx1"/>
                </a:solidFill>
                <a:latin typeface="Courier New" pitchFamily="49" charset="0"/>
              </a:rPr>
              <a:t>sinif</a:t>
            </a:r>
            <a:r>
              <a:rPr lang="tr-TR" sz="2000" b="1" dirty="0">
                <a:solidFill>
                  <a:schemeClr val="tx1"/>
                </a:solidFill>
                <a:latin typeface="Courier New" pitchFamily="49" charset="0"/>
              </a:rPr>
              <a:t> </a:t>
            </a:r>
            <a:r>
              <a:rPr lang="tr-TR" sz="2000" b="1" dirty="0">
                <a:solidFill>
                  <a:schemeClr val="bg2"/>
                </a:solidFill>
                <a:latin typeface="Courier New" pitchFamily="49" charset="0"/>
              </a:rPr>
              <a:t>AND</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ort</a:t>
            </a:r>
            <a:r>
              <a:rPr lang="tr-TR" sz="2000" b="1" dirty="0">
                <a:solidFill>
                  <a:schemeClr val="tx1"/>
                </a:solidFill>
                <a:latin typeface="Courier New" pitchFamily="49" charset="0"/>
              </a:rPr>
              <a:t>&gt;34 </a:t>
            </a:r>
            <a:r>
              <a:rPr lang="tr-TR" sz="2000" b="1" dirty="0">
                <a:solidFill>
                  <a:schemeClr val="bg2"/>
                </a:solidFill>
                <a:latin typeface="Courier New" pitchFamily="49" charset="0"/>
              </a:rPr>
              <a:t>AND</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ort</a:t>
            </a:r>
            <a:r>
              <a:rPr lang="tr-TR" sz="2000" b="1" dirty="0">
                <a:solidFill>
                  <a:schemeClr val="tx1"/>
                </a:solidFill>
                <a:latin typeface="Courier New" pitchFamily="49" charset="0"/>
              </a:rPr>
              <a:t>&lt;=49</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UPDATE</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ogrenci</a:t>
            </a:r>
            <a:r>
              <a:rPr lang="tr-TR" sz="2000" b="1" dirty="0">
                <a:solidFill>
                  <a:schemeClr val="tx1"/>
                </a:solidFill>
                <a:latin typeface="Courier New" pitchFamily="49" charset="0"/>
              </a:rPr>
              <a:t> </a:t>
            </a:r>
            <a:r>
              <a:rPr lang="tr-TR" sz="2000" b="1" dirty="0">
                <a:solidFill>
                  <a:schemeClr val="accent2"/>
                </a:solidFill>
                <a:latin typeface="Courier New" pitchFamily="49" charset="0"/>
              </a:rPr>
              <a:t>SET</a:t>
            </a:r>
            <a:r>
              <a:rPr lang="tr-TR" sz="2000" b="1" dirty="0">
                <a:solidFill>
                  <a:schemeClr val="tx1"/>
                </a:solidFill>
                <a:latin typeface="Courier New" pitchFamily="49" charset="0"/>
              </a:rPr>
              <a:t> harf= </a:t>
            </a:r>
            <a:r>
              <a:rPr lang="tr-TR" sz="2000" b="1" dirty="0">
                <a:solidFill>
                  <a:srgbClr val="FF0000"/>
                </a:solidFill>
                <a:latin typeface="Courier New" pitchFamily="49" charset="0"/>
              </a:rPr>
              <a:t>'E'</a:t>
            </a:r>
            <a:r>
              <a:rPr lang="tr-TR" sz="2000" b="1" dirty="0">
                <a:solidFill>
                  <a:schemeClr val="tx1"/>
                </a:solidFill>
                <a:latin typeface="Courier New" pitchFamily="49" charset="0"/>
              </a:rPr>
              <a:t> </a:t>
            </a:r>
            <a:r>
              <a:rPr lang="tr-TR" sz="2000" b="1" dirty="0">
                <a:solidFill>
                  <a:schemeClr val="accent2"/>
                </a:solidFill>
                <a:latin typeface="Courier New" pitchFamily="49" charset="0"/>
              </a:rPr>
              <a:t>WHERE</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sinif</a:t>
            </a:r>
            <a:r>
              <a:rPr lang="tr-TR" sz="2000" b="1" dirty="0">
                <a:solidFill>
                  <a:schemeClr val="tx1"/>
                </a:solidFill>
                <a:latin typeface="Courier New" pitchFamily="49" charset="0"/>
              </a:rPr>
              <a:t>=@</a:t>
            </a:r>
            <a:r>
              <a:rPr lang="tr-TR" sz="2000" b="1" dirty="0" err="1">
                <a:solidFill>
                  <a:schemeClr val="tx1"/>
                </a:solidFill>
                <a:latin typeface="Courier New" pitchFamily="49" charset="0"/>
              </a:rPr>
              <a:t>sinif</a:t>
            </a:r>
            <a:r>
              <a:rPr lang="tr-TR" sz="2000" b="1" dirty="0">
                <a:solidFill>
                  <a:schemeClr val="tx1"/>
                </a:solidFill>
                <a:latin typeface="Courier New" pitchFamily="49" charset="0"/>
              </a:rPr>
              <a:t> </a:t>
            </a:r>
            <a:r>
              <a:rPr lang="tr-TR" sz="2000" b="1" dirty="0">
                <a:solidFill>
                  <a:schemeClr val="bg2"/>
                </a:solidFill>
                <a:latin typeface="Courier New" pitchFamily="49" charset="0"/>
              </a:rPr>
              <a:t>AND</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ort</a:t>
            </a:r>
            <a:r>
              <a:rPr lang="tr-TR" sz="2000" b="1" dirty="0">
                <a:solidFill>
                  <a:schemeClr val="tx1"/>
                </a:solidFill>
                <a:latin typeface="Courier New" pitchFamily="49" charset="0"/>
              </a:rPr>
              <a:t>&gt;=0 </a:t>
            </a:r>
            <a:r>
              <a:rPr lang="tr-TR" sz="2000" b="1" dirty="0">
                <a:solidFill>
                  <a:schemeClr val="bg2"/>
                </a:solidFill>
                <a:latin typeface="Courier New" pitchFamily="49" charset="0"/>
              </a:rPr>
              <a:t>AND </a:t>
            </a:r>
            <a:r>
              <a:rPr lang="tr-TR" sz="2000" b="1" dirty="0" err="1">
                <a:solidFill>
                  <a:schemeClr val="tx1"/>
                </a:solidFill>
                <a:latin typeface="Courier New" pitchFamily="49" charset="0"/>
              </a:rPr>
              <a:t>ort</a:t>
            </a:r>
            <a:r>
              <a:rPr lang="tr-TR" sz="2000" b="1" dirty="0">
                <a:solidFill>
                  <a:schemeClr val="tx1"/>
                </a:solidFill>
                <a:latin typeface="Courier New" pitchFamily="49" charset="0"/>
              </a:rPr>
              <a:t>&lt;=34</a:t>
            </a:r>
          </a:p>
          <a:p>
            <a:pPr>
              <a:lnSpc>
                <a:spcPct val="105000"/>
              </a:lnSpc>
              <a:buFontTx/>
              <a:buNone/>
            </a:pPr>
            <a:r>
              <a:rPr lang="tr-TR" sz="2000" b="1" dirty="0">
                <a:solidFill>
                  <a:schemeClr val="accent2"/>
                </a:solidFill>
                <a:latin typeface="Courier New" pitchFamily="49" charset="0"/>
              </a:rPr>
              <a:t>  </a:t>
            </a:r>
            <a:r>
              <a:rPr lang="tr-TR" sz="2000" b="1" dirty="0" err="1">
                <a:solidFill>
                  <a:schemeClr val="accent2"/>
                </a:solidFill>
                <a:latin typeface="Courier New" pitchFamily="49" charset="0"/>
              </a:rPr>
              <a:t>go</a:t>
            </a:r>
            <a:endParaRPr lang="tr-TR" sz="2000" b="1" dirty="0">
              <a:solidFill>
                <a:schemeClr val="accent2"/>
              </a:solidFill>
              <a:latin typeface="Courier New" pitchFamily="49" charset="0"/>
            </a:endParaRPr>
          </a:p>
          <a:p>
            <a:pPr>
              <a:lnSpc>
                <a:spcPct val="105000"/>
              </a:lnSpc>
              <a:buFontTx/>
              <a:buNone/>
            </a:pPr>
            <a:r>
              <a:rPr lang="tr-TR" sz="2000" b="1" dirty="0">
                <a:solidFill>
                  <a:schemeClr val="tx1"/>
                </a:solidFill>
                <a:latin typeface="Courier New" pitchFamily="49" charset="0"/>
              </a:rPr>
              <a:t>  </a:t>
            </a:r>
          </a:p>
          <a:p>
            <a:pPr>
              <a:lnSpc>
                <a:spcPct val="105000"/>
              </a:lnSpc>
              <a:buFontTx/>
              <a:buNone/>
            </a:pPr>
            <a:r>
              <a:rPr lang="tr-TR" sz="2000" b="1" dirty="0">
                <a:solidFill>
                  <a:schemeClr val="tx1"/>
                </a:solidFill>
                <a:latin typeface="Courier New" pitchFamily="49" charset="0"/>
              </a:rPr>
              <a:t>  </a:t>
            </a:r>
            <a:r>
              <a:rPr lang="tr-TR" sz="2000" b="1" dirty="0" err="1">
                <a:solidFill>
                  <a:schemeClr val="accent2"/>
                </a:solidFill>
                <a:latin typeface="Courier New" pitchFamily="49" charset="0"/>
              </a:rPr>
              <a:t>exec</a:t>
            </a:r>
            <a:r>
              <a:rPr lang="tr-TR" sz="2000" b="1" dirty="0">
                <a:solidFill>
                  <a:schemeClr val="tx1"/>
                </a:solidFill>
                <a:latin typeface="Courier New" pitchFamily="49" charset="0"/>
              </a:rPr>
              <a:t> ekle 3</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72739" name="Rectangle 3"/>
          <p:cNvSpPr>
            <a:spLocks noGrp="1" noChangeArrowheads="1"/>
          </p:cNvSpPr>
          <p:nvPr>
            <p:ph type="body" idx="1"/>
          </p:nvPr>
        </p:nvSpPr>
        <p:spPr>
          <a:xfrm>
            <a:off x="539552" y="908720"/>
            <a:ext cx="8281169" cy="4495800"/>
          </a:xfrm>
        </p:spPr>
        <p:txBody>
          <a:bodyPr/>
          <a:lstStyle/>
          <a:p>
            <a:r>
              <a:rPr lang="tr-TR" sz="2800" b="1" u="sng" dirty="0">
                <a:solidFill>
                  <a:srgbClr val="D60093"/>
                </a:solidFill>
                <a:effectLst>
                  <a:outerShdw blurRad="38100" dist="38100" dir="2700000" algn="tl">
                    <a:srgbClr val="000000">
                      <a:alpha val="43137"/>
                    </a:srgbClr>
                  </a:outerShdw>
                </a:effectLst>
                <a:latin typeface="Arial" pitchFamily="34" charset="0"/>
                <a:cs typeface="Arial" pitchFamily="34" charset="0"/>
              </a:rPr>
              <a:t> Örnek: </a:t>
            </a:r>
            <a:r>
              <a:rPr lang="tr-TR" sz="2800" dirty="0">
                <a:solidFill>
                  <a:schemeClr val="tx1"/>
                </a:solidFill>
                <a:latin typeface="Arial" pitchFamily="34" charset="0"/>
                <a:cs typeface="Arial" pitchFamily="34" charset="0"/>
              </a:rPr>
              <a:t>Girilen katsayılar tabloda yoksa 2. dereceden denklem köklerini hesaplayan </a:t>
            </a:r>
            <a:r>
              <a:rPr lang="tr-TR" sz="2800" dirty="0" err="1">
                <a:solidFill>
                  <a:schemeClr val="tx1"/>
                </a:solidFill>
                <a:latin typeface="Arial" pitchFamily="34" charset="0"/>
                <a:cs typeface="Arial" pitchFamily="34" charset="0"/>
              </a:rPr>
              <a:t>Procedure</a:t>
            </a:r>
            <a:r>
              <a:rPr lang="tr-TR" sz="2800" dirty="0">
                <a:solidFill>
                  <a:schemeClr val="tx1"/>
                </a:solidFill>
                <a:latin typeface="Arial" pitchFamily="34" charset="0"/>
                <a:cs typeface="Arial" pitchFamily="34" charset="0"/>
              </a:rPr>
              <a:t> yazınız.</a:t>
            </a:r>
          </a:p>
        </p:txBody>
      </p:sp>
      <p:pic>
        <p:nvPicPr>
          <p:cNvPr id="372740" name="Picture 4"/>
          <p:cNvPicPr>
            <a:picLocks noChangeAspect="1" noChangeArrowheads="1"/>
          </p:cNvPicPr>
          <p:nvPr/>
        </p:nvPicPr>
        <p:blipFill>
          <a:blip r:embed="rId2" cstate="print"/>
          <a:srcRect/>
          <a:stretch>
            <a:fillRect/>
          </a:stretch>
        </p:blipFill>
        <p:spPr bwMode="auto">
          <a:xfrm>
            <a:off x="2195736" y="2852936"/>
            <a:ext cx="2305050" cy="2303463"/>
          </a:xfrm>
          <a:prstGeom prst="roundRect">
            <a:avLst>
              <a:gd name="adj" fmla="val 8594"/>
            </a:avLst>
          </a:prstGeom>
          <a:solidFill>
            <a:srgbClr val="FFFFFF">
              <a:shade val="85000"/>
            </a:srgbClr>
          </a:solidFill>
          <a:ln w="57150">
            <a:solidFill>
              <a:schemeClr val="accent1"/>
            </a:solid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73763" name="Rectangle 3"/>
          <p:cNvSpPr>
            <a:spLocks noGrp="1" noChangeArrowheads="1"/>
          </p:cNvSpPr>
          <p:nvPr>
            <p:ph type="body" idx="1"/>
          </p:nvPr>
        </p:nvSpPr>
        <p:spPr>
          <a:xfrm>
            <a:off x="-180528" y="0"/>
            <a:ext cx="9865096" cy="6380907"/>
          </a:xfrm>
        </p:spPr>
        <p:txBody>
          <a:bodyPr/>
          <a:lstStyle/>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CREATE PROCEDURE</a:t>
            </a:r>
            <a:r>
              <a:rPr lang="tr-TR" sz="1500" b="1" dirty="0">
                <a:solidFill>
                  <a:schemeClr val="tx1"/>
                </a:solidFill>
                <a:latin typeface="Courier New" pitchFamily="49" charset="0"/>
              </a:rPr>
              <a:t> hesapla</a:t>
            </a:r>
          </a:p>
          <a:p>
            <a:pPr>
              <a:lnSpc>
                <a:spcPct val="105000"/>
              </a:lnSpc>
              <a:buFontTx/>
              <a:buNone/>
            </a:pPr>
            <a:r>
              <a:rPr lang="tr-TR" sz="1500" b="1" dirty="0">
                <a:solidFill>
                  <a:schemeClr val="tx1"/>
                </a:solidFill>
                <a:latin typeface="Courier New" pitchFamily="49" charset="0"/>
              </a:rPr>
              <a:t>   @a </a:t>
            </a:r>
            <a:r>
              <a:rPr lang="tr-TR" sz="1500" b="1" dirty="0">
                <a:solidFill>
                  <a:schemeClr val="accent2"/>
                </a:solidFill>
                <a:latin typeface="Courier New" pitchFamily="49" charset="0"/>
              </a:rPr>
              <a:t>INT</a:t>
            </a:r>
            <a:r>
              <a:rPr lang="tr-TR" sz="1500" b="1" dirty="0">
                <a:solidFill>
                  <a:schemeClr val="tx1"/>
                </a:solidFill>
                <a:latin typeface="Courier New" pitchFamily="49" charset="0"/>
              </a:rPr>
              <a:t>,</a:t>
            </a:r>
          </a:p>
          <a:p>
            <a:pPr>
              <a:lnSpc>
                <a:spcPct val="105000"/>
              </a:lnSpc>
              <a:buFontTx/>
              <a:buNone/>
            </a:pPr>
            <a:r>
              <a:rPr lang="tr-TR" sz="1500" b="1" dirty="0">
                <a:solidFill>
                  <a:schemeClr val="tx1"/>
                </a:solidFill>
                <a:latin typeface="Courier New" pitchFamily="49" charset="0"/>
              </a:rPr>
              <a:t>   @b </a:t>
            </a:r>
            <a:r>
              <a:rPr lang="tr-TR" sz="1500" b="1" dirty="0">
                <a:solidFill>
                  <a:schemeClr val="accent2"/>
                </a:solidFill>
                <a:latin typeface="Courier New" pitchFamily="49" charset="0"/>
              </a:rPr>
              <a:t>INT</a:t>
            </a:r>
            <a:r>
              <a:rPr lang="tr-TR" sz="1500" b="1" dirty="0">
                <a:solidFill>
                  <a:schemeClr val="tx1"/>
                </a:solidFill>
                <a:latin typeface="Courier New" pitchFamily="49" charset="0"/>
              </a:rPr>
              <a:t>,</a:t>
            </a:r>
          </a:p>
          <a:p>
            <a:pPr>
              <a:lnSpc>
                <a:spcPct val="105000"/>
              </a:lnSpc>
              <a:buFontTx/>
              <a:buNone/>
            </a:pPr>
            <a:r>
              <a:rPr lang="tr-TR" sz="1500" b="1" dirty="0">
                <a:solidFill>
                  <a:schemeClr val="tx1"/>
                </a:solidFill>
                <a:latin typeface="Courier New" pitchFamily="49" charset="0"/>
              </a:rPr>
              <a:t>   @c </a:t>
            </a:r>
            <a:r>
              <a:rPr lang="tr-TR" sz="1500" b="1" dirty="0">
                <a:solidFill>
                  <a:schemeClr val="accent2"/>
                </a:solidFill>
                <a:latin typeface="Courier New" pitchFamily="49" charset="0"/>
              </a:rPr>
              <a:t>INT</a:t>
            </a:r>
            <a:r>
              <a:rPr lang="tr-TR" sz="1500" b="1" dirty="0">
                <a:solidFill>
                  <a:schemeClr val="tx1"/>
                </a:solidFill>
                <a:latin typeface="Courier New" pitchFamily="49" charset="0"/>
              </a:rPr>
              <a:t>,</a:t>
            </a: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AS</a:t>
            </a: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DECLARE</a:t>
            </a:r>
            <a:r>
              <a:rPr lang="tr-TR" sz="1500" b="1" dirty="0">
                <a:solidFill>
                  <a:schemeClr val="tx1"/>
                </a:solidFill>
                <a:latin typeface="Courier New" pitchFamily="49" charset="0"/>
              </a:rPr>
              <a:t> @kok1,@kok2,@delta </a:t>
            </a:r>
            <a:r>
              <a:rPr lang="tr-TR" sz="1500" b="1" dirty="0">
                <a:solidFill>
                  <a:schemeClr val="accent2"/>
                </a:solidFill>
                <a:latin typeface="Courier New" pitchFamily="49" charset="0"/>
              </a:rPr>
              <a:t>FLOAT</a:t>
            </a: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IF </a:t>
            </a:r>
            <a:r>
              <a:rPr lang="tr-TR" sz="1500" b="1" dirty="0">
                <a:solidFill>
                  <a:schemeClr val="tx1"/>
                </a:solidFill>
                <a:latin typeface="Courier New" pitchFamily="49" charset="0"/>
              </a:rPr>
              <a:t>(</a:t>
            </a:r>
            <a:r>
              <a:rPr lang="tr-TR" sz="1500" b="1" dirty="0">
                <a:solidFill>
                  <a:schemeClr val="accent2"/>
                </a:solidFill>
                <a:latin typeface="Courier New" pitchFamily="49" charset="0"/>
              </a:rPr>
              <a:t>SELECT</a:t>
            </a:r>
            <a:r>
              <a:rPr lang="tr-TR" sz="1500" b="1" dirty="0">
                <a:solidFill>
                  <a:schemeClr val="tx1"/>
                </a:solidFill>
                <a:latin typeface="Courier New" pitchFamily="49" charset="0"/>
              </a:rPr>
              <a:t> </a:t>
            </a:r>
            <a:r>
              <a:rPr lang="tr-TR" sz="1500" b="1" dirty="0">
                <a:solidFill>
                  <a:schemeClr val="accent2"/>
                </a:solidFill>
                <a:latin typeface="Courier New" pitchFamily="49" charset="0"/>
              </a:rPr>
              <a:t>COUNT</a:t>
            </a:r>
            <a:r>
              <a:rPr lang="tr-TR" sz="1500" b="1" dirty="0">
                <a:solidFill>
                  <a:schemeClr val="tx1"/>
                </a:solidFill>
                <a:latin typeface="Courier New" pitchFamily="49" charset="0"/>
              </a:rPr>
              <a:t> (*)  </a:t>
            </a:r>
            <a:r>
              <a:rPr lang="tr-TR" sz="1500" b="1" dirty="0">
                <a:solidFill>
                  <a:schemeClr val="accent2"/>
                </a:solidFill>
                <a:latin typeface="Courier New" pitchFamily="49" charset="0"/>
              </a:rPr>
              <a:t>FROM </a:t>
            </a:r>
            <a:r>
              <a:rPr lang="tr-TR" sz="1500" b="1" dirty="0">
                <a:solidFill>
                  <a:schemeClr val="tx1"/>
                </a:solidFill>
                <a:latin typeface="Courier New" pitchFamily="49" charset="0"/>
              </a:rPr>
              <a:t>denklem </a:t>
            </a:r>
            <a:r>
              <a:rPr lang="tr-TR" sz="1500" b="1" dirty="0">
                <a:solidFill>
                  <a:schemeClr val="accent2"/>
                </a:solidFill>
                <a:latin typeface="Courier New" pitchFamily="49" charset="0"/>
              </a:rPr>
              <a:t>WHERE</a:t>
            </a:r>
            <a:r>
              <a:rPr lang="tr-TR" sz="1500" b="1" dirty="0">
                <a:solidFill>
                  <a:schemeClr val="tx1"/>
                </a:solidFill>
                <a:latin typeface="Courier New" pitchFamily="49" charset="0"/>
              </a:rPr>
              <a:t> </a:t>
            </a:r>
            <a:r>
              <a:rPr lang="tr-TR" sz="1500" b="1" dirty="0" err="1">
                <a:solidFill>
                  <a:schemeClr val="tx1"/>
                </a:solidFill>
                <a:latin typeface="Courier New" pitchFamily="49" charset="0"/>
              </a:rPr>
              <a:t>Akatsayisi</a:t>
            </a:r>
            <a:r>
              <a:rPr lang="tr-TR" sz="1500" b="1" dirty="0">
                <a:solidFill>
                  <a:schemeClr val="tx1"/>
                </a:solidFill>
                <a:latin typeface="Courier New" pitchFamily="49" charset="0"/>
              </a:rPr>
              <a:t>=@a </a:t>
            </a:r>
            <a:r>
              <a:rPr lang="tr-TR" sz="1500" b="1" dirty="0">
                <a:solidFill>
                  <a:schemeClr val="bg2"/>
                </a:solidFill>
                <a:latin typeface="Courier New" pitchFamily="49" charset="0"/>
              </a:rPr>
              <a:t>AND</a:t>
            </a:r>
            <a:r>
              <a:rPr lang="tr-TR" sz="1500" b="1" dirty="0">
                <a:solidFill>
                  <a:schemeClr val="tx1"/>
                </a:solidFill>
                <a:latin typeface="Courier New" pitchFamily="49" charset="0"/>
              </a:rPr>
              <a:t> </a:t>
            </a:r>
            <a:r>
              <a:rPr lang="tr-TR" sz="1500" b="1" dirty="0" err="1">
                <a:solidFill>
                  <a:schemeClr val="tx1"/>
                </a:solidFill>
                <a:latin typeface="Courier New" pitchFamily="49" charset="0"/>
              </a:rPr>
              <a:t>Bkatsayisi</a:t>
            </a:r>
            <a:r>
              <a:rPr lang="tr-TR" sz="1500" b="1" dirty="0">
                <a:solidFill>
                  <a:schemeClr val="tx1"/>
                </a:solidFill>
                <a:latin typeface="Courier New" pitchFamily="49" charset="0"/>
              </a:rPr>
              <a:t>=@b </a:t>
            </a:r>
            <a:r>
              <a:rPr lang="tr-TR" sz="1500" b="1" dirty="0">
                <a:solidFill>
                  <a:schemeClr val="bg2"/>
                </a:solidFill>
                <a:latin typeface="Courier New" pitchFamily="49" charset="0"/>
              </a:rPr>
              <a:t>AND</a:t>
            </a:r>
            <a:r>
              <a:rPr lang="tr-TR" sz="1500" b="1" dirty="0">
                <a:solidFill>
                  <a:schemeClr val="tx1"/>
                </a:solidFill>
                <a:latin typeface="Courier New" pitchFamily="49" charset="0"/>
              </a:rPr>
              <a:t> </a:t>
            </a:r>
            <a:r>
              <a:rPr lang="tr-TR" sz="1500" b="1" dirty="0" err="1">
                <a:solidFill>
                  <a:schemeClr val="tx1"/>
                </a:solidFill>
                <a:latin typeface="Courier New" pitchFamily="49" charset="0"/>
              </a:rPr>
              <a:t>Ckatsayisi</a:t>
            </a:r>
            <a:r>
              <a:rPr lang="tr-TR" sz="1500" b="1" dirty="0">
                <a:solidFill>
                  <a:schemeClr val="tx1"/>
                </a:solidFill>
                <a:latin typeface="Courier New" pitchFamily="49" charset="0"/>
              </a:rPr>
              <a:t>=@c)&lt;1</a:t>
            </a:r>
          </a:p>
          <a:p>
            <a:pPr>
              <a:lnSpc>
                <a:spcPct val="105000"/>
              </a:lnSpc>
              <a:buFontTx/>
              <a:buNone/>
            </a:pPr>
            <a:r>
              <a:rPr lang="tr-TR" sz="1500" b="1" dirty="0">
                <a:solidFill>
                  <a:schemeClr val="accent2"/>
                </a:solidFill>
                <a:latin typeface="Courier New" pitchFamily="49" charset="0"/>
              </a:rPr>
              <a:t>   BEGIN</a:t>
            </a:r>
            <a:r>
              <a:rPr lang="tr-TR" sz="1500" b="1" dirty="0">
                <a:solidFill>
                  <a:schemeClr val="tx1"/>
                </a:solidFill>
                <a:latin typeface="Courier New" pitchFamily="49" charset="0"/>
              </a:rPr>
              <a:t> </a:t>
            </a: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SET</a:t>
            </a:r>
            <a:r>
              <a:rPr lang="tr-TR" sz="1500" b="1" dirty="0">
                <a:solidFill>
                  <a:schemeClr val="tx1"/>
                </a:solidFill>
                <a:latin typeface="Courier New" pitchFamily="49" charset="0"/>
              </a:rPr>
              <a:t> @delta=@b*@b-4*@a*@c</a:t>
            </a: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IF</a:t>
            </a:r>
            <a:r>
              <a:rPr lang="tr-TR" sz="1500" b="1" dirty="0">
                <a:solidFill>
                  <a:schemeClr val="tx1"/>
                </a:solidFill>
                <a:latin typeface="Courier New" pitchFamily="49" charset="0"/>
              </a:rPr>
              <a:t> @delta&lt;0 </a:t>
            </a:r>
            <a:r>
              <a:rPr lang="tr-TR" sz="1500" b="1" dirty="0">
                <a:solidFill>
                  <a:schemeClr val="accent2"/>
                </a:solidFill>
                <a:latin typeface="Courier New" pitchFamily="49" charset="0"/>
              </a:rPr>
              <a:t>PRINT </a:t>
            </a:r>
            <a:r>
              <a:rPr lang="tr-TR" sz="1500" b="1" dirty="0">
                <a:solidFill>
                  <a:srgbClr val="FF0000"/>
                </a:solidFill>
                <a:latin typeface="Courier New" pitchFamily="49" charset="0"/>
              </a:rPr>
              <a:t>'kökler sanal'</a:t>
            </a: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IF</a:t>
            </a:r>
            <a:r>
              <a:rPr lang="tr-TR" sz="1500" b="1" dirty="0">
                <a:solidFill>
                  <a:schemeClr val="tx1"/>
                </a:solidFill>
                <a:latin typeface="Courier New" pitchFamily="49" charset="0"/>
              </a:rPr>
              <a:t>  @delta=0 </a:t>
            </a: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BEGIN </a:t>
            </a: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SET</a:t>
            </a:r>
            <a:r>
              <a:rPr lang="tr-TR" sz="1500" b="1" dirty="0">
                <a:solidFill>
                  <a:schemeClr val="tx1"/>
                </a:solidFill>
                <a:latin typeface="Courier New" pitchFamily="49" charset="0"/>
              </a:rPr>
              <a:t> @kok1=(-1)*@b/(2*@a)</a:t>
            </a: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SET</a:t>
            </a:r>
            <a:r>
              <a:rPr lang="tr-TR" sz="1500" b="1" dirty="0">
                <a:solidFill>
                  <a:schemeClr val="tx1"/>
                </a:solidFill>
                <a:latin typeface="Courier New" pitchFamily="49" charset="0"/>
              </a:rPr>
              <a:t> @kok2</a:t>
            </a:r>
            <a:r>
              <a:rPr lang="tr-TR" sz="1500" b="1" dirty="0" smtClean="0">
                <a:solidFill>
                  <a:schemeClr val="tx1"/>
                </a:solidFill>
                <a:latin typeface="Courier New" pitchFamily="49" charset="0"/>
              </a:rPr>
              <a:t>=@kok1</a:t>
            </a:r>
            <a:endParaRPr lang="tr-TR" sz="1500" b="1" dirty="0">
              <a:solidFill>
                <a:schemeClr val="tx1"/>
              </a:solidFill>
              <a:latin typeface="Courier New" pitchFamily="49" charset="0"/>
            </a:endParaRP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END</a:t>
            </a: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IF</a:t>
            </a:r>
            <a:r>
              <a:rPr lang="tr-TR" sz="1500" b="1" dirty="0">
                <a:solidFill>
                  <a:schemeClr val="tx1"/>
                </a:solidFill>
                <a:latin typeface="Courier New" pitchFamily="49" charset="0"/>
              </a:rPr>
              <a:t> @delta &gt;0 </a:t>
            </a:r>
          </a:p>
          <a:p>
            <a:pPr>
              <a:lnSpc>
                <a:spcPct val="105000"/>
              </a:lnSpc>
              <a:buFontTx/>
              <a:buNone/>
            </a:pPr>
            <a:r>
              <a:rPr lang="tr-TR" sz="1500" b="1" dirty="0">
                <a:solidFill>
                  <a:schemeClr val="accent2"/>
                </a:solidFill>
                <a:latin typeface="Courier New" pitchFamily="49" charset="0"/>
              </a:rPr>
              <a:t>   BEGIN</a:t>
            </a:r>
            <a:r>
              <a:rPr lang="tr-TR" sz="1500" b="1" dirty="0">
                <a:solidFill>
                  <a:schemeClr val="tx1"/>
                </a:solidFill>
                <a:latin typeface="Courier New" pitchFamily="49" charset="0"/>
              </a:rPr>
              <a:t> </a:t>
            </a: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SET</a:t>
            </a:r>
            <a:r>
              <a:rPr lang="tr-TR" sz="1500" b="1" dirty="0">
                <a:solidFill>
                  <a:schemeClr val="tx1"/>
                </a:solidFill>
                <a:latin typeface="Courier New" pitchFamily="49" charset="0"/>
              </a:rPr>
              <a:t> @kok1=((-1)*@b+SQRT(@delta))/(2*@a)</a:t>
            </a: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SET</a:t>
            </a:r>
            <a:r>
              <a:rPr lang="tr-TR" sz="1500" b="1" dirty="0">
                <a:solidFill>
                  <a:schemeClr val="tx1"/>
                </a:solidFill>
                <a:latin typeface="Courier New" pitchFamily="49" charset="0"/>
              </a:rPr>
              <a:t> @kok2=((-1)*@b-SQRT(@delta))/(2*@a)</a:t>
            </a:r>
          </a:p>
          <a:p>
            <a:pPr>
              <a:lnSpc>
                <a:spcPct val="105000"/>
              </a:lnSpc>
              <a:buFontTx/>
              <a:buNone/>
            </a:pPr>
            <a:r>
              <a:rPr lang="tr-TR" sz="1500" b="1" dirty="0">
                <a:solidFill>
                  <a:schemeClr val="tx1"/>
                </a:solidFill>
                <a:latin typeface="Courier New" pitchFamily="49" charset="0"/>
              </a:rPr>
              <a:t>   </a:t>
            </a:r>
            <a:r>
              <a:rPr lang="tr-TR" sz="1500" b="1" dirty="0" smtClean="0">
                <a:solidFill>
                  <a:schemeClr val="accent2"/>
                </a:solidFill>
                <a:latin typeface="Courier New" pitchFamily="49" charset="0"/>
              </a:rPr>
              <a:t>END</a:t>
            </a:r>
          </a:p>
          <a:p>
            <a:pPr>
              <a:lnSpc>
                <a:spcPct val="105000"/>
              </a:lnSpc>
              <a:buFontTx/>
              <a:buNone/>
            </a:pPr>
            <a:r>
              <a:rPr lang="tr-TR" sz="1500" b="1" dirty="0" smtClean="0">
                <a:solidFill>
                  <a:schemeClr val="accent2"/>
                </a:solidFill>
                <a:latin typeface="Courier New" pitchFamily="49" charset="0"/>
              </a:rPr>
              <a:t>	INSERT INTO</a:t>
            </a:r>
            <a:r>
              <a:rPr lang="tr-TR" sz="1500" b="1" dirty="0" smtClean="0">
                <a:solidFill>
                  <a:schemeClr val="tx1"/>
                </a:solidFill>
                <a:latin typeface="Courier New" pitchFamily="49" charset="0"/>
              </a:rPr>
              <a:t> denklem </a:t>
            </a:r>
            <a:r>
              <a:rPr lang="tr-TR" sz="1500" b="1" dirty="0" smtClean="0">
                <a:solidFill>
                  <a:schemeClr val="accent2"/>
                </a:solidFill>
                <a:latin typeface="Courier New" pitchFamily="49" charset="0"/>
              </a:rPr>
              <a:t>VALUES</a:t>
            </a:r>
            <a:r>
              <a:rPr lang="tr-TR" sz="1500" b="1" dirty="0" smtClean="0">
                <a:solidFill>
                  <a:schemeClr val="tx1"/>
                </a:solidFill>
                <a:latin typeface="Courier New" pitchFamily="49" charset="0"/>
              </a:rPr>
              <a:t>(@a,@b,@c,@kok1,@kok2)</a:t>
            </a:r>
            <a:r>
              <a:rPr lang="tr-TR" sz="1500" b="1" dirty="0" smtClean="0">
                <a:solidFill>
                  <a:schemeClr val="accent2"/>
                </a:solidFill>
                <a:latin typeface="Courier New" pitchFamily="49" charset="0"/>
              </a:rPr>
              <a:t> </a:t>
            </a:r>
            <a:r>
              <a:rPr lang="tr-TR" sz="1500" b="1" dirty="0" smtClean="0">
                <a:solidFill>
                  <a:schemeClr val="tx1"/>
                </a:solidFill>
                <a:latin typeface="Courier New" pitchFamily="49" charset="0"/>
              </a:rPr>
              <a:t> </a:t>
            </a:r>
            <a:r>
              <a:rPr lang="tr-TR" sz="1500" b="1" dirty="0" smtClean="0">
                <a:solidFill>
                  <a:schemeClr val="accent2"/>
                </a:solidFill>
                <a:latin typeface="Courier New" pitchFamily="49" charset="0"/>
              </a:rPr>
              <a:t>END </a:t>
            </a:r>
            <a:r>
              <a:rPr lang="tr-TR" sz="1500" b="1" dirty="0" smtClean="0">
                <a:solidFill>
                  <a:schemeClr val="tx1"/>
                </a:solidFill>
                <a:latin typeface="Courier New" pitchFamily="49" charset="0"/>
              </a:rPr>
              <a:t>  </a:t>
            </a:r>
          </a:p>
          <a:p>
            <a:pPr>
              <a:lnSpc>
                <a:spcPct val="105000"/>
              </a:lnSpc>
              <a:buFontTx/>
              <a:buNone/>
            </a:pPr>
            <a:r>
              <a:rPr lang="tr-TR" sz="1500" b="1" dirty="0" smtClean="0">
                <a:solidFill>
                  <a:schemeClr val="tx1"/>
                </a:solidFill>
                <a:latin typeface="Courier New" pitchFamily="49" charset="0"/>
              </a:rPr>
              <a:t>	</a:t>
            </a:r>
            <a:r>
              <a:rPr lang="tr-TR" sz="1500" b="1" dirty="0" err="1">
                <a:solidFill>
                  <a:schemeClr val="accent2"/>
                </a:solidFill>
                <a:latin typeface="Courier New" pitchFamily="49" charset="0"/>
              </a:rPr>
              <a:t>Select</a:t>
            </a:r>
            <a:r>
              <a:rPr lang="tr-TR" sz="1500" b="1" dirty="0" smtClean="0">
                <a:solidFill>
                  <a:schemeClr val="tx1"/>
                </a:solidFill>
                <a:latin typeface="Courier New" pitchFamily="49" charset="0"/>
              </a:rPr>
              <a:t> * </a:t>
            </a:r>
            <a:r>
              <a:rPr lang="tr-TR" sz="1500" b="1" dirty="0" err="1">
                <a:solidFill>
                  <a:schemeClr val="accent2"/>
                </a:solidFill>
                <a:latin typeface="Courier New" pitchFamily="49" charset="0"/>
              </a:rPr>
              <a:t>from</a:t>
            </a:r>
            <a:r>
              <a:rPr lang="tr-TR" sz="1500" b="1" dirty="0">
                <a:solidFill>
                  <a:schemeClr val="accent2"/>
                </a:solidFill>
                <a:latin typeface="Courier New" pitchFamily="49" charset="0"/>
              </a:rPr>
              <a:t> </a:t>
            </a:r>
            <a:r>
              <a:rPr lang="tr-TR" sz="1500" b="1" dirty="0" smtClean="0">
                <a:solidFill>
                  <a:schemeClr val="tx1"/>
                </a:solidFill>
                <a:latin typeface="Courier New" pitchFamily="49" charset="0"/>
              </a:rPr>
              <a:t>denklem </a:t>
            </a:r>
            <a:r>
              <a:rPr lang="tr-TR" sz="1500" b="1" dirty="0" err="1">
                <a:solidFill>
                  <a:schemeClr val="accent2"/>
                </a:solidFill>
                <a:latin typeface="Courier New" pitchFamily="49" charset="0"/>
              </a:rPr>
              <a:t>where</a:t>
            </a:r>
            <a:r>
              <a:rPr lang="tr-TR" sz="1500" b="1" dirty="0" smtClean="0">
                <a:solidFill>
                  <a:schemeClr val="tx1"/>
                </a:solidFill>
                <a:latin typeface="Courier New" pitchFamily="49" charset="0"/>
              </a:rPr>
              <a:t> </a:t>
            </a:r>
            <a:r>
              <a:rPr lang="tr-TR" sz="1500" b="1" dirty="0" err="1" smtClean="0">
                <a:solidFill>
                  <a:schemeClr val="tx1"/>
                </a:solidFill>
                <a:latin typeface="Courier New" pitchFamily="49" charset="0"/>
              </a:rPr>
              <a:t>Akatsayısı</a:t>
            </a:r>
            <a:r>
              <a:rPr lang="tr-TR" sz="1500" b="1" dirty="0" smtClean="0">
                <a:solidFill>
                  <a:schemeClr val="tx1"/>
                </a:solidFill>
                <a:latin typeface="Courier New" pitchFamily="49" charset="0"/>
              </a:rPr>
              <a:t>=@a </a:t>
            </a:r>
            <a:r>
              <a:rPr lang="tr-TR" sz="1500" b="1" dirty="0" err="1" smtClean="0">
                <a:solidFill>
                  <a:schemeClr val="tx1">
                    <a:lumMod val="65000"/>
                    <a:lumOff val="35000"/>
                  </a:schemeClr>
                </a:solidFill>
                <a:latin typeface="Courier New" pitchFamily="49" charset="0"/>
              </a:rPr>
              <a:t>and</a:t>
            </a:r>
            <a:r>
              <a:rPr lang="tr-TR" sz="1500" b="1" dirty="0" smtClean="0">
                <a:solidFill>
                  <a:schemeClr val="tx1"/>
                </a:solidFill>
                <a:latin typeface="Courier New" pitchFamily="49" charset="0"/>
              </a:rPr>
              <a:t> </a:t>
            </a:r>
            <a:r>
              <a:rPr lang="tr-TR" sz="1500" b="1" dirty="0" err="1" smtClean="0">
                <a:solidFill>
                  <a:schemeClr val="tx1"/>
                </a:solidFill>
                <a:latin typeface="Courier New" pitchFamily="49" charset="0"/>
              </a:rPr>
              <a:t>Bkatsayısı</a:t>
            </a:r>
            <a:r>
              <a:rPr lang="tr-TR" sz="1500" b="1" dirty="0" smtClean="0">
                <a:solidFill>
                  <a:schemeClr val="tx1"/>
                </a:solidFill>
                <a:latin typeface="Courier New" pitchFamily="49" charset="0"/>
              </a:rPr>
              <a:t>=@b </a:t>
            </a:r>
            <a:r>
              <a:rPr lang="tr-TR" sz="1500" b="1" dirty="0" err="1" smtClean="0">
                <a:solidFill>
                  <a:schemeClr val="tx1">
                    <a:lumMod val="65000"/>
                    <a:lumOff val="35000"/>
                  </a:schemeClr>
                </a:solidFill>
                <a:latin typeface="Courier New" pitchFamily="49" charset="0"/>
              </a:rPr>
              <a:t>and</a:t>
            </a:r>
            <a:r>
              <a:rPr lang="tr-TR" sz="1500" b="1" dirty="0" smtClean="0">
                <a:solidFill>
                  <a:schemeClr val="tx1"/>
                </a:solidFill>
                <a:latin typeface="Courier New" pitchFamily="49" charset="0"/>
              </a:rPr>
              <a:t> </a:t>
            </a:r>
            <a:r>
              <a:rPr lang="tr-TR" sz="1500" b="1" dirty="0" err="1" smtClean="0">
                <a:solidFill>
                  <a:schemeClr val="tx1"/>
                </a:solidFill>
                <a:latin typeface="Courier New" pitchFamily="49" charset="0"/>
              </a:rPr>
              <a:t>Ckatsayısı</a:t>
            </a:r>
            <a:r>
              <a:rPr lang="tr-TR" sz="1500" b="1" dirty="0" smtClean="0">
                <a:solidFill>
                  <a:schemeClr val="tx1"/>
                </a:solidFill>
                <a:latin typeface="Courier New" pitchFamily="49" charset="0"/>
              </a:rPr>
              <a:t>=@c              </a:t>
            </a:r>
            <a:endParaRPr lang="tr-TR" sz="1500" b="1" dirty="0">
              <a:solidFill>
                <a:schemeClr val="tx1"/>
              </a:solidFill>
              <a:latin typeface="Courier New" pitchFamily="49" charset="0"/>
            </a:endParaRPr>
          </a:p>
          <a:p>
            <a:pPr>
              <a:lnSpc>
                <a:spcPct val="105000"/>
              </a:lnSpc>
              <a:buFontTx/>
              <a:buNone/>
            </a:pPr>
            <a:r>
              <a:rPr lang="tr-TR" sz="1500" b="1" dirty="0">
                <a:solidFill>
                  <a:schemeClr val="tx1"/>
                </a:solidFill>
                <a:latin typeface="Courier New" pitchFamily="49" charset="0"/>
              </a:rPr>
              <a:t>   </a:t>
            </a:r>
          </a:p>
        </p:txBody>
      </p:sp>
      <p:pic>
        <p:nvPicPr>
          <p:cNvPr id="373764" name="Picture 4"/>
          <p:cNvPicPr>
            <a:picLocks noChangeAspect="1" noChangeArrowheads="1"/>
          </p:cNvPicPr>
          <p:nvPr/>
        </p:nvPicPr>
        <p:blipFill>
          <a:blip r:embed="rId2" cstate="print"/>
          <a:srcRect/>
          <a:stretch>
            <a:fillRect/>
          </a:stretch>
        </p:blipFill>
        <p:spPr bwMode="auto">
          <a:xfrm>
            <a:off x="3851920" y="3573016"/>
            <a:ext cx="4896544" cy="144063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74787" name="Rectangle 3"/>
          <p:cNvSpPr>
            <a:spLocks noGrp="1" noChangeArrowheads="1"/>
          </p:cNvSpPr>
          <p:nvPr>
            <p:ph type="body" idx="1"/>
          </p:nvPr>
        </p:nvSpPr>
        <p:spPr>
          <a:xfrm>
            <a:off x="395536" y="260350"/>
            <a:ext cx="8640514" cy="6408738"/>
          </a:xfrm>
        </p:spPr>
        <p:txBody>
          <a:bodyPr/>
          <a:lstStyle/>
          <a:p>
            <a:pPr>
              <a:lnSpc>
                <a:spcPct val="105000"/>
              </a:lnSpc>
            </a:pPr>
            <a:r>
              <a:rPr lang="tr-TR" sz="2000" b="1" u="sng" dirty="0">
                <a:solidFill>
                  <a:srgbClr val="D60093"/>
                </a:solidFill>
                <a:effectLst>
                  <a:outerShdw blurRad="38100" dist="38100" dir="2700000" algn="tl">
                    <a:srgbClr val="000000">
                      <a:alpha val="43137"/>
                    </a:srgbClr>
                  </a:outerShdw>
                </a:effectLst>
                <a:latin typeface="Arial" pitchFamily="34" charset="0"/>
                <a:cs typeface="Arial" pitchFamily="34" charset="0"/>
              </a:rPr>
              <a:t>Örnek: </a:t>
            </a:r>
            <a:r>
              <a:rPr lang="tr-TR" sz="2000" dirty="0">
                <a:solidFill>
                  <a:schemeClr val="tx1"/>
                </a:solidFill>
                <a:latin typeface="Arial" pitchFamily="34" charset="0"/>
                <a:cs typeface="Arial" pitchFamily="34" charset="0"/>
              </a:rPr>
              <a:t>Aşağıdaki tablolara göre ay ve yıl bilgisi parametre olarak girildiğinde o ay içerisinde toplam ne kadar ödeme yapıldığını bulan ve personel maaşlarından fazla mı yoksa eksik mi ödeme yapıldığı hakkında bilgi veren programı yazınız.</a:t>
            </a:r>
            <a:endParaRPr lang="tr-TR" sz="2000" u="sng" dirty="0">
              <a:solidFill>
                <a:schemeClr val="tx1"/>
              </a:solidFill>
              <a:latin typeface="Arial" pitchFamily="34" charset="0"/>
              <a:cs typeface="Arial" pitchFamily="34" charset="0"/>
            </a:endParaRPr>
          </a:p>
          <a:p>
            <a:pPr>
              <a:lnSpc>
                <a:spcPct val="105000"/>
              </a:lnSpc>
              <a:buFontTx/>
              <a:buNone/>
            </a:pPr>
            <a:r>
              <a:rPr lang="tr-TR" sz="1600" b="1" dirty="0" smtClean="0">
                <a:solidFill>
                  <a:schemeClr val="tx1"/>
                </a:solidFill>
                <a:latin typeface="Courier New" pitchFamily="49" charset="0"/>
              </a:rPr>
              <a:t>   </a:t>
            </a:r>
            <a:r>
              <a:rPr lang="tr-TR" sz="1600" b="1" u="sng" dirty="0">
                <a:solidFill>
                  <a:srgbClr val="D60093"/>
                </a:solidFill>
                <a:effectLst>
                  <a:outerShdw blurRad="38100" dist="38100" dir="2700000" algn="tl">
                    <a:srgbClr val="000000">
                      <a:alpha val="43137"/>
                    </a:srgbClr>
                  </a:outerShdw>
                </a:effectLst>
                <a:latin typeface="Courier New" pitchFamily="49" charset="0"/>
              </a:rPr>
              <a:t>Personel</a:t>
            </a:r>
            <a:r>
              <a:rPr lang="tr-TR" sz="1600" b="1" dirty="0">
                <a:solidFill>
                  <a:srgbClr val="D60093"/>
                </a:solidFill>
                <a:effectLst>
                  <a:outerShdw blurRad="38100" dist="38100" dir="2700000" algn="tl">
                    <a:srgbClr val="000000">
                      <a:alpha val="43137"/>
                    </a:srgbClr>
                  </a:outerShdw>
                </a:effectLst>
                <a:latin typeface="Courier New" pitchFamily="49" charset="0"/>
              </a:rPr>
              <a:t>	  </a:t>
            </a:r>
            <a:r>
              <a:rPr lang="tr-TR" sz="1600" b="1" u="sng" dirty="0">
                <a:solidFill>
                  <a:srgbClr val="D60093"/>
                </a:solidFill>
                <a:effectLst>
                  <a:outerShdw blurRad="38100" dist="38100" dir="2700000" algn="tl">
                    <a:srgbClr val="000000">
                      <a:alpha val="43137"/>
                    </a:srgbClr>
                  </a:outerShdw>
                </a:effectLst>
                <a:latin typeface="Courier New" pitchFamily="49" charset="0"/>
              </a:rPr>
              <a:t>Birimler</a:t>
            </a:r>
            <a:r>
              <a:rPr lang="tr-TR" sz="1600" b="1" dirty="0">
                <a:solidFill>
                  <a:srgbClr val="D60093"/>
                </a:solidFill>
                <a:effectLst>
                  <a:outerShdw blurRad="38100" dist="38100" dir="2700000" algn="tl">
                    <a:srgbClr val="000000">
                      <a:alpha val="43137"/>
                    </a:srgbClr>
                  </a:outerShdw>
                </a:effectLst>
                <a:latin typeface="Courier New" pitchFamily="49" charset="0"/>
              </a:rPr>
              <a:t>	      </a:t>
            </a:r>
            <a:r>
              <a:rPr lang="tr-TR" sz="1600" b="1" u="sng" dirty="0" err="1">
                <a:solidFill>
                  <a:srgbClr val="D60093"/>
                </a:solidFill>
                <a:effectLst>
                  <a:outerShdw blurRad="38100" dist="38100" dir="2700000" algn="tl">
                    <a:srgbClr val="000000">
                      <a:alpha val="43137"/>
                    </a:srgbClr>
                  </a:outerShdw>
                </a:effectLst>
                <a:latin typeface="Courier New" pitchFamily="49" charset="0"/>
              </a:rPr>
              <a:t>Maas</a:t>
            </a:r>
            <a:r>
              <a:rPr lang="tr-TR" sz="1600" b="1" u="sng" dirty="0">
                <a:solidFill>
                  <a:srgbClr val="D60093"/>
                </a:solidFill>
                <a:effectLst>
                  <a:outerShdw blurRad="38100" dist="38100" dir="2700000" algn="tl">
                    <a:srgbClr val="000000">
                      <a:alpha val="43137"/>
                    </a:srgbClr>
                  </a:outerShdw>
                </a:effectLst>
                <a:latin typeface="Courier New" pitchFamily="49" charset="0"/>
              </a:rPr>
              <a:t>_</a:t>
            </a:r>
            <a:r>
              <a:rPr lang="tr-TR" sz="1600" b="1" u="sng" dirty="0" err="1">
                <a:solidFill>
                  <a:srgbClr val="D60093"/>
                </a:solidFill>
                <a:effectLst>
                  <a:outerShdw blurRad="38100" dist="38100" dir="2700000" algn="tl">
                    <a:srgbClr val="000000">
                      <a:alpha val="43137"/>
                    </a:srgbClr>
                  </a:outerShdw>
                </a:effectLst>
                <a:latin typeface="Courier New" pitchFamily="49" charset="0"/>
              </a:rPr>
              <a:t>ode</a:t>
            </a:r>
            <a:endParaRPr lang="tr-TR" sz="1600" b="1" dirty="0">
              <a:solidFill>
                <a:srgbClr val="D60093"/>
              </a:solidFill>
              <a:effectLst>
                <a:outerShdw blurRad="38100" dist="38100" dir="2700000" algn="tl">
                  <a:srgbClr val="000000">
                    <a:alpha val="43137"/>
                  </a:srgbClr>
                </a:outerShdw>
              </a:effectLst>
              <a:latin typeface="Courier New" pitchFamily="49" charset="0"/>
            </a:endParaRPr>
          </a:p>
          <a:p>
            <a:pPr>
              <a:lnSpc>
                <a:spcPct val="105000"/>
              </a:lnSpc>
              <a:buFontTx/>
              <a:buNone/>
            </a:pPr>
            <a:r>
              <a:rPr lang="tr-TR" sz="1600" b="1" dirty="0">
                <a:solidFill>
                  <a:schemeClr val="tx1"/>
                </a:solidFill>
                <a:latin typeface="Courier New" pitchFamily="49" charset="0"/>
              </a:rPr>
              <a:t>   </a:t>
            </a:r>
            <a:r>
              <a:rPr lang="tr-TR" sz="1600" b="1" dirty="0" err="1">
                <a:solidFill>
                  <a:schemeClr val="tx1"/>
                </a:solidFill>
                <a:latin typeface="Courier New" pitchFamily="49" charset="0"/>
              </a:rPr>
              <a:t>sicilno</a:t>
            </a:r>
            <a:r>
              <a:rPr lang="tr-TR" sz="1600" b="1" dirty="0">
                <a:solidFill>
                  <a:schemeClr val="tx1"/>
                </a:solidFill>
                <a:latin typeface="Courier New" pitchFamily="49" charset="0"/>
              </a:rPr>
              <a:t>	  birim_no	      sicil_no</a:t>
            </a:r>
          </a:p>
          <a:p>
            <a:pPr>
              <a:lnSpc>
                <a:spcPct val="105000"/>
              </a:lnSpc>
              <a:buFontTx/>
              <a:buNone/>
            </a:pPr>
            <a:r>
              <a:rPr lang="tr-TR" sz="1600" b="1" dirty="0">
                <a:solidFill>
                  <a:schemeClr val="tx1"/>
                </a:solidFill>
                <a:latin typeface="Courier New" pitchFamily="49" charset="0"/>
              </a:rPr>
              <a:t>   adi		  birim_adi	      tarih</a:t>
            </a:r>
          </a:p>
          <a:p>
            <a:pPr>
              <a:lnSpc>
                <a:spcPct val="105000"/>
              </a:lnSpc>
              <a:buFontTx/>
              <a:buNone/>
            </a:pPr>
            <a:r>
              <a:rPr lang="tr-TR" sz="1600" b="1" dirty="0">
                <a:solidFill>
                  <a:schemeClr val="tx1"/>
                </a:solidFill>
                <a:latin typeface="Courier New" pitchFamily="49" charset="0"/>
              </a:rPr>
              <a:t>   </a:t>
            </a:r>
            <a:r>
              <a:rPr lang="tr-TR" sz="1600" b="1" dirty="0" err="1">
                <a:solidFill>
                  <a:schemeClr val="tx1"/>
                </a:solidFill>
                <a:latin typeface="Courier New" pitchFamily="49" charset="0"/>
              </a:rPr>
              <a:t>soyadi</a:t>
            </a:r>
            <a:r>
              <a:rPr lang="tr-TR" sz="1600" b="1" dirty="0">
                <a:solidFill>
                  <a:schemeClr val="tx1"/>
                </a:solidFill>
                <a:latin typeface="Courier New" pitchFamily="49" charset="0"/>
              </a:rPr>
              <a:t>	  </a:t>
            </a:r>
            <a:r>
              <a:rPr lang="tr-TR" sz="1600" b="1" dirty="0" err="1">
                <a:solidFill>
                  <a:schemeClr val="tx1"/>
                </a:solidFill>
                <a:latin typeface="Courier New" pitchFamily="49" charset="0"/>
              </a:rPr>
              <a:t>calisan</a:t>
            </a:r>
            <a:r>
              <a:rPr lang="tr-TR" sz="1600" b="1" dirty="0">
                <a:solidFill>
                  <a:schemeClr val="tx1"/>
                </a:solidFill>
                <a:latin typeface="Courier New" pitchFamily="49" charset="0"/>
              </a:rPr>
              <a:t>_</a:t>
            </a:r>
            <a:r>
              <a:rPr lang="tr-TR" sz="1600" b="1" dirty="0" err="1">
                <a:solidFill>
                  <a:schemeClr val="tx1"/>
                </a:solidFill>
                <a:latin typeface="Courier New" pitchFamily="49" charset="0"/>
              </a:rPr>
              <a:t>sayisi</a:t>
            </a:r>
            <a:r>
              <a:rPr lang="tr-TR" sz="1600" b="1" dirty="0">
                <a:solidFill>
                  <a:schemeClr val="tx1"/>
                </a:solidFill>
                <a:latin typeface="Courier New" pitchFamily="49" charset="0"/>
              </a:rPr>
              <a:t>     miktar</a:t>
            </a:r>
          </a:p>
          <a:p>
            <a:pPr>
              <a:lnSpc>
                <a:spcPct val="105000"/>
              </a:lnSpc>
              <a:buFontTx/>
              <a:buNone/>
            </a:pPr>
            <a:r>
              <a:rPr lang="tr-TR" sz="1600" b="1" dirty="0">
                <a:solidFill>
                  <a:schemeClr val="tx1"/>
                </a:solidFill>
                <a:latin typeface="Courier New" pitchFamily="49" charset="0"/>
              </a:rPr>
              <a:t>   cinsiyet	  </a:t>
            </a:r>
            <a:r>
              <a:rPr lang="tr-TR" sz="1600" b="1" dirty="0" err="1">
                <a:solidFill>
                  <a:schemeClr val="tx1"/>
                </a:solidFill>
                <a:latin typeface="Courier New" pitchFamily="49" charset="0"/>
              </a:rPr>
              <a:t>maas</a:t>
            </a:r>
            <a:r>
              <a:rPr lang="tr-TR" sz="1600" b="1" dirty="0">
                <a:solidFill>
                  <a:schemeClr val="tx1"/>
                </a:solidFill>
                <a:latin typeface="Courier New" pitchFamily="49" charset="0"/>
              </a:rPr>
              <a:t>_</a:t>
            </a:r>
            <a:r>
              <a:rPr lang="tr-TR" sz="1600" b="1" dirty="0" err="1">
                <a:solidFill>
                  <a:schemeClr val="tx1"/>
                </a:solidFill>
                <a:latin typeface="Courier New" pitchFamily="49" charset="0"/>
              </a:rPr>
              <a:t>katsayisi</a:t>
            </a:r>
            <a:endParaRPr lang="tr-TR" sz="1600" b="1" dirty="0">
              <a:solidFill>
                <a:schemeClr val="tx1"/>
              </a:solidFill>
              <a:latin typeface="Courier New" pitchFamily="49" charset="0"/>
            </a:endParaRPr>
          </a:p>
          <a:p>
            <a:pPr>
              <a:lnSpc>
                <a:spcPct val="105000"/>
              </a:lnSpc>
              <a:buFontTx/>
              <a:buNone/>
            </a:pPr>
            <a:r>
              <a:rPr lang="tr-TR" sz="1600" b="1" dirty="0">
                <a:solidFill>
                  <a:schemeClr val="tx1"/>
                </a:solidFill>
                <a:latin typeface="Courier New" pitchFamily="49" charset="0"/>
              </a:rPr>
              <a:t>   birimi</a:t>
            </a:r>
          </a:p>
          <a:p>
            <a:pPr>
              <a:lnSpc>
                <a:spcPct val="105000"/>
              </a:lnSpc>
              <a:buFontTx/>
              <a:buNone/>
            </a:pPr>
            <a:r>
              <a:rPr lang="tr-TR" sz="1600" b="1" dirty="0">
                <a:solidFill>
                  <a:schemeClr val="tx1"/>
                </a:solidFill>
                <a:latin typeface="Courier New" pitchFamily="49" charset="0"/>
              </a:rPr>
              <a:t>   </a:t>
            </a:r>
            <a:r>
              <a:rPr lang="tr-TR" sz="1600" b="1" dirty="0" err="1">
                <a:solidFill>
                  <a:schemeClr val="tx1"/>
                </a:solidFill>
                <a:latin typeface="Courier New" pitchFamily="49" charset="0"/>
              </a:rPr>
              <a:t>maas</a:t>
            </a:r>
            <a:endParaRPr lang="tr-TR" sz="1600" b="1" dirty="0">
              <a:solidFill>
                <a:schemeClr val="tx1"/>
              </a:solidFill>
              <a:latin typeface="Courier New" pitchFamily="49" charset="0"/>
            </a:endParaRPr>
          </a:p>
          <a:p>
            <a:pPr>
              <a:lnSpc>
                <a:spcPct val="105000"/>
              </a:lnSpc>
              <a:buFontTx/>
              <a:buNone/>
            </a:pPr>
            <a:r>
              <a:rPr lang="tr-TR" sz="1600" b="1" dirty="0" smtClean="0">
                <a:solidFill>
                  <a:schemeClr val="tx1"/>
                </a:solidFill>
                <a:latin typeface="Courier New" pitchFamily="49" charset="0"/>
              </a:rPr>
              <a:t>   </a:t>
            </a:r>
            <a:r>
              <a:rPr lang="tr-TR" sz="1600" b="1" dirty="0">
                <a:solidFill>
                  <a:schemeClr val="accent2"/>
                </a:solidFill>
                <a:latin typeface="Courier New" pitchFamily="49" charset="0"/>
              </a:rPr>
              <a:t>CREATE PROCEDURE</a:t>
            </a:r>
            <a:r>
              <a:rPr lang="tr-TR" sz="1600" b="1" dirty="0">
                <a:solidFill>
                  <a:schemeClr val="tx1"/>
                </a:solidFill>
                <a:latin typeface="Courier New" pitchFamily="49" charset="0"/>
              </a:rPr>
              <a:t> hesapla</a:t>
            </a:r>
          </a:p>
          <a:p>
            <a:pPr>
              <a:lnSpc>
                <a:spcPct val="105000"/>
              </a:lnSpc>
              <a:buFontTx/>
              <a:buNone/>
            </a:pPr>
            <a:r>
              <a:rPr lang="tr-TR" sz="1600" b="1" dirty="0">
                <a:solidFill>
                  <a:schemeClr val="tx1"/>
                </a:solidFill>
                <a:latin typeface="Courier New" pitchFamily="49" charset="0"/>
              </a:rPr>
              <a:t>   @ay </a:t>
            </a:r>
            <a:r>
              <a:rPr lang="tr-TR" sz="1600" b="1" dirty="0" smtClean="0">
                <a:solidFill>
                  <a:schemeClr val="accent2"/>
                </a:solidFill>
                <a:latin typeface="Courier New" pitchFamily="49" charset="0"/>
              </a:rPr>
              <a:t>TINYINT,</a:t>
            </a:r>
            <a:endParaRPr lang="tr-TR" sz="1600" b="1" dirty="0">
              <a:solidFill>
                <a:schemeClr val="accent2"/>
              </a:solidFill>
              <a:latin typeface="Courier New" pitchFamily="49" charset="0"/>
            </a:endParaRPr>
          </a:p>
          <a:p>
            <a:pPr>
              <a:lnSpc>
                <a:spcPct val="105000"/>
              </a:lnSpc>
              <a:buFontTx/>
              <a:buNone/>
            </a:pPr>
            <a:r>
              <a:rPr lang="tr-TR" sz="1600" b="1" dirty="0">
                <a:solidFill>
                  <a:schemeClr val="tx1"/>
                </a:solidFill>
                <a:latin typeface="Courier New" pitchFamily="49" charset="0"/>
              </a:rPr>
              <a:t>   @</a:t>
            </a:r>
            <a:r>
              <a:rPr lang="tr-TR" sz="1600" b="1" dirty="0" err="1">
                <a:solidFill>
                  <a:schemeClr val="tx1"/>
                </a:solidFill>
                <a:latin typeface="Courier New" pitchFamily="49" charset="0"/>
              </a:rPr>
              <a:t>yil</a:t>
            </a:r>
            <a:r>
              <a:rPr lang="tr-TR" sz="1600" b="1" dirty="0">
                <a:solidFill>
                  <a:schemeClr val="tx1"/>
                </a:solidFill>
                <a:latin typeface="Courier New" pitchFamily="49" charset="0"/>
              </a:rPr>
              <a:t> </a:t>
            </a:r>
            <a:r>
              <a:rPr lang="tr-TR" sz="1600" b="1" dirty="0">
                <a:solidFill>
                  <a:schemeClr val="accent2"/>
                </a:solidFill>
                <a:latin typeface="Courier New" pitchFamily="49" charset="0"/>
              </a:rPr>
              <a:t>SMALLINT</a:t>
            </a:r>
          </a:p>
          <a:p>
            <a:pPr>
              <a:lnSpc>
                <a:spcPct val="105000"/>
              </a:lnSpc>
              <a:buFontTx/>
              <a:buNone/>
            </a:pPr>
            <a:r>
              <a:rPr lang="tr-TR" sz="1600" b="1" dirty="0">
                <a:solidFill>
                  <a:schemeClr val="tx1"/>
                </a:solidFill>
                <a:latin typeface="Courier New" pitchFamily="49" charset="0"/>
              </a:rPr>
              <a:t>   </a:t>
            </a:r>
            <a:r>
              <a:rPr lang="tr-TR" sz="1600" b="1" dirty="0">
                <a:solidFill>
                  <a:schemeClr val="accent2"/>
                </a:solidFill>
                <a:latin typeface="Courier New" pitchFamily="49" charset="0"/>
              </a:rPr>
              <a:t>AS</a:t>
            </a:r>
          </a:p>
          <a:p>
            <a:pPr>
              <a:lnSpc>
                <a:spcPct val="105000"/>
              </a:lnSpc>
              <a:buFontTx/>
              <a:buNone/>
            </a:pPr>
            <a:r>
              <a:rPr lang="tr-TR" sz="1600" b="1" dirty="0">
                <a:solidFill>
                  <a:schemeClr val="tx1"/>
                </a:solidFill>
                <a:latin typeface="Courier New" pitchFamily="49" charset="0"/>
              </a:rPr>
              <a:t>   </a:t>
            </a:r>
            <a:r>
              <a:rPr lang="tr-TR" sz="1600" b="1" dirty="0">
                <a:solidFill>
                  <a:schemeClr val="accent2"/>
                </a:solidFill>
                <a:latin typeface="Courier New" pitchFamily="49" charset="0"/>
              </a:rPr>
              <a:t>DECLARE</a:t>
            </a:r>
            <a:r>
              <a:rPr lang="tr-TR" sz="1600" b="1" dirty="0">
                <a:solidFill>
                  <a:schemeClr val="tx1"/>
                </a:solidFill>
                <a:latin typeface="Courier New" pitchFamily="49" charset="0"/>
              </a:rPr>
              <a:t> @</a:t>
            </a:r>
            <a:r>
              <a:rPr lang="tr-TR" sz="1600" b="1" dirty="0" err="1">
                <a:solidFill>
                  <a:schemeClr val="tx1"/>
                </a:solidFill>
                <a:latin typeface="Courier New" pitchFamily="49" charset="0"/>
              </a:rPr>
              <a:t>topmaas</a:t>
            </a:r>
            <a:r>
              <a:rPr lang="tr-TR" sz="1600" b="1" dirty="0">
                <a:solidFill>
                  <a:schemeClr val="tx1"/>
                </a:solidFill>
                <a:latin typeface="Courier New" pitchFamily="49" charset="0"/>
              </a:rPr>
              <a:t> </a:t>
            </a:r>
            <a:r>
              <a:rPr lang="tr-TR" sz="1600" b="1" dirty="0">
                <a:solidFill>
                  <a:schemeClr val="accent2"/>
                </a:solidFill>
                <a:latin typeface="Courier New" pitchFamily="49" charset="0"/>
              </a:rPr>
              <a:t>MONEY</a:t>
            </a:r>
          </a:p>
          <a:p>
            <a:pPr>
              <a:lnSpc>
                <a:spcPct val="105000"/>
              </a:lnSpc>
              <a:buFontTx/>
              <a:buNone/>
            </a:pPr>
            <a:r>
              <a:rPr lang="tr-TR" sz="1600" b="1" dirty="0">
                <a:solidFill>
                  <a:schemeClr val="tx1"/>
                </a:solidFill>
                <a:latin typeface="Courier New" pitchFamily="49" charset="0"/>
              </a:rPr>
              <a:t>   </a:t>
            </a:r>
            <a:r>
              <a:rPr lang="tr-TR" sz="1600" b="1" dirty="0">
                <a:solidFill>
                  <a:schemeClr val="accent2"/>
                </a:solidFill>
                <a:latin typeface="Courier New" pitchFamily="49" charset="0"/>
              </a:rPr>
              <a:t>DECLARE</a:t>
            </a:r>
            <a:r>
              <a:rPr lang="tr-TR" sz="1600" b="1" dirty="0">
                <a:solidFill>
                  <a:schemeClr val="tx1"/>
                </a:solidFill>
                <a:latin typeface="Courier New" pitchFamily="49" charset="0"/>
              </a:rPr>
              <a:t> @</a:t>
            </a:r>
            <a:r>
              <a:rPr lang="tr-TR" sz="1600" b="1" dirty="0" err="1">
                <a:solidFill>
                  <a:schemeClr val="tx1"/>
                </a:solidFill>
                <a:latin typeface="Courier New" pitchFamily="49" charset="0"/>
              </a:rPr>
              <a:t>odenen</a:t>
            </a:r>
            <a:r>
              <a:rPr lang="tr-TR" sz="1600" b="1" dirty="0">
                <a:solidFill>
                  <a:schemeClr val="tx1"/>
                </a:solidFill>
                <a:latin typeface="Courier New" pitchFamily="49" charset="0"/>
              </a:rPr>
              <a:t> </a:t>
            </a:r>
            <a:r>
              <a:rPr lang="tr-TR" sz="1600" b="1" dirty="0">
                <a:solidFill>
                  <a:schemeClr val="accent2"/>
                </a:solidFill>
                <a:latin typeface="Courier New" pitchFamily="49" charset="0"/>
              </a:rPr>
              <a:t>MONEY</a:t>
            </a:r>
          </a:p>
          <a:p>
            <a:pPr>
              <a:lnSpc>
                <a:spcPct val="105000"/>
              </a:lnSpc>
              <a:buFontTx/>
              <a:buNone/>
            </a:pPr>
            <a:r>
              <a:rPr lang="tr-TR" sz="1600" b="1" dirty="0">
                <a:solidFill>
                  <a:schemeClr val="tx1"/>
                </a:solidFill>
                <a:latin typeface="Courier New" pitchFamily="49" charset="0"/>
              </a:rPr>
              <a:t>   </a:t>
            </a:r>
            <a:r>
              <a:rPr lang="tr-TR" sz="1600" b="1" dirty="0">
                <a:solidFill>
                  <a:schemeClr val="accent2"/>
                </a:solidFill>
                <a:latin typeface="Courier New" pitchFamily="49" charset="0"/>
              </a:rPr>
              <a:t>SET </a:t>
            </a:r>
            <a:r>
              <a:rPr lang="tr-TR" sz="1600" b="1" dirty="0">
                <a:solidFill>
                  <a:schemeClr val="tx1"/>
                </a:solidFill>
                <a:latin typeface="Courier New" pitchFamily="49" charset="0"/>
              </a:rPr>
              <a:t>@</a:t>
            </a:r>
            <a:r>
              <a:rPr lang="tr-TR" sz="1600" b="1" dirty="0" err="1">
                <a:solidFill>
                  <a:schemeClr val="tx1"/>
                </a:solidFill>
                <a:latin typeface="Courier New" pitchFamily="49" charset="0"/>
              </a:rPr>
              <a:t>topmaas</a:t>
            </a:r>
            <a:r>
              <a:rPr lang="tr-TR" sz="1600" b="1" dirty="0">
                <a:solidFill>
                  <a:schemeClr val="tx1"/>
                </a:solidFill>
                <a:latin typeface="Courier New" pitchFamily="49" charset="0"/>
              </a:rPr>
              <a:t>= </a:t>
            </a:r>
            <a:r>
              <a:rPr lang="tr-TR" sz="1600" b="1" dirty="0">
                <a:solidFill>
                  <a:schemeClr val="accent2"/>
                </a:solidFill>
                <a:latin typeface="Courier New" pitchFamily="49" charset="0"/>
              </a:rPr>
              <a:t>SELECT</a:t>
            </a:r>
            <a:r>
              <a:rPr lang="tr-TR" sz="1600" b="1" dirty="0">
                <a:solidFill>
                  <a:schemeClr val="tx1"/>
                </a:solidFill>
                <a:latin typeface="Courier New" pitchFamily="49" charset="0"/>
              </a:rPr>
              <a:t> </a:t>
            </a:r>
            <a:r>
              <a:rPr lang="tr-TR" sz="1600" b="1" dirty="0">
                <a:solidFill>
                  <a:srgbClr val="D60093"/>
                </a:solidFill>
                <a:latin typeface="Courier New" pitchFamily="49" charset="0"/>
              </a:rPr>
              <a:t>SUM</a:t>
            </a:r>
            <a:r>
              <a:rPr lang="tr-TR" sz="1600" b="1" dirty="0">
                <a:solidFill>
                  <a:schemeClr val="tx1"/>
                </a:solidFill>
                <a:latin typeface="Courier New" pitchFamily="49" charset="0"/>
              </a:rPr>
              <a:t>(</a:t>
            </a:r>
            <a:r>
              <a:rPr lang="tr-TR" sz="1600" b="1" dirty="0" err="1">
                <a:solidFill>
                  <a:schemeClr val="tx1"/>
                </a:solidFill>
                <a:latin typeface="Courier New" pitchFamily="49" charset="0"/>
              </a:rPr>
              <a:t>maas</a:t>
            </a:r>
            <a:r>
              <a:rPr lang="tr-TR" sz="1600" b="1" dirty="0">
                <a:solidFill>
                  <a:schemeClr val="tx1"/>
                </a:solidFill>
                <a:latin typeface="Courier New" pitchFamily="49" charset="0"/>
              </a:rPr>
              <a:t>) </a:t>
            </a:r>
            <a:r>
              <a:rPr lang="tr-TR" sz="1600" b="1" dirty="0">
                <a:solidFill>
                  <a:schemeClr val="accent2"/>
                </a:solidFill>
                <a:latin typeface="Courier New" pitchFamily="49" charset="0"/>
              </a:rPr>
              <a:t>FROM</a:t>
            </a:r>
            <a:r>
              <a:rPr lang="tr-TR" sz="1600" b="1" dirty="0">
                <a:solidFill>
                  <a:schemeClr val="tx1"/>
                </a:solidFill>
                <a:latin typeface="Courier New" pitchFamily="49" charset="0"/>
              </a:rPr>
              <a:t> personel</a:t>
            </a:r>
          </a:p>
          <a:p>
            <a:pPr>
              <a:lnSpc>
                <a:spcPct val="105000"/>
              </a:lnSpc>
              <a:buFontTx/>
              <a:buNone/>
            </a:pPr>
            <a:r>
              <a:rPr lang="tr-TR" sz="1600" b="1" dirty="0">
                <a:solidFill>
                  <a:schemeClr val="tx1"/>
                </a:solidFill>
                <a:latin typeface="Courier New" pitchFamily="49" charset="0"/>
              </a:rPr>
              <a:t>   </a:t>
            </a:r>
            <a:r>
              <a:rPr lang="tr-TR" sz="1600" b="1" dirty="0">
                <a:solidFill>
                  <a:schemeClr val="accent2"/>
                </a:solidFill>
                <a:latin typeface="Courier New" pitchFamily="49" charset="0"/>
              </a:rPr>
              <a:t>SET</a:t>
            </a:r>
            <a:r>
              <a:rPr lang="tr-TR" sz="1600" b="1" dirty="0">
                <a:solidFill>
                  <a:schemeClr val="tx1"/>
                </a:solidFill>
                <a:latin typeface="Courier New" pitchFamily="49" charset="0"/>
              </a:rPr>
              <a:t> @</a:t>
            </a:r>
            <a:r>
              <a:rPr lang="tr-TR" sz="1600" b="1" dirty="0" err="1">
                <a:solidFill>
                  <a:schemeClr val="tx1"/>
                </a:solidFill>
                <a:latin typeface="Courier New" pitchFamily="49" charset="0"/>
              </a:rPr>
              <a:t>odenen</a:t>
            </a:r>
            <a:r>
              <a:rPr lang="tr-TR" sz="1600" b="1" dirty="0">
                <a:solidFill>
                  <a:schemeClr val="tx1"/>
                </a:solidFill>
                <a:latin typeface="Courier New" pitchFamily="49" charset="0"/>
              </a:rPr>
              <a:t>= </a:t>
            </a:r>
            <a:r>
              <a:rPr lang="tr-TR" sz="1600" b="1" dirty="0">
                <a:solidFill>
                  <a:schemeClr val="accent2"/>
                </a:solidFill>
                <a:latin typeface="Courier New" pitchFamily="49" charset="0"/>
              </a:rPr>
              <a:t>SELECT</a:t>
            </a:r>
            <a:r>
              <a:rPr lang="tr-TR" sz="1600" b="1" dirty="0">
                <a:solidFill>
                  <a:schemeClr val="tx1"/>
                </a:solidFill>
                <a:latin typeface="Courier New" pitchFamily="49" charset="0"/>
              </a:rPr>
              <a:t> </a:t>
            </a:r>
            <a:r>
              <a:rPr lang="tr-TR" sz="1600" b="1" dirty="0">
                <a:solidFill>
                  <a:srgbClr val="D60093"/>
                </a:solidFill>
                <a:latin typeface="Courier New" pitchFamily="49" charset="0"/>
              </a:rPr>
              <a:t>SUM</a:t>
            </a:r>
            <a:r>
              <a:rPr lang="tr-TR" sz="1600" b="1" dirty="0">
                <a:solidFill>
                  <a:schemeClr val="tx1"/>
                </a:solidFill>
                <a:latin typeface="Courier New" pitchFamily="49" charset="0"/>
              </a:rPr>
              <a:t>(miktar)</a:t>
            </a:r>
            <a:r>
              <a:rPr lang="tr-TR" sz="1600" b="1" dirty="0">
                <a:solidFill>
                  <a:schemeClr val="accent2"/>
                </a:solidFill>
                <a:latin typeface="Courier New" pitchFamily="49" charset="0"/>
              </a:rPr>
              <a:t>FROM</a:t>
            </a:r>
            <a:r>
              <a:rPr lang="tr-TR" sz="1600" b="1" dirty="0">
                <a:solidFill>
                  <a:schemeClr val="tx1"/>
                </a:solidFill>
                <a:latin typeface="Courier New" pitchFamily="49" charset="0"/>
              </a:rPr>
              <a:t> </a:t>
            </a:r>
            <a:r>
              <a:rPr lang="tr-TR" sz="1600" b="1" dirty="0" err="1">
                <a:solidFill>
                  <a:schemeClr val="tx1"/>
                </a:solidFill>
                <a:latin typeface="Courier New" pitchFamily="49" charset="0"/>
              </a:rPr>
              <a:t>maas</a:t>
            </a:r>
            <a:r>
              <a:rPr lang="tr-TR" sz="1600" b="1" dirty="0">
                <a:solidFill>
                  <a:schemeClr val="tx1"/>
                </a:solidFill>
                <a:latin typeface="Courier New" pitchFamily="49" charset="0"/>
              </a:rPr>
              <a:t>_</a:t>
            </a:r>
            <a:r>
              <a:rPr lang="tr-TR" sz="1600" b="1" dirty="0" err="1">
                <a:solidFill>
                  <a:schemeClr val="tx1"/>
                </a:solidFill>
                <a:latin typeface="Courier New" pitchFamily="49" charset="0"/>
              </a:rPr>
              <a:t>ode</a:t>
            </a:r>
            <a:r>
              <a:rPr lang="tr-TR" sz="1600" b="1" dirty="0">
                <a:solidFill>
                  <a:schemeClr val="tx1"/>
                </a:solidFill>
                <a:latin typeface="Courier New" pitchFamily="49" charset="0"/>
              </a:rPr>
              <a:t> </a:t>
            </a:r>
            <a:r>
              <a:rPr lang="tr-TR" sz="1600" b="1" dirty="0">
                <a:solidFill>
                  <a:schemeClr val="accent2"/>
                </a:solidFill>
                <a:latin typeface="Courier New" pitchFamily="49" charset="0"/>
              </a:rPr>
              <a:t>WHERE</a:t>
            </a:r>
            <a:r>
              <a:rPr lang="tr-TR" sz="1600" b="1" dirty="0">
                <a:solidFill>
                  <a:schemeClr val="tx1"/>
                </a:solidFill>
                <a:latin typeface="Courier New" pitchFamily="49" charset="0"/>
              </a:rPr>
              <a:t> </a:t>
            </a:r>
            <a:r>
              <a:rPr lang="tr-TR" sz="1600" b="1" dirty="0">
                <a:solidFill>
                  <a:srgbClr val="D60093"/>
                </a:solidFill>
                <a:latin typeface="Courier New" pitchFamily="49" charset="0"/>
              </a:rPr>
              <a:t>MONTH</a:t>
            </a:r>
            <a:r>
              <a:rPr lang="tr-TR" sz="1600" b="1" dirty="0">
                <a:solidFill>
                  <a:schemeClr val="tx1"/>
                </a:solidFill>
                <a:latin typeface="Courier New" pitchFamily="49" charset="0"/>
              </a:rPr>
              <a:t>(tarih)= @ay </a:t>
            </a:r>
            <a:r>
              <a:rPr lang="tr-TR" sz="1600" b="1" dirty="0" err="1">
                <a:solidFill>
                  <a:schemeClr val="bg2"/>
                </a:solidFill>
                <a:latin typeface="Courier New" pitchFamily="49" charset="0"/>
              </a:rPr>
              <a:t>and</a:t>
            </a:r>
            <a:r>
              <a:rPr lang="tr-TR" sz="1600" b="1" dirty="0">
                <a:solidFill>
                  <a:schemeClr val="tx1"/>
                </a:solidFill>
                <a:latin typeface="Courier New" pitchFamily="49" charset="0"/>
              </a:rPr>
              <a:t> </a:t>
            </a:r>
            <a:r>
              <a:rPr lang="tr-TR" sz="1600" b="1" dirty="0">
                <a:solidFill>
                  <a:srgbClr val="D60093"/>
                </a:solidFill>
                <a:latin typeface="Courier New" pitchFamily="49" charset="0"/>
              </a:rPr>
              <a:t>YEAR</a:t>
            </a:r>
            <a:r>
              <a:rPr lang="tr-TR" sz="1600" b="1" dirty="0">
                <a:solidFill>
                  <a:schemeClr val="tx1"/>
                </a:solidFill>
                <a:latin typeface="Courier New" pitchFamily="49" charset="0"/>
              </a:rPr>
              <a:t>(tarih)= @</a:t>
            </a:r>
            <a:r>
              <a:rPr lang="tr-TR" sz="1600" b="1" dirty="0" err="1">
                <a:solidFill>
                  <a:schemeClr val="tx1"/>
                </a:solidFill>
                <a:latin typeface="Courier New" pitchFamily="49" charset="0"/>
              </a:rPr>
              <a:t>yil</a:t>
            </a:r>
            <a:endParaRPr lang="tr-TR" sz="1600" b="1" dirty="0">
              <a:solidFill>
                <a:schemeClr val="tx1"/>
              </a:solidFill>
              <a:latin typeface="Courier New" pitchFamily="49"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75811" name="Rectangle 3"/>
          <p:cNvSpPr>
            <a:spLocks noGrp="1" noChangeArrowheads="1"/>
          </p:cNvSpPr>
          <p:nvPr>
            <p:ph type="body" idx="1"/>
          </p:nvPr>
        </p:nvSpPr>
        <p:spPr>
          <a:xfrm>
            <a:off x="611560" y="476672"/>
            <a:ext cx="8077200" cy="5256584"/>
          </a:xfrm>
        </p:spPr>
        <p:txBody>
          <a:bodyPr/>
          <a:lstStyle/>
          <a:p>
            <a:pPr>
              <a:lnSpc>
                <a:spcPct val="105000"/>
              </a:lnSpc>
            </a:pPr>
            <a:r>
              <a:rPr lang="tr-TR" sz="2000" b="1" dirty="0" err="1" smtClean="0">
                <a:solidFill>
                  <a:schemeClr val="accent2"/>
                </a:solidFill>
                <a:latin typeface="Courier New" pitchFamily="49" charset="0"/>
              </a:rPr>
              <a:t>İf</a:t>
            </a:r>
            <a:r>
              <a:rPr lang="tr-TR" sz="2000" dirty="0" smtClean="0">
                <a:solidFill>
                  <a:schemeClr val="tx1"/>
                </a:solidFill>
                <a:effectLst>
                  <a:outerShdw blurRad="38100" dist="38100" dir="2700000" algn="tl">
                    <a:srgbClr val="000000">
                      <a:alpha val="43137"/>
                    </a:srgbClr>
                  </a:outerShdw>
                </a:effectLst>
                <a:latin typeface="Arial" pitchFamily="34" charset="0"/>
                <a:cs typeface="Arial" pitchFamily="34" charset="0"/>
              </a:rPr>
              <a:t>(@</a:t>
            </a:r>
            <a:r>
              <a:rPr lang="tr-TR" sz="2000" dirty="0" err="1" smtClean="0">
                <a:solidFill>
                  <a:schemeClr val="tx1"/>
                </a:solidFill>
                <a:effectLst>
                  <a:outerShdw blurRad="38100" dist="38100" dir="2700000" algn="tl">
                    <a:srgbClr val="000000">
                      <a:alpha val="43137"/>
                    </a:srgbClr>
                  </a:outerShdw>
                </a:effectLst>
                <a:latin typeface="Arial" pitchFamily="34" charset="0"/>
                <a:cs typeface="Arial" pitchFamily="34" charset="0"/>
              </a:rPr>
              <a:t>odenen</a:t>
            </a:r>
            <a:r>
              <a:rPr lang="tr-TR" sz="2000" dirty="0" smtClean="0">
                <a:solidFill>
                  <a:schemeClr val="tx1"/>
                </a:solidFill>
                <a:effectLst>
                  <a:outerShdw blurRad="38100" dist="38100" dir="2700000" algn="tl">
                    <a:srgbClr val="000000">
                      <a:alpha val="43137"/>
                    </a:srgbClr>
                  </a:outerShdw>
                </a:effectLst>
                <a:latin typeface="Arial" pitchFamily="34" charset="0"/>
                <a:cs typeface="Arial" pitchFamily="34" charset="0"/>
              </a:rPr>
              <a:t>&lt;@</a:t>
            </a:r>
            <a:r>
              <a:rPr lang="tr-TR" sz="2000" dirty="0" err="1" smtClean="0">
                <a:solidFill>
                  <a:schemeClr val="tx1"/>
                </a:solidFill>
                <a:effectLst>
                  <a:outerShdw blurRad="38100" dist="38100" dir="2700000" algn="tl">
                    <a:srgbClr val="000000">
                      <a:alpha val="43137"/>
                    </a:srgbClr>
                  </a:outerShdw>
                </a:effectLst>
                <a:latin typeface="Arial" pitchFamily="34" charset="0"/>
                <a:cs typeface="Arial" pitchFamily="34" charset="0"/>
              </a:rPr>
              <a:t>topmaas</a:t>
            </a:r>
            <a:r>
              <a:rPr lang="tr-TR" sz="2000" dirty="0" smtClean="0">
                <a:solidFill>
                  <a:schemeClr val="tx1"/>
                </a:solidFill>
                <a:effectLst>
                  <a:outerShdw blurRad="38100" dist="38100" dir="2700000" algn="tl">
                    <a:srgbClr val="000000">
                      <a:alpha val="43137"/>
                    </a:srgbClr>
                  </a:outerShdw>
                </a:effectLst>
                <a:latin typeface="Arial" pitchFamily="34" charset="0"/>
                <a:cs typeface="Arial" pitchFamily="34" charset="0"/>
              </a:rPr>
              <a:t>) </a:t>
            </a:r>
            <a:r>
              <a:rPr lang="tr-TR" sz="2000" b="1" dirty="0" err="1" smtClean="0">
                <a:solidFill>
                  <a:schemeClr val="accent2"/>
                </a:solidFill>
                <a:latin typeface="Courier New" pitchFamily="49" charset="0"/>
              </a:rPr>
              <a:t>printf</a:t>
            </a:r>
            <a:r>
              <a:rPr lang="tr-TR" sz="2000" dirty="0" smtClean="0">
                <a:solidFill>
                  <a:schemeClr val="tx1"/>
                </a:solidFill>
                <a:effectLst>
                  <a:outerShdw blurRad="38100" dist="38100" dir="2700000" algn="tl">
                    <a:srgbClr val="000000">
                      <a:alpha val="43137"/>
                    </a:srgbClr>
                  </a:outerShdw>
                </a:effectLst>
                <a:latin typeface="Arial" pitchFamily="34" charset="0"/>
                <a:cs typeface="Arial" pitchFamily="34" charset="0"/>
              </a:rPr>
              <a:t> </a:t>
            </a:r>
            <a:r>
              <a:rPr lang="tr-TR" sz="2000" b="1" dirty="0" smtClean="0">
                <a:solidFill>
                  <a:srgbClr val="FF0000"/>
                </a:solidFill>
                <a:latin typeface="Courier New" pitchFamily="49" charset="0"/>
              </a:rPr>
              <a:t>‘fazla para ödenmiş‘</a:t>
            </a:r>
          </a:p>
          <a:p>
            <a:pPr>
              <a:lnSpc>
                <a:spcPct val="105000"/>
              </a:lnSpc>
            </a:pPr>
            <a:r>
              <a:rPr lang="tr-TR" sz="2000" b="1" dirty="0" err="1" smtClean="0">
                <a:solidFill>
                  <a:schemeClr val="accent2"/>
                </a:solidFill>
                <a:latin typeface="Courier New" pitchFamily="49" charset="0"/>
              </a:rPr>
              <a:t>İf</a:t>
            </a:r>
            <a:r>
              <a:rPr lang="tr-TR" sz="2000" dirty="0" smtClean="0">
                <a:solidFill>
                  <a:schemeClr val="tx1"/>
                </a:solidFill>
                <a:effectLst>
                  <a:outerShdw blurRad="38100" dist="38100" dir="2700000" algn="tl">
                    <a:srgbClr val="000000">
                      <a:alpha val="43137"/>
                    </a:srgbClr>
                  </a:outerShdw>
                </a:effectLst>
                <a:latin typeface="Arial" pitchFamily="34" charset="0"/>
                <a:cs typeface="Arial" pitchFamily="34" charset="0"/>
              </a:rPr>
              <a:t>(@</a:t>
            </a:r>
            <a:r>
              <a:rPr lang="tr-TR" sz="2000" dirty="0" err="1" smtClean="0">
                <a:solidFill>
                  <a:schemeClr val="tx1"/>
                </a:solidFill>
                <a:effectLst>
                  <a:outerShdw blurRad="38100" dist="38100" dir="2700000" algn="tl">
                    <a:srgbClr val="000000">
                      <a:alpha val="43137"/>
                    </a:srgbClr>
                  </a:outerShdw>
                </a:effectLst>
                <a:latin typeface="Arial" pitchFamily="34" charset="0"/>
                <a:cs typeface="Arial" pitchFamily="34" charset="0"/>
              </a:rPr>
              <a:t>odenen</a:t>
            </a:r>
            <a:r>
              <a:rPr lang="tr-TR" sz="2000" dirty="0" smtClean="0">
                <a:solidFill>
                  <a:schemeClr val="tx1"/>
                </a:solidFill>
                <a:effectLst>
                  <a:outerShdw blurRad="38100" dist="38100" dir="2700000" algn="tl">
                    <a:srgbClr val="000000">
                      <a:alpha val="43137"/>
                    </a:srgbClr>
                  </a:outerShdw>
                </a:effectLst>
                <a:latin typeface="Arial" pitchFamily="34" charset="0"/>
                <a:cs typeface="Arial" pitchFamily="34" charset="0"/>
              </a:rPr>
              <a:t>&gt;@</a:t>
            </a:r>
            <a:r>
              <a:rPr lang="tr-TR" sz="2000" dirty="0" err="1" smtClean="0">
                <a:solidFill>
                  <a:schemeClr val="tx1"/>
                </a:solidFill>
                <a:effectLst>
                  <a:outerShdw blurRad="38100" dist="38100" dir="2700000" algn="tl">
                    <a:srgbClr val="000000">
                      <a:alpha val="43137"/>
                    </a:srgbClr>
                  </a:outerShdw>
                </a:effectLst>
                <a:latin typeface="Arial" pitchFamily="34" charset="0"/>
                <a:cs typeface="Arial" pitchFamily="34" charset="0"/>
              </a:rPr>
              <a:t>topmaas</a:t>
            </a:r>
            <a:r>
              <a:rPr lang="tr-TR" sz="2000" dirty="0" smtClean="0">
                <a:solidFill>
                  <a:schemeClr val="tx1"/>
                </a:solidFill>
                <a:effectLst>
                  <a:outerShdw blurRad="38100" dist="38100" dir="2700000" algn="tl">
                    <a:srgbClr val="000000">
                      <a:alpha val="43137"/>
                    </a:srgbClr>
                  </a:outerShdw>
                </a:effectLst>
                <a:latin typeface="Arial" pitchFamily="34" charset="0"/>
                <a:cs typeface="Arial" pitchFamily="34" charset="0"/>
              </a:rPr>
              <a:t>) </a:t>
            </a:r>
            <a:r>
              <a:rPr lang="tr-TR" sz="2000" b="1" dirty="0" err="1" smtClean="0">
                <a:solidFill>
                  <a:schemeClr val="accent2"/>
                </a:solidFill>
                <a:latin typeface="Courier New" pitchFamily="49" charset="0"/>
              </a:rPr>
              <a:t>printf</a:t>
            </a:r>
            <a:r>
              <a:rPr lang="tr-TR" sz="2000" dirty="0" smtClean="0">
                <a:solidFill>
                  <a:schemeClr val="tx1"/>
                </a:solidFill>
                <a:effectLst>
                  <a:outerShdw blurRad="38100" dist="38100" dir="2700000" algn="tl">
                    <a:srgbClr val="000000">
                      <a:alpha val="43137"/>
                    </a:srgbClr>
                  </a:outerShdw>
                </a:effectLst>
                <a:latin typeface="Arial" pitchFamily="34" charset="0"/>
                <a:cs typeface="Arial" pitchFamily="34" charset="0"/>
              </a:rPr>
              <a:t> </a:t>
            </a:r>
            <a:r>
              <a:rPr lang="tr-TR" sz="2000" b="1" dirty="0" smtClean="0">
                <a:solidFill>
                  <a:srgbClr val="FF0000"/>
                </a:solidFill>
                <a:latin typeface="Courier New" pitchFamily="49" charset="0"/>
              </a:rPr>
              <a:t>‘eksik para ödenmiş‘</a:t>
            </a:r>
            <a:endParaRPr lang="tr-TR" sz="2000" dirty="0" smtClean="0">
              <a:solidFill>
                <a:schemeClr val="tx1"/>
              </a:solidFill>
              <a:latin typeface="Arial" pitchFamily="34" charset="0"/>
              <a:cs typeface="Arial" pitchFamily="34" charset="0"/>
            </a:endParaRPr>
          </a:p>
          <a:p>
            <a:pPr>
              <a:lnSpc>
                <a:spcPct val="105000"/>
              </a:lnSpc>
            </a:pPr>
            <a:r>
              <a:rPr lang="tr-TR" sz="2000" b="1" dirty="0" smtClean="0">
                <a:solidFill>
                  <a:schemeClr val="accent2"/>
                </a:solidFill>
                <a:latin typeface="Courier New" pitchFamily="49" charset="0"/>
              </a:rPr>
              <a:t>Else</a:t>
            </a:r>
            <a:r>
              <a:rPr lang="tr-TR" sz="2000" dirty="0" smtClean="0">
                <a:solidFill>
                  <a:schemeClr val="tx1"/>
                </a:solidFill>
              </a:rPr>
              <a:t> </a:t>
            </a:r>
          </a:p>
          <a:p>
            <a:pPr>
              <a:lnSpc>
                <a:spcPct val="105000"/>
              </a:lnSpc>
            </a:pPr>
            <a:r>
              <a:rPr lang="tr-TR" sz="2000" b="1" dirty="0" err="1" smtClean="0">
                <a:solidFill>
                  <a:schemeClr val="accent2"/>
                </a:solidFill>
                <a:latin typeface="Courier New" pitchFamily="49" charset="0"/>
              </a:rPr>
              <a:t>printf</a:t>
            </a:r>
            <a:r>
              <a:rPr lang="tr-TR" sz="2000" b="1" dirty="0" smtClean="0">
                <a:solidFill>
                  <a:schemeClr val="accent2"/>
                </a:solidFill>
                <a:latin typeface="Courier New" pitchFamily="49" charset="0"/>
              </a:rPr>
              <a:t> </a:t>
            </a:r>
            <a:r>
              <a:rPr lang="tr-TR" sz="2000" b="1" dirty="0" smtClean="0">
                <a:solidFill>
                  <a:srgbClr val="FF0000"/>
                </a:solidFill>
                <a:latin typeface="Courier New" pitchFamily="49" charset="0"/>
              </a:rPr>
              <a:t>‘doğru para ödenmiş‘</a:t>
            </a:r>
            <a:endParaRPr lang="tr-TR" sz="2000" b="1" u="sng" dirty="0" smtClean="0">
              <a:solidFill>
                <a:srgbClr val="D60093"/>
              </a:solidFill>
              <a:effectLst>
                <a:outerShdw blurRad="38100" dist="38100" dir="2700000" algn="tl">
                  <a:srgbClr val="000000">
                    <a:alpha val="43137"/>
                  </a:srgbClr>
                </a:outerShdw>
              </a:effectLst>
            </a:endParaRPr>
          </a:p>
          <a:p>
            <a:pPr>
              <a:lnSpc>
                <a:spcPct val="105000"/>
              </a:lnSpc>
            </a:pPr>
            <a:r>
              <a:rPr lang="tr-TR" sz="2000" b="1" u="sng" dirty="0" smtClean="0">
                <a:solidFill>
                  <a:srgbClr val="D60093"/>
                </a:solidFill>
                <a:effectLst>
                  <a:outerShdw blurRad="38100" dist="38100" dir="2700000" algn="tl">
                    <a:srgbClr val="000000">
                      <a:alpha val="43137"/>
                    </a:srgbClr>
                  </a:outerShdw>
                </a:effectLst>
              </a:rPr>
              <a:t>Örnek</a:t>
            </a:r>
            <a:r>
              <a:rPr lang="tr-TR" sz="2000" b="1" u="sng" dirty="0">
                <a:solidFill>
                  <a:srgbClr val="D60093"/>
                </a:solidFill>
                <a:effectLst>
                  <a:outerShdw blurRad="38100" dist="38100" dir="2700000" algn="tl">
                    <a:srgbClr val="000000">
                      <a:alpha val="43137"/>
                    </a:srgbClr>
                  </a:outerShdw>
                </a:effectLst>
              </a:rPr>
              <a:t>:</a:t>
            </a:r>
            <a:r>
              <a:rPr lang="tr-TR" sz="2000" u="sng" dirty="0">
                <a:solidFill>
                  <a:srgbClr val="D60093"/>
                </a:solidFill>
                <a:effectLst>
                  <a:outerShdw blurRad="38100" dist="38100" dir="2700000" algn="tl">
                    <a:srgbClr val="000000">
                      <a:alpha val="43137"/>
                    </a:srgbClr>
                  </a:outerShdw>
                </a:effectLst>
              </a:rPr>
              <a:t> </a:t>
            </a:r>
            <a:r>
              <a:rPr lang="tr-TR" sz="2000" dirty="0">
                <a:solidFill>
                  <a:schemeClr val="tx1"/>
                </a:solidFill>
              </a:rPr>
              <a:t>Aşağıdaki </a:t>
            </a:r>
            <a:r>
              <a:rPr lang="tr-TR" sz="2000" dirty="0" err="1">
                <a:solidFill>
                  <a:schemeClr val="tx1"/>
                </a:solidFill>
              </a:rPr>
              <a:t>prosedurenin</a:t>
            </a:r>
            <a:r>
              <a:rPr lang="tr-TR" sz="2000" dirty="0">
                <a:solidFill>
                  <a:schemeClr val="tx1"/>
                </a:solidFill>
              </a:rPr>
              <a:t> işlevini yazınız</a:t>
            </a:r>
            <a:r>
              <a:rPr lang="tr-TR" sz="2000" dirty="0" smtClean="0">
                <a:solidFill>
                  <a:schemeClr val="tx1"/>
                </a:solidFill>
              </a:rPr>
              <a:t>.</a:t>
            </a:r>
          </a:p>
          <a:p>
            <a:pPr>
              <a:lnSpc>
                <a:spcPct val="105000"/>
              </a:lnSpc>
            </a:pPr>
            <a:endParaRPr lang="tr-TR" sz="900" dirty="0">
              <a:solidFill>
                <a:schemeClr val="tx1"/>
              </a:solidFill>
            </a:endParaRPr>
          </a:p>
          <a:p>
            <a:pPr>
              <a:lnSpc>
                <a:spcPct val="105000"/>
              </a:lnSpc>
              <a:buFontTx/>
              <a:buNone/>
            </a:pPr>
            <a:r>
              <a:rPr lang="tr-TR" sz="2000" dirty="0" smtClean="0">
                <a:solidFill>
                  <a:schemeClr val="tx1"/>
                </a:solidFill>
              </a:rPr>
              <a:t>       </a:t>
            </a:r>
            <a:r>
              <a:rPr lang="tr-TR" sz="2000" b="1" dirty="0">
                <a:solidFill>
                  <a:schemeClr val="accent2"/>
                </a:solidFill>
                <a:latin typeface="Courier New" pitchFamily="49" charset="0"/>
              </a:rPr>
              <a:t>CREATE PROCEDURE</a:t>
            </a:r>
            <a:r>
              <a:rPr lang="tr-TR" sz="2000" b="1" dirty="0">
                <a:solidFill>
                  <a:schemeClr val="tx1"/>
                </a:solidFill>
                <a:latin typeface="Courier New" pitchFamily="49" charset="0"/>
              </a:rPr>
              <a:t> uygulama</a:t>
            </a:r>
          </a:p>
          <a:p>
            <a:pPr>
              <a:lnSpc>
                <a:spcPct val="105000"/>
              </a:lnSpc>
              <a:buFontTx/>
              <a:buNone/>
            </a:pPr>
            <a:r>
              <a:rPr lang="tr-TR" sz="2000" b="1" dirty="0">
                <a:solidFill>
                  <a:schemeClr val="tx1"/>
                </a:solidFill>
                <a:latin typeface="Courier New" pitchFamily="49" charset="0"/>
              </a:rPr>
              <a:t>    @numara </a:t>
            </a:r>
            <a:r>
              <a:rPr lang="tr-TR" sz="2000" b="1" dirty="0">
                <a:solidFill>
                  <a:schemeClr val="accent2"/>
                </a:solidFill>
                <a:latin typeface="Courier New" pitchFamily="49" charset="0"/>
              </a:rPr>
              <a:t>CHAR</a:t>
            </a:r>
            <a:r>
              <a:rPr lang="tr-TR" sz="2000" b="1" dirty="0">
                <a:solidFill>
                  <a:schemeClr val="tx1"/>
                </a:solidFill>
                <a:latin typeface="Courier New" pitchFamily="49" charset="0"/>
              </a:rPr>
              <a:t>(8) </a:t>
            </a:r>
            <a:r>
              <a:rPr lang="tr-TR" sz="2000" b="1" dirty="0">
                <a:solidFill>
                  <a:schemeClr val="accent2"/>
                </a:solidFill>
                <a:latin typeface="Courier New" pitchFamily="49" charset="0"/>
              </a:rPr>
              <a:t>AS</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UPDATE</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ogrenci</a:t>
            </a:r>
            <a:r>
              <a:rPr lang="tr-TR" sz="2000" b="1" dirty="0">
                <a:solidFill>
                  <a:schemeClr val="tx1"/>
                </a:solidFill>
                <a:latin typeface="Courier New" pitchFamily="49" charset="0"/>
              </a:rPr>
              <a:t> </a:t>
            </a:r>
            <a:r>
              <a:rPr lang="tr-TR" sz="2000" b="1" dirty="0">
                <a:solidFill>
                  <a:schemeClr val="accent2"/>
                </a:solidFill>
                <a:latin typeface="Courier New" pitchFamily="49" charset="0"/>
              </a:rPr>
              <a:t>SET</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sonuc</a:t>
            </a:r>
            <a:r>
              <a:rPr lang="tr-TR" sz="2000" b="1" dirty="0">
                <a:solidFill>
                  <a:schemeClr val="tx1"/>
                </a:solidFill>
                <a:latin typeface="Courier New" pitchFamily="49" charset="0"/>
              </a:rPr>
              <a:t>=</a:t>
            </a:r>
            <a:r>
              <a:rPr lang="tr-TR" sz="2000" b="1" dirty="0">
                <a:solidFill>
                  <a:schemeClr val="accent2"/>
                </a:solidFill>
                <a:latin typeface="Courier New" pitchFamily="49" charset="0"/>
              </a:rPr>
              <a:t>CASE</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WHEN</a:t>
            </a:r>
            <a:r>
              <a:rPr lang="tr-TR" sz="2000" b="1" dirty="0">
                <a:solidFill>
                  <a:schemeClr val="tx1"/>
                </a:solidFill>
                <a:latin typeface="Courier New" pitchFamily="49" charset="0"/>
              </a:rPr>
              <a:t> ortalama&gt;=50 </a:t>
            </a:r>
            <a:r>
              <a:rPr lang="tr-TR" sz="2000" b="1" dirty="0">
                <a:solidFill>
                  <a:schemeClr val="accent2"/>
                </a:solidFill>
                <a:latin typeface="Courier New" pitchFamily="49" charset="0"/>
              </a:rPr>
              <a:t>THEN</a:t>
            </a:r>
            <a:r>
              <a:rPr lang="tr-TR" sz="2000" b="1" dirty="0">
                <a:solidFill>
                  <a:schemeClr val="tx1"/>
                </a:solidFill>
                <a:latin typeface="Courier New" pitchFamily="49" charset="0"/>
              </a:rPr>
              <a:t> </a:t>
            </a:r>
            <a:r>
              <a:rPr lang="tr-TR" sz="2000" b="1" dirty="0">
                <a:solidFill>
                  <a:srgbClr val="FF0000"/>
                </a:solidFill>
                <a:latin typeface="Courier New" pitchFamily="49" charset="0"/>
              </a:rPr>
              <a:t>'</a:t>
            </a:r>
            <a:r>
              <a:rPr lang="tr-TR" sz="2000" b="1" dirty="0" err="1">
                <a:solidFill>
                  <a:srgbClr val="FF0000"/>
                </a:solidFill>
                <a:latin typeface="Courier New" pitchFamily="49" charset="0"/>
              </a:rPr>
              <a:t>gecti</a:t>
            </a:r>
            <a:r>
              <a:rPr lang="tr-TR" sz="2000" b="1" dirty="0">
                <a:solidFill>
                  <a:srgbClr val="FF0000"/>
                </a:solidFill>
                <a:latin typeface="Courier New" pitchFamily="49" charset="0"/>
              </a:rPr>
              <a:t>'</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ELSE</a:t>
            </a:r>
            <a:r>
              <a:rPr lang="tr-TR" sz="2000" b="1" dirty="0">
                <a:solidFill>
                  <a:schemeClr val="tx1"/>
                </a:solidFill>
                <a:latin typeface="Courier New" pitchFamily="49" charset="0"/>
              </a:rPr>
              <a:t> </a:t>
            </a:r>
            <a:r>
              <a:rPr lang="tr-TR" sz="2000" b="1" dirty="0">
                <a:solidFill>
                  <a:srgbClr val="FF0000"/>
                </a:solidFill>
                <a:latin typeface="Courier New" pitchFamily="49" charset="0"/>
              </a:rPr>
              <a:t>'</a:t>
            </a:r>
            <a:r>
              <a:rPr lang="tr-TR" sz="2000" b="1" dirty="0" err="1">
                <a:solidFill>
                  <a:srgbClr val="FF0000"/>
                </a:solidFill>
                <a:latin typeface="Courier New" pitchFamily="49" charset="0"/>
              </a:rPr>
              <a:t>kaldi</a:t>
            </a:r>
            <a:r>
              <a:rPr lang="tr-TR" sz="2000" b="1" dirty="0">
                <a:solidFill>
                  <a:srgbClr val="FF0000"/>
                </a:solidFill>
                <a:latin typeface="Courier New" pitchFamily="49" charset="0"/>
              </a:rPr>
              <a:t>'</a:t>
            </a:r>
            <a:r>
              <a:rPr lang="tr-TR" sz="2000" b="1" dirty="0">
                <a:solidFill>
                  <a:schemeClr val="tx1"/>
                </a:solidFill>
                <a:latin typeface="Courier New" pitchFamily="49" charset="0"/>
              </a:rPr>
              <a:t> </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END FROM</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ogrenci</a:t>
            </a:r>
            <a:r>
              <a:rPr lang="tr-TR" sz="2000" b="1" dirty="0">
                <a:solidFill>
                  <a:schemeClr val="tx1"/>
                </a:solidFill>
                <a:latin typeface="Courier New" pitchFamily="49" charset="0"/>
              </a:rPr>
              <a:t> </a:t>
            </a:r>
            <a:r>
              <a:rPr lang="tr-TR" sz="2000" b="1" dirty="0">
                <a:solidFill>
                  <a:schemeClr val="accent2"/>
                </a:solidFill>
                <a:latin typeface="Courier New" pitchFamily="49" charset="0"/>
              </a:rPr>
              <a:t>WHERE </a:t>
            </a:r>
            <a:r>
              <a:rPr lang="tr-TR" sz="2000" b="1" dirty="0">
                <a:solidFill>
                  <a:schemeClr val="tx1"/>
                </a:solidFill>
                <a:latin typeface="Courier New" pitchFamily="49" charset="0"/>
              </a:rPr>
              <a:t>no=@</a:t>
            </a:r>
            <a:r>
              <a:rPr lang="tr-TR" sz="2000" b="1" dirty="0" smtClean="0">
                <a:solidFill>
                  <a:schemeClr val="tx1"/>
                </a:solidFill>
                <a:latin typeface="Courier New" pitchFamily="49" charset="0"/>
              </a:rPr>
              <a:t>numara</a:t>
            </a:r>
          </a:p>
          <a:p>
            <a:pPr>
              <a:lnSpc>
                <a:spcPct val="105000"/>
              </a:lnSpc>
              <a:buFontTx/>
              <a:buNone/>
            </a:pPr>
            <a:endParaRPr lang="tr-TR" sz="900" b="1" dirty="0">
              <a:solidFill>
                <a:schemeClr val="tx1"/>
              </a:solidFill>
              <a:latin typeface="Courier New" pitchFamily="49" charset="0"/>
            </a:endParaRPr>
          </a:p>
          <a:p>
            <a:pPr>
              <a:lnSpc>
                <a:spcPct val="105000"/>
              </a:lnSpc>
              <a:buFontTx/>
              <a:buNone/>
            </a:pPr>
            <a:r>
              <a:rPr lang="tr-TR" sz="2000" dirty="0">
                <a:solidFill>
                  <a:schemeClr val="tx1"/>
                </a:solidFill>
              </a:rPr>
              <a:t>    </a:t>
            </a:r>
            <a:r>
              <a:rPr lang="tr-TR" sz="2000" dirty="0" smtClean="0">
                <a:solidFill>
                  <a:schemeClr val="tx1"/>
                </a:solidFill>
              </a:rPr>
              <a:t>    </a:t>
            </a:r>
            <a:r>
              <a:rPr lang="tr-TR" sz="2000" dirty="0">
                <a:solidFill>
                  <a:schemeClr val="tx1"/>
                </a:solidFill>
              </a:rPr>
              <a:t>Parametre olarak numarası girilen kişinin ortalamaya göre </a:t>
            </a:r>
            <a:r>
              <a:rPr lang="tr-TR" sz="2000" dirty="0" err="1">
                <a:solidFill>
                  <a:schemeClr val="tx1"/>
                </a:solidFill>
              </a:rPr>
              <a:t>sonuc</a:t>
            </a:r>
            <a:r>
              <a:rPr lang="tr-TR" sz="2000" dirty="0">
                <a:solidFill>
                  <a:schemeClr val="tx1"/>
                </a:solidFill>
              </a:rPr>
              <a:t> bölümüne geçti veya kaldı yazan programdır.</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76835" name="Rectangle 3"/>
          <p:cNvSpPr>
            <a:spLocks noGrp="1" noChangeArrowheads="1"/>
          </p:cNvSpPr>
          <p:nvPr>
            <p:ph type="body" idx="1"/>
          </p:nvPr>
        </p:nvSpPr>
        <p:spPr>
          <a:xfrm>
            <a:off x="539552" y="44450"/>
            <a:ext cx="8149208" cy="6813550"/>
          </a:xfrm>
        </p:spPr>
        <p:txBody>
          <a:bodyPr/>
          <a:lstStyle/>
          <a:p>
            <a:pPr>
              <a:lnSpc>
                <a:spcPct val="105000"/>
              </a:lnSpc>
            </a:pPr>
            <a:r>
              <a:rPr lang="tr-TR" sz="2000" b="1" u="sng" dirty="0">
                <a:solidFill>
                  <a:srgbClr val="D60093"/>
                </a:solidFill>
                <a:effectLst>
                  <a:outerShdw blurRad="38100" dist="38100" dir="2700000" algn="tl">
                    <a:srgbClr val="000000">
                      <a:alpha val="43137"/>
                    </a:srgbClr>
                  </a:outerShdw>
                </a:effectLst>
                <a:latin typeface="Arial" pitchFamily="34" charset="0"/>
                <a:cs typeface="Arial" pitchFamily="34" charset="0"/>
              </a:rPr>
              <a:t>Örnek:</a:t>
            </a:r>
            <a:r>
              <a:rPr lang="tr-TR" sz="2000" b="1" dirty="0">
                <a:solidFill>
                  <a:srgbClr val="D60093"/>
                </a:solidFill>
                <a:effectLst>
                  <a:outerShdw blurRad="38100" dist="38100" dir="2700000" algn="tl">
                    <a:srgbClr val="000000">
                      <a:alpha val="43137"/>
                    </a:srgbClr>
                  </a:outerShdw>
                </a:effectLst>
                <a:latin typeface="Arial" pitchFamily="34" charset="0"/>
                <a:cs typeface="Arial" pitchFamily="34" charset="0"/>
              </a:rPr>
              <a:t> </a:t>
            </a:r>
            <a:r>
              <a:rPr lang="tr-TR" sz="2000" dirty="0">
                <a:solidFill>
                  <a:schemeClr val="tx1"/>
                </a:solidFill>
                <a:latin typeface="Arial" pitchFamily="34" charset="0"/>
                <a:cs typeface="Arial" pitchFamily="34" charset="0"/>
              </a:rPr>
              <a:t>Aşağıdaki programın işlevini yazınız</a:t>
            </a:r>
            <a:r>
              <a:rPr lang="tr-TR" sz="2000" dirty="0" smtClean="0">
                <a:solidFill>
                  <a:schemeClr val="tx1"/>
                </a:solidFill>
                <a:latin typeface="Arial" pitchFamily="34" charset="0"/>
                <a:cs typeface="Arial" pitchFamily="34" charset="0"/>
              </a:rPr>
              <a:t>.</a:t>
            </a:r>
          </a:p>
          <a:p>
            <a:pPr>
              <a:lnSpc>
                <a:spcPct val="105000"/>
              </a:lnSpc>
            </a:pPr>
            <a:endParaRPr lang="tr-TR" sz="900" dirty="0">
              <a:solidFill>
                <a:schemeClr val="tx1"/>
              </a:solidFill>
              <a:latin typeface="Arial" pitchFamily="34" charset="0"/>
              <a:cs typeface="Arial" pitchFamily="34" charset="0"/>
            </a:endParaRPr>
          </a:p>
          <a:p>
            <a:pPr>
              <a:lnSpc>
                <a:spcPct val="105000"/>
              </a:lnSpc>
              <a:buFontTx/>
              <a:buNone/>
            </a:pPr>
            <a:r>
              <a:rPr lang="tr-TR" sz="1800" b="1" dirty="0" smtClean="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CREATE PROCEDURE</a:t>
            </a:r>
            <a:r>
              <a:rPr lang="tr-TR" sz="1800" b="1" dirty="0">
                <a:solidFill>
                  <a:schemeClr val="tx1"/>
                </a:solidFill>
                <a:latin typeface="Arial" pitchFamily="34" charset="0"/>
                <a:cs typeface="Arial" pitchFamily="34" charset="0"/>
              </a:rPr>
              <a:t> uygulama</a:t>
            </a:r>
          </a:p>
          <a:p>
            <a:pPr>
              <a:lnSpc>
                <a:spcPct val="105000"/>
              </a:lnSpc>
              <a:buFontTx/>
              <a:buNone/>
            </a:pPr>
            <a:r>
              <a:rPr lang="tr-TR" sz="1800" b="1" dirty="0">
                <a:solidFill>
                  <a:schemeClr val="accent2"/>
                </a:solidFill>
                <a:latin typeface="Arial" pitchFamily="34" charset="0"/>
                <a:cs typeface="Arial" pitchFamily="34" charset="0"/>
              </a:rPr>
              <a:t>   AS</a:t>
            </a: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DECLARE</a:t>
            </a:r>
            <a:r>
              <a:rPr lang="tr-TR" sz="1800" b="1" dirty="0">
                <a:solidFill>
                  <a:schemeClr val="tx1"/>
                </a:solidFill>
                <a:latin typeface="Arial" pitchFamily="34" charset="0"/>
                <a:cs typeface="Arial" pitchFamily="34" charset="0"/>
              </a:rPr>
              <a:t> @bayan </a:t>
            </a:r>
            <a:r>
              <a:rPr lang="tr-TR" sz="1800" b="1" dirty="0">
                <a:solidFill>
                  <a:schemeClr val="accent2"/>
                </a:solidFill>
                <a:latin typeface="Arial" pitchFamily="34" charset="0"/>
                <a:cs typeface="Arial" pitchFamily="34" charset="0"/>
              </a:rPr>
              <a:t>TINYINT</a:t>
            </a: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DECLARE</a:t>
            </a:r>
            <a:r>
              <a:rPr lang="tr-TR" sz="1800" b="1" dirty="0">
                <a:solidFill>
                  <a:schemeClr val="tx1"/>
                </a:solidFill>
                <a:latin typeface="Arial" pitchFamily="34" charset="0"/>
                <a:cs typeface="Arial" pitchFamily="34" charset="0"/>
              </a:rPr>
              <a:t> @bay </a:t>
            </a:r>
            <a:r>
              <a:rPr lang="tr-TR" sz="1800" b="1" dirty="0">
                <a:solidFill>
                  <a:schemeClr val="accent2"/>
                </a:solidFill>
                <a:latin typeface="Arial" pitchFamily="34" charset="0"/>
                <a:cs typeface="Arial" pitchFamily="34" charset="0"/>
              </a:rPr>
              <a:t>TINYINT</a:t>
            </a: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SET</a:t>
            </a:r>
            <a:r>
              <a:rPr lang="tr-TR" sz="1800" b="1" dirty="0">
                <a:solidFill>
                  <a:schemeClr val="tx1"/>
                </a:solidFill>
                <a:latin typeface="Arial" pitchFamily="34" charset="0"/>
                <a:cs typeface="Arial" pitchFamily="34" charset="0"/>
              </a:rPr>
              <a:t> @bayan= (</a:t>
            </a:r>
            <a:r>
              <a:rPr lang="tr-TR" sz="1800" b="1" dirty="0">
                <a:solidFill>
                  <a:schemeClr val="accent2"/>
                </a:solidFill>
                <a:latin typeface="Arial" pitchFamily="34" charset="0"/>
                <a:cs typeface="Arial" pitchFamily="34" charset="0"/>
              </a:rPr>
              <a:t>SELECT</a:t>
            </a: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COUNT</a:t>
            </a:r>
            <a:r>
              <a:rPr lang="tr-TR" sz="1800" b="1" dirty="0">
                <a:solidFill>
                  <a:schemeClr val="tx1"/>
                </a:solidFill>
                <a:latin typeface="Arial" pitchFamily="34" charset="0"/>
                <a:cs typeface="Arial" pitchFamily="34" charset="0"/>
              </a:rPr>
              <a:t>(</a:t>
            </a:r>
            <a:r>
              <a:rPr lang="tr-TR" sz="1800" b="1" dirty="0">
                <a:solidFill>
                  <a:schemeClr val="accent2"/>
                </a:solidFill>
                <a:latin typeface="Arial" pitchFamily="34" charset="0"/>
                <a:cs typeface="Arial" pitchFamily="34" charset="0"/>
              </a:rPr>
              <a:t>DISTINCT</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urunsatis</a:t>
            </a:r>
            <a:r>
              <a:rPr lang="tr-TR" sz="1800" b="1" dirty="0">
                <a:solidFill>
                  <a:schemeClr val="tx1"/>
                </a:solidFill>
                <a:latin typeface="Arial" pitchFamily="34" charset="0"/>
                <a:cs typeface="Arial" pitchFamily="34" charset="0"/>
              </a:rPr>
              <a:t>.</a:t>
            </a:r>
            <a:r>
              <a:rPr lang="tr-TR" sz="1800" b="1" dirty="0" err="1">
                <a:solidFill>
                  <a:schemeClr val="tx1"/>
                </a:solidFill>
                <a:latin typeface="Arial" pitchFamily="34" charset="0"/>
                <a:cs typeface="Arial" pitchFamily="34" charset="0"/>
              </a:rPr>
              <a:t>musID</a:t>
            </a: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FROM</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urunsatis</a:t>
            </a:r>
            <a:r>
              <a:rPr lang="tr-TR" sz="1800" b="1" dirty="0">
                <a:solidFill>
                  <a:schemeClr val="tx1"/>
                </a:solidFill>
                <a:latin typeface="Arial" pitchFamily="34" charset="0"/>
                <a:cs typeface="Arial" pitchFamily="34" charset="0"/>
              </a:rPr>
              <a:t>,</a:t>
            </a:r>
            <a:r>
              <a:rPr lang="tr-TR" sz="1800" b="1" dirty="0" err="1">
                <a:solidFill>
                  <a:schemeClr val="tx1"/>
                </a:solidFill>
                <a:latin typeface="Arial" pitchFamily="34" charset="0"/>
                <a:cs typeface="Arial" pitchFamily="34" charset="0"/>
              </a:rPr>
              <a:t>musteri</a:t>
            </a: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WHERE</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musteri</a:t>
            </a:r>
            <a:r>
              <a:rPr lang="tr-TR" sz="1800" b="1" dirty="0">
                <a:solidFill>
                  <a:schemeClr val="tx1"/>
                </a:solidFill>
                <a:latin typeface="Arial" pitchFamily="34" charset="0"/>
                <a:cs typeface="Arial" pitchFamily="34" charset="0"/>
              </a:rPr>
              <a:t>.</a:t>
            </a:r>
            <a:r>
              <a:rPr lang="tr-TR" sz="1800" b="1" dirty="0" err="1">
                <a:solidFill>
                  <a:schemeClr val="tx1"/>
                </a:solidFill>
                <a:latin typeface="Arial" pitchFamily="34" charset="0"/>
                <a:cs typeface="Arial" pitchFamily="34" charset="0"/>
              </a:rPr>
              <a:t>musID</a:t>
            </a:r>
            <a:r>
              <a:rPr lang="tr-TR" sz="1800" b="1" dirty="0">
                <a:solidFill>
                  <a:schemeClr val="tx1"/>
                </a:solidFill>
                <a:latin typeface="Arial" pitchFamily="34" charset="0"/>
                <a:cs typeface="Arial" pitchFamily="34" charset="0"/>
              </a:rPr>
              <a:t>=</a:t>
            </a:r>
            <a:r>
              <a:rPr lang="tr-TR" sz="1800" b="1" dirty="0" err="1">
                <a:solidFill>
                  <a:schemeClr val="tx1"/>
                </a:solidFill>
                <a:latin typeface="Arial" pitchFamily="34" charset="0"/>
                <a:cs typeface="Arial" pitchFamily="34" charset="0"/>
              </a:rPr>
              <a:t>urunsatis</a:t>
            </a:r>
            <a:r>
              <a:rPr lang="tr-TR" sz="1800" b="1" dirty="0">
                <a:solidFill>
                  <a:schemeClr val="tx1"/>
                </a:solidFill>
                <a:latin typeface="Arial" pitchFamily="34" charset="0"/>
                <a:cs typeface="Arial" pitchFamily="34" charset="0"/>
              </a:rPr>
              <a:t>.</a:t>
            </a:r>
            <a:r>
              <a:rPr lang="tr-TR" sz="1800" b="1" dirty="0" err="1">
                <a:solidFill>
                  <a:schemeClr val="tx1"/>
                </a:solidFill>
                <a:latin typeface="Arial" pitchFamily="34" charset="0"/>
                <a:cs typeface="Arial" pitchFamily="34" charset="0"/>
              </a:rPr>
              <a:t>musID</a:t>
            </a:r>
            <a:r>
              <a:rPr lang="tr-TR" sz="1800" b="1" dirty="0">
                <a:solidFill>
                  <a:schemeClr val="tx1"/>
                </a:solidFill>
                <a:latin typeface="Arial" pitchFamily="34" charset="0"/>
                <a:cs typeface="Arial" pitchFamily="34" charset="0"/>
              </a:rPr>
              <a:t> </a:t>
            </a:r>
            <a:r>
              <a:rPr lang="tr-TR" sz="1800" b="1" dirty="0">
                <a:solidFill>
                  <a:schemeClr val="bg2"/>
                </a:solidFill>
                <a:latin typeface="Arial" pitchFamily="34" charset="0"/>
                <a:cs typeface="Arial" pitchFamily="34" charset="0"/>
              </a:rPr>
              <a:t>AND</a:t>
            </a:r>
            <a:r>
              <a:rPr lang="tr-TR" sz="1800" b="1" dirty="0">
                <a:solidFill>
                  <a:schemeClr val="tx1"/>
                </a:solidFill>
                <a:latin typeface="Arial" pitchFamily="34" charset="0"/>
                <a:cs typeface="Arial" pitchFamily="34" charset="0"/>
              </a:rPr>
              <a:t> cinsiyet=0)</a:t>
            </a: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SET</a:t>
            </a:r>
            <a:r>
              <a:rPr lang="tr-TR" sz="1800" b="1" dirty="0">
                <a:solidFill>
                  <a:schemeClr val="tx1"/>
                </a:solidFill>
                <a:latin typeface="Arial" pitchFamily="34" charset="0"/>
                <a:cs typeface="Arial" pitchFamily="34" charset="0"/>
              </a:rPr>
              <a:t> @bay= (</a:t>
            </a:r>
            <a:r>
              <a:rPr lang="tr-TR" sz="1800" b="1" dirty="0">
                <a:solidFill>
                  <a:schemeClr val="accent2"/>
                </a:solidFill>
                <a:latin typeface="Arial" pitchFamily="34" charset="0"/>
                <a:cs typeface="Arial" pitchFamily="34" charset="0"/>
              </a:rPr>
              <a:t>SELECT</a:t>
            </a: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COUNT</a:t>
            </a:r>
            <a:r>
              <a:rPr lang="tr-TR" sz="1800" b="1" dirty="0">
                <a:solidFill>
                  <a:schemeClr val="tx1"/>
                </a:solidFill>
                <a:latin typeface="Arial" pitchFamily="34" charset="0"/>
                <a:cs typeface="Arial" pitchFamily="34" charset="0"/>
              </a:rPr>
              <a:t>(</a:t>
            </a:r>
            <a:r>
              <a:rPr lang="tr-TR" sz="1800" b="1" dirty="0">
                <a:solidFill>
                  <a:schemeClr val="accent2"/>
                </a:solidFill>
                <a:latin typeface="Arial" pitchFamily="34" charset="0"/>
                <a:cs typeface="Arial" pitchFamily="34" charset="0"/>
              </a:rPr>
              <a:t>DISTINCT</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urunsatis</a:t>
            </a:r>
            <a:r>
              <a:rPr lang="tr-TR" sz="1800" b="1" dirty="0">
                <a:solidFill>
                  <a:schemeClr val="tx1"/>
                </a:solidFill>
                <a:latin typeface="Arial" pitchFamily="34" charset="0"/>
                <a:cs typeface="Arial" pitchFamily="34" charset="0"/>
              </a:rPr>
              <a:t>.</a:t>
            </a:r>
            <a:r>
              <a:rPr lang="tr-TR" sz="1800" b="1" dirty="0" err="1">
                <a:solidFill>
                  <a:schemeClr val="tx1"/>
                </a:solidFill>
                <a:latin typeface="Arial" pitchFamily="34" charset="0"/>
                <a:cs typeface="Arial" pitchFamily="34" charset="0"/>
              </a:rPr>
              <a:t>musID</a:t>
            </a: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FROM</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urunsatis</a:t>
            </a:r>
            <a:r>
              <a:rPr lang="tr-TR" sz="1800" b="1" dirty="0">
                <a:solidFill>
                  <a:schemeClr val="tx1"/>
                </a:solidFill>
                <a:latin typeface="Arial" pitchFamily="34" charset="0"/>
                <a:cs typeface="Arial" pitchFamily="34" charset="0"/>
              </a:rPr>
              <a:t>,</a:t>
            </a:r>
            <a:r>
              <a:rPr lang="tr-TR" sz="1800" b="1" dirty="0" err="1">
                <a:solidFill>
                  <a:schemeClr val="tx1"/>
                </a:solidFill>
                <a:latin typeface="Arial" pitchFamily="34" charset="0"/>
                <a:cs typeface="Arial" pitchFamily="34" charset="0"/>
              </a:rPr>
              <a:t>musteri</a:t>
            </a: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WHERE</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musteri</a:t>
            </a:r>
            <a:r>
              <a:rPr lang="tr-TR" sz="1800" b="1" dirty="0">
                <a:solidFill>
                  <a:schemeClr val="tx1"/>
                </a:solidFill>
                <a:latin typeface="Arial" pitchFamily="34" charset="0"/>
                <a:cs typeface="Arial" pitchFamily="34" charset="0"/>
              </a:rPr>
              <a:t>.</a:t>
            </a:r>
            <a:r>
              <a:rPr lang="tr-TR" sz="1800" b="1" dirty="0" err="1">
                <a:solidFill>
                  <a:schemeClr val="tx1"/>
                </a:solidFill>
                <a:latin typeface="Arial" pitchFamily="34" charset="0"/>
                <a:cs typeface="Arial" pitchFamily="34" charset="0"/>
              </a:rPr>
              <a:t>musID</a:t>
            </a:r>
            <a:r>
              <a:rPr lang="tr-TR" sz="1800" b="1" dirty="0">
                <a:solidFill>
                  <a:schemeClr val="tx1"/>
                </a:solidFill>
                <a:latin typeface="Arial" pitchFamily="34" charset="0"/>
                <a:cs typeface="Arial" pitchFamily="34" charset="0"/>
              </a:rPr>
              <a:t>=</a:t>
            </a:r>
            <a:r>
              <a:rPr lang="tr-TR" sz="1800" b="1" dirty="0" err="1">
                <a:solidFill>
                  <a:schemeClr val="tx1"/>
                </a:solidFill>
                <a:latin typeface="Arial" pitchFamily="34" charset="0"/>
                <a:cs typeface="Arial" pitchFamily="34" charset="0"/>
              </a:rPr>
              <a:t>urunsatis</a:t>
            </a:r>
            <a:r>
              <a:rPr lang="tr-TR" sz="1800" b="1" dirty="0">
                <a:solidFill>
                  <a:schemeClr val="tx1"/>
                </a:solidFill>
                <a:latin typeface="Arial" pitchFamily="34" charset="0"/>
                <a:cs typeface="Arial" pitchFamily="34" charset="0"/>
              </a:rPr>
              <a:t>.</a:t>
            </a:r>
            <a:r>
              <a:rPr lang="tr-TR" sz="1800" b="1" dirty="0" err="1">
                <a:solidFill>
                  <a:schemeClr val="tx1"/>
                </a:solidFill>
                <a:latin typeface="Arial" pitchFamily="34" charset="0"/>
                <a:cs typeface="Arial" pitchFamily="34" charset="0"/>
              </a:rPr>
              <a:t>musID</a:t>
            </a:r>
            <a:r>
              <a:rPr lang="tr-TR" sz="1800" b="1" dirty="0">
                <a:solidFill>
                  <a:schemeClr val="tx1"/>
                </a:solidFill>
                <a:latin typeface="Arial" pitchFamily="34" charset="0"/>
                <a:cs typeface="Arial" pitchFamily="34" charset="0"/>
              </a:rPr>
              <a:t> </a:t>
            </a:r>
            <a:r>
              <a:rPr lang="tr-TR" sz="1800" b="1" dirty="0">
                <a:solidFill>
                  <a:schemeClr val="bg2"/>
                </a:solidFill>
                <a:latin typeface="Arial" pitchFamily="34" charset="0"/>
                <a:cs typeface="Arial" pitchFamily="34" charset="0"/>
              </a:rPr>
              <a:t>AND</a:t>
            </a:r>
            <a:r>
              <a:rPr lang="tr-TR" sz="1800" b="1" dirty="0">
                <a:solidFill>
                  <a:schemeClr val="tx1"/>
                </a:solidFill>
                <a:latin typeface="Arial" pitchFamily="34" charset="0"/>
                <a:cs typeface="Arial" pitchFamily="34" charset="0"/>
              </a:rPr>
              <a:t> cinsiyet=1)</a:t>
            </a: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IF</a:t>
            </a:r>
            <a:r>
              <a:rPr lang="tr-TR" sz="1800" b="1" dirty="0">
                <a:solidFill>
                  <a:schemeClr val="tx1"/>
                </a:solidFill>
                <a:latin typeface="Arial" pitchFamily="34" charset="0"/>
                <a:cs typeface="Arial" pitchFamily="34" charset="0"/>
              </a:rPr>
              <a:t>(@bayan&lt;@bay) </a:t>
            </a:r>
            <a:r>
              <a:rPr lang="tr-TR" sz="1800" b="1" dirty="0">
                <a:solidFill>
                  <a:schemeClr val="accent2"/>
                </a:solidFill>
                <a:latin typeface="Arial" pitchFamily="34" charset="0"/>
                <a:cs typeface="Arial" pitchFamily="34" charset="0"/>
              </a:rPr>
              <a:t>PRINT</a:t>
            </a:r>
            <a:r>
              <a:rPr lang="tr-TR" sz="1800" b="1" dirty="0">
                <a:solidFill>
                  <a:schemeClr val="tx1"/>
                </a:solidFill>
                <a:latin typeface="Arial" pitchFamily="34" charset="0"/>
                <a:cs typeface="Arial" pitchFamily="34" charset="0"/>
              </a:rPr>
              <a:t> 'erkekler daha fazla </a:t>
            </a:r>
            <a:r>
              <a:rPr lang="tr-TR" sz="1800" b="1" dirty="0" err="1">
                <a:solidFill>
                  <a:schemeClr val="tx1"/>
                </a:solidFill>
                <a:latin typeface="Arial" pitchFamily="34" charset="0"/>
                <a:cs typeface="Arial" pitchFamily="34" charset="0"/>
              </a:rPr>
              <a:t>alis</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veris</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yapmistir</a:t>
            </a:r>
            <a:r>
              <a:rPr lang="tr-TR" sz="1800" b="1" dirty="0">
                <a:solidFill>
                  <a:schemeClr val="tx1"/>
                </a:solidFill>
                <a:latin typeface="Arial" pitchFamily="34" charset="0"/>
                <a:cs typeface="Arial" pitchFamily="34" charset="0"/>
              </a:rPr>
              <a:t>'</a:t>
            </a: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IF</a:t>
            </a:r>
            <a:r>
              <a:rPr lang="tr-TR" sz="1800" b="1" dirty="0">
                <a:solidFill>
                  <a:schemeClr val="tx1"/>
                </a:solidFill>
                <a:latin typeface="Arial" pitchFamily="34" charset="0"/>
                <a:cs typeface="Arial" pitchFamily="34" charset="0"/>
              </a:rPr>
              <a:t> (@bayan&gt;@bay) </a:t>
            </a:r>
            <a:r>
              <a:rPr lang="tr-TR" sz="1800" b="1" dirty="0">
                <a:solidFill>
                  <a:schemeClr val="accent2"/>
                </a:solidFill>
                <a:latin typeface="Arial" pitchFamily="34" charset="0"/>
                <a:cs typeface="Arial" pitchFamily="34" charset="0"/>
              </a:rPr>
              <a:t>PRINT</a:t>
            </a:r>
            <a:r>
              <a:rPr lang="tr-TR" sz="1800" b="1" dirty="0">
                <a:solidFill>
                  <a:schemeClr val="tx1"/>
                </a:solidFill>
                <a:latin typeface="Arial" pitchFamily="34" charset="0"/>
                <a:cs typeface="Arial" pitchFamily="34" charset="0"/>
              </a:rPr>
              <a:t> 'bayanlar daha fazla </a:t>
            </a:r>
            <a:r>
              <a:rPr lang="tr-TR" sz="1800" b="1" dirty="0" err="1">
                <a:solidFill>
                  <a:schemeClr val="tx1"/>
                </a:solidFill>
                <a:latin typeface="Arial" pitchFamily="34" charset="0"/>
                <a:cs typeface="Arial" pitchFamily="34" charset="0"/>
              </a:rPr>
              <a:t>alis</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veris</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yapmistir</a:t>
            </a:r>
            <a:r>
              <a:rPr lang="tr-TR" sz="1800" b="1" dirty="0">
                <a:solidFill>
                  <a:schemeClr val="tx1"/>
                </a:solidFill>
                <a:latin typeface="Arial" pitchFamily="34" charset="0"/>
                <a:cs typeface="Arial" pitchFamily="34" charset="0"/>
              </a:rPr>
              <a:t>'</a:t>
            </a:r>
          </a:p>
          <a:p>
            <a:pPr>
              <a:lnSpc>
                <a:spcPct val="105000"/>
              </a:lnSpc>
              <a:buFontTx/>
              <a:buNone/>
            </a:pPr>
            <a:r>
              <a:rPr lang="tr-TR" sz="1800" b="1" dirty="0">
                <a:solidFill>
                  <a:schemeClr val="accent2"/>
                </a:solidFill>
                <a:latin typeface="Arial" pitchFamily="34" charset="0"/>
                <a:cs typeface="Arial" pitchFamily="34" charset="0"/>
              </a:rPr>
              <a:t>   IF</a:t>
            </a:r>
            <a:r>
              <a:rPr lang="tr-TR" sz="1800" b="1" dirty="0">
                <a:solidFill>
                  <a:schemeClr val="tx1"/>
                </a:solidFill>
                <a:latin typeface="Arial" pitchFamily="34" charset="0"/>
                <a:cs typeface="Arial" pitchFamily="34" charset="0"/>
              </a:rPr>
              <a:t> (@bayan=@bay) </a:t>
            </a:r>
            <a:r>
              <a:rPr lang="tr-TR" sz="1800" b="1" dirty="0">
                <a:solidFill>
                  <a:schemeClr val="accent2"/>
                </a:solidFill>
                <a:latin typeface="Arial" pitchFamily="34" charset="0"/>
                <a:cs typeface="Arial" pitchFamily="34" charset="0"/>
              </a:rPr>
              <a:t>PRINT </a:t>
            </a:r>
            <a:r>
              <a:rPr lang="tr-TR" sz="1800" b="1" dirty="0">
                <a:solidFill>
                  <a:schemeClr val="tx1"/>
                </a:solidFill>
                <a:latin typeface="Arial" pitchFamily="34" charset="0"/>
                <a:cs typeface="Arial" pitchFamily="34" charset="0"/>
              </a:rPr>
              <a:t>'erkekler ve bayanlar </a:t>
            </a:r>
            <a:r>
              <a:rPr lang="tr-TR" sz="1800" b="1" dirty="0" err="1">
                <a:solidFill>
                  <a:schemeClr val="tx1"/>
                </a:solidFill>
                <a:latin typeface="Arial" pitchFamily="34" charset="0"/>
                <a:cs typeface="Arial" pitchFamily="34" charset="0"/>
              </a:rPr>
              <a:t>esit</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alis</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veris</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yapmistir</a:t>
            </a:r>
            <a:r>
              <a:rPr lang="tr-TR" sz="1800" b="1" dirty="0">
                <a:solidFill>
                  <a:schemeClr val="tx1"/>
                </a:solidFill>
                <a:latin typeface="Arial" pitchFamily="34" charset="0"/>
                <a:cs typeface="Arial" pitchFamily="34" charset="0"/>
              </a:rPr>
              <a:t>'</a:t>
            </a:r>
          </a:p>
          <a:p>
            <a:pPr>
              <a:lnSpc>
                <a:spcPct val="105000"/>
              </a:lnSpc>
            </a:pPr>
            <a:endParaRPr lang="tr-TR" sz="1800" b="1" dirty="0">
              <a:solidFill>
                <a:schemeClr val="tx1"/>
              </a:solidFill>
              <a:latin typeface="Arial" pitchFamily="34" charset="0"/>
              <a:cs typeface="Arial" pitchFamily="34" charset="0"/>
            </a:endParaRPr>
          </a:p>
          <a:p>
            <a:pPr lvl="1">
              <a:lnSpc>
                <a:spcPct val="80000"/>
              </a:lnSpc>
            </a:pPr>
            <a:r>
              <a:rPr lang="tr-TR" sz="2000" dirty="0">
                <a:latin typeface="Arial" pitchFamily="34" charset="0"/>
                <a:cs typeface="Arial" pitchFamily="34" charset="0"/>
              </a:rPr>
              <a:t>Bayanların mı </a:t>
            </a:r>
            <a:r>
              <a:rPr lang="tr-TR" sz="2000" dirty="0" err="1">
                <a:latin typeface="Arial" pitchFamily="34" charset="0"/>
                <a:cs typeface="Arial" pitchFamily="34" charset="0"/>
              </a:rPr>
              <a:t>erkerlerin</a:t>
            </a:r>
            <a:r>
              <a:rPr lang="tr-TR" sz="2000" dirty="0">
                <a:latin typeface="Arial" pitchFamily="34" charset="0"/>
                <a:cs typeface="Arial" pitchFamily="34" charset="0"/>
              </a:rPr>
              <a:t> mi daha fazla alışveriş yaptığını bulan </a:t>
            </a:r>
            <a:r>
              <a:rPr lang="tr-TR" sz="2000" dirty="0" err="1">
                <a:latin typeface="Arial" pitchFamily="34" charset="0"/>
                <a:cs typeface="Arial" pitchFamily="34" charset="0"/>
              </a:rPr>
              <a:t>procedure</a:t>
            </a:r>
            <a:r>
              <a:rPr lang="tr-TR" sz="2000" dirty="0">
                <a:latin typeface="Arial" pitchFamily="34" charset="0"/>
                <a:cs typeface="Arial" pitchFamily="34" charset="0"/>
              </a:rPr>
              <a:t> programıdır.</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77859" name="Rectangle 3"/>
          <p:cNvSpPr>
            <a:spLocks noGrp="1" noChangeArrowheads="1"/>
          </p:cNvSpPr>
          <p:nvPr>
            <p:ph type="body" idx="1"/>
          </p:nvPr>
        </p:nvSpPr>
        <p:spPr>
          <a:xfrm>
            <a:off x="539552" y="404664"/>
            <a:ext cx="8077200" cy="4495800"/>
          </a:xfrm>
        </p:spPr>
        <p:txBody>
          <a:bodyPr/>
          <a:lstStyle/>
          <a:p>
            <a:pPr>
              <a:lnSpc>
                <a:spcPct val="105000"/>
              </a:lnSpc>
            </a:pPr>
            <a:r>
              <a:rPr lang="tr-TR" sz="2000" b="1" u="sng" dirty="0">
                <a:solidFill>
                  <a:srgbClr val="D60093"/>
                </a:solidFill>
                <a:effectLst>
                  <a:outerShdw blurRad="38100" dist="38100" dir="2700000" algn="tl">
                    <a:srgbClr val="000000">
                      <a:alpha val="43137"/>
                    </a:srgbClr>
                  </a:outerShdw>
                </a:effectLst>
                <a:latin typeface="Arial" pitchFamily="34" charset="0"/>
                <a:cs typeface="Arial" pitchFamily="34" charset="0"/>
              </a:rPr>
              <a:t>Örnek</a:t>
            </a:r>
            <a:r>
              <a:rPr lang="tr-TR" sz="2000" u="sng" dirty="0">
                <a:solidFill>
                  <a:srgbClr val="D60093"/>
                </a:solidFill>
                <a:effectLst>
                  <a:outerShdw blurRad="38100" dist="38100" dir="2700000" algn="tl">
                    <a:srgbClr val="000000">
                      <a:alpha val="43137"/>
                    </a:srgbClr>
                  </a:outerShdw>
                </a:effectLst>
                <a:latin typeface="Arial" pitchFamily="34" charset="0"/>
                <a:cs typeface="Arial" pitchFamily="34" charset="0"/>
              </a:rPr>
              <a:t>: </a:t>
            </a:r>
            <a:r>
              <a:rPr lang="tr-TR" sz="2000" dirty="0">
                <a:solidFill>
                  <a:schemeClr val="tx1"/>
                </a:solidFill>
                <a:latin typeface="Arial" pitchFamily="34" charset="0"/>
                <a:cs typeface="Arial" pitchFamily="34" charset="0"/>
              </a:rPr>
              <a:t>Parametre olarak numarası girildiğinde, numarası girilen öğrencinin almış olduğu dersleri ve o derslerdeki not ortalamasını gösteren </a:t>
            </a:r>
            <a:r>
              <a:rPr lang="tr-TR" sz="2000" dirty="0" err="1">
                <a:solidFill>
                  <a:schemeClr val="tx1"/>
                </a:solidFill>
                <a:latin typeface="Arial" pitchFamily="34" charset="0"/>
                <a:cs typeface="Arial" pitchFamily="34" charset="0"/>
              </a:rPr>
              <a:t>procedure</a:t>
            </a:r>
            <a:r>
              <a:rPr lang="tr-TR" sz="2000" dirty="0">
                <a:solidFill>
                  <a:schemeClr val="tx1"/>
                </a:solidFill>
                <a:latin typeface="Arial" pitchFamily="34" charset="0"/>
                <a:cs typeface="Arial" pitchFamily="34" charset="0"/>
              </a:rPr>
              <a:t> sorgusunu yazınız. (okul projesinden)</a:t>
            </a:r>
          </a:p>
          <a:p>
            <a:pPr>
              <a:lnSpc>
                <a:spcPct val="105000"/>
              </a:lnSpc>
            </a:pPr>
            <a:endParaRPr lang="tr-TR" sz="2000" dirty="0">
              <a:solidFill>
                <a:schemeClr val="tx1"/>
              </a:solidFill>
              <a:latin typeface="Arial" pitchFamily="34" charset="0"/>
              <a:cs typeface="Arial" pitchFamily="34" charset="0"/>
            </a:endParaRPr>
          </a:p>
          <a:p>
            <a:pPr>
              <a:lnSpc>
                <a:spcPct val="105000"/>
              </a:lnSpc>
              <a:buFontTx/>
              <a:buNone/>
            </a:pPr>
            <a:r>
              <a:rPr lang="tr-TR" sz="2000" b="1" dirty="0">
                <a:solidFill>
                  <a:schemeClr val="tx1"/>
                </a:solidFill>
                <a:latin typeface="Arial" pitchFamily="34" charset="0"/>
                <a:cs typeface="Arial" pitchFamily="34" charset="0"/>
              </a:rPr>
              <a:t>   </a:t>
            </a:r>
            <a:r>
              <a:rPr lang="tr-TR" sz="2000" b="1" dirty="0" err="1">
                <a:solidFill>
                  <a:schemeClr val="accent2"/>
                </a:solidFill>
                <a:latin typeface="Arial" pitchFamily="34" charset="0"/>
                <a:cs typeface="Arial" pitchFamily="34" charset="0"/>
              </a:rPr>
              <a:t>Create</a:t>
            </a:r>
            <a:r>
              <a:rPr lang="tr-TR" sz="2000" b="1" dirty="0">
                <a:solidFill>
                  <a:schemeClr val="accent2"/>
                </a:solidFill>
                <a:latin typeface="Arial" pitchFamily="34" charset="0"/>
                <a:cs typeface="Arial" pitchFamily="34" charset="0"/>
              </a:rPr>
              <a:t> </a:t>
            </a:r>
            <a:r>
              <a:rPr lang="tr-TR" sz="2000" b="1" dirty="0" err="1">
                <a:solidFill>
                  <a:schemeClr val="accent2"/>
                </a:solidFill>
                <a:latin typeface="Arial" pitchFamily="34" charset="0"/>
                <a:cs typeface="Arial" pitchFamily="34" charset="0"/>
              </a:rPr>
              <a:t>Proc</a:t>
            </a:r>
            <a:r>
              <a:rPr lang="tr-TR" sz="2000" b="1" dirty="0">
                <a:solidFill>
                  <a:schemeClr val="tx1"/>
                </a:solidFill>
                <a:latin typeface="Arial" pitchFamily="34" charset="0"/>
                <a:cs typeface="Arial" pitchFamily="34" charset="0"/>
              </a:rPr>
              <a:t> ortalama</a:t>
            </a:r>
          </a:p>
          <a:p>
            <a:pPr>
              <a:lnSpc>
                <a:spcPct val="105000"/>
              </a:lnSpc>
              <a:buFontTx/>
              <a:buNone/>
            </a:pPr>
            <a:r>
              <a:rPr lang="tr-TR" sz="2000" b="1" dirty="0">
                <a:solidFill>
                  <a:schemeClr val="tx1"/>
                </a:solidFill>
                <a:latin typeface="Arial" pitchFamily="34" charset="0"/>
                <a:cs typeface="Arial" pitchFamily="34" charset="0"/>
              </a:rPr>
              <a:t>   @numara </a:t>
            </a:r>
            <a:r>
              <a:rPr lang="tr-TR" sz="2000" b="1" dirty="0" err="1">
                <a:solidFill>
                  <a:schemeClr val="tx1"/>
                </a:solidFill>
                <a:latin typeface="Arial" pitchFamily="34" charset="0"/>
                <a:cs typeface="Arial" pitchFamily="34" charset="0"/>
              </a:rPr>
              <a:t>int</a:t>
            </a:r>
            <a:r>
              <a:rPr lang="tr-TR" sz="2000" b="1" dirty="0">
                <a:solidFill>
                  <a:schemeClr val="tx1"/>
                </a:solidFill>
                <a:latin typeface="Arial" pitchFamily="34" charset="0"/>
                <a:cs typeface="Arial" pitchFamily="34" charset="0"/>
              </a:rPr>
              <a:t> </a:t>
            </a:r>
            <a:r>
              <a:rPr lang="tr-TR" sz="2000" b="1" dirty="0">
                <a:solidFill>
                  <a:schemeClr val="accent2"/>
                </a:solidFill>
                <a:latin typeface="Arial" pitchFamily="34" charset="0"/>
                <a:cs typeface="Arial" pitchFamily="34" charset="0"/>
              </a:rPr>
              <a:t>AS</a:t>
            </a:r>
          </a:p>
          <a:p>
            <a:pPr>
              <a:lnSpc>
                <a:spcPct val="105000"/>
              </a:lnSpc>
              <a:buFontTx/>
              <a:buNone/>
            </a:pPr>
            <a:r>
              <a:rPr lang="tr-TR" sz="2000" b="1" dirty="0">
                <a:solidFill>
                  <a:schemeClr val="tx1"/>
                </a:solidFill>
                <a:latin typeface="Arial" pitchFamily="34" charset="0"/>
                <a:cs typeface="Arial" pitchFamily="34" charset="0"/>
              </a:rPr>
              <a:t>   </a:t>
            </a:r>
            <a:r>
              <a:rPr lang="tr-TR" sz="2000" b="1" dirty="0" err="1">
                <a:solidFill>
                  <a:schemeClr val="accent2"/>
                </a:solidFill>
                <a:latin typeface="Arial" pitchFamily="34" charset="0"/>
                <a:cs typeface="Arial" pitchFamily="34" charset="0"/>
              </a:rPr>
              <a:t>Select</a:t>
            </a:r>
            <a:r>
              <a:rPr lang="tr-TR" sz="2000" b="1" dirty="0">
                <a:solidFill>
                  <a:schemeClr val="tx1"/>
                </a:solidFill>
                <a:latin typeface="Arial" pitchFamily="34" charset="0"/>
                <a:cs typeface="Arial" pitchFamily="34" charset="0"/>
              </a:rPr>
              <a:t> ders_adi,(vize*0.4+final*0.6) </a:t>
            </a:r>
            <a:r>
              <a:rPr lang="tr-TR" sz="2000" b="1" dirty="0">
                <a:solidFill>
                  <a:schemeClr val="accent2"/>
                </a:solidFill>
                <a:latin typeface="Arial" pitchFamily="34" charset="0"/>
                <a:cs typeface="Arial" pitchFamily="34" charset="0"/>
              </a:rPr>
              <a:t>AS</a:t>
            </a:r>
            <a:r>
              <a:rPr lang="tr-TR" sz="2000" b="1" dirty="0">
                <a:solidFill>
                  <a:schemeClr val="tx1"/>
                </a:solidFill>
                <a:latin typeface="Arial" pitchFamily="34" charset="0"/>
                <a:cs typeface="Arial" pitchFamily="34" charset="0"/>
              </a:rPr>
              <a:t> ortalama</a:t>
            </a:r>
          </a:p>
          <a:p>
            <a:pPr>
              <a:lnSpc>
                <a:spcPct val="105000"/>
              </a:lnSpc>
              <a:buFontTx/>
              <a:buNone/>
            </a:pPr>
            <a:r>
              <a:rPr lang="tr-TR" sz="2000" b="1" dirty="0">
                <a:solidFill>
                  <a:schemeClr val="tx1"/>
                </a:solidFill>
                <a:latin typeface="Arial" pitchFamily="34" charset="0"/>
                <a:cs typeface="Arial" pitchFamily="34" charset="0"/>
              </a:rPr>
              <a:t>   </a:t>
            </a:r>
            <a:r>
              <a:rPr lang="tr-TR" sz="2000" b="1" dirty="0" err="1">
                <a:solidFill>
                  <a:schemeClr val="accent2"/>
                </a:solidFill>
                <a:latin typeface="Arial" pitchFamily="34" charset="0"/>
                <a:cs typeface="Arial" pitchFamily="34" charset="0"/>
              </a:rPr>
              <a:t>From</a:t>
            </a:r>
            <a:r>
              <a:rPr lang="tr-TR" sz="2000" b="1" dirty="0">
                <a:solidFill>
                  <a:schemeClr val="tx1"/>
                </a:solidFill>
                <a:latin typeface="Arial" pitchFamily="34" charset="0"/>
                <a:cs typeface="Arial" pitchFamily="34" charset="0"/>
              </a:rPr>
              <a:t> dersler,notlar </a:t>
            </a:r>
            <a:r>
              <a:rPr lang="tr-TR" sz="2000" b="1" dirty="0" err="1">
                <a:solidFill>
                  <a:schemeClr val="accent2"/>
                </a:solidFill>
                <a:latin typeface="Arial" pitchFamily="34" charset="0"/>
                <a:cs typeface="Arial" pitchFamily="34" charset="0"/>
              </a:rPr>
              <a:t>where</a:t>
            </a:r>
            <a:endParaRPr lang="tr-TR" sz="2000" b="1" dirty="0">
              <a:solidFill>
                <a:schemeClr val="accent2"/>
              </a:solidFill>
              <a:latin typeface="Arial" pitchFamily="34" charset="0"/>
              <a:cs typeface="Arial" pitchFamily="34" charset="0"/>
            </a:endParaRPr>
          </a:p>
          <a:p>
            <a:pPr>
              <a:lnSpc>
                <a:spcPct val="105000"/>
              </a:lnSpc>
              <a:buFontTx/>
              <a:buNone/>
            </a:pPr>
            <a:r>
              <a:rPr lang="tr-TR" sz="2000" b="1" dirty="0">
                <a:solidFill>
                  <a:schemeClr val="tx1"/>
                </a:solidFill>
                <a:latin typeface="Arial" pitchFamily="34" charset="0"/>
                <a:cs typeface="Arial" pitchFamily="34" charset="0"/>
              </a:rPr>
              <a:t>   dersler.op_kod=notlar.op_kod </a:t>
            </a:r>
            <a:r>
              <a:rPr lang="tr-TR" sz="2000" b="1" dirty="0" err="1">
                <a:solidFill>
                  <a:schemeClr val="bg2"/>
                </a:solidFill>
                <a:latin typeface="Arial" pitchFamily="34" charset="0"/>
                <a:cs typeface="Arial" pitchFamily="34" charset="0"/>
              </a:rPr>
              <a:t>and</a:t>
            </a:r>
            <a:r>
              <a:rPr lang="tr-TR" sz="2000" b="1" dirty="0">
                <a:solidFill>
                  <a:schemeClr val="tx1"/>
                </a:solidFill>
                <a:latin typeface="Arial" pitchFamily="34" charset="0"/>
                <a:cs typeface="Arial" pitchFamily="34" charset="0"/>
              </a:rPr>
              <a:t> no=@numara</a:t>
            </a:r>
          </a:p>
          <a:p>
            <a:pPr>
              <a:lnSpc>
                <a:spcPct val="105000"/>
              </a:lnSpc>
              <a:buFontTx/>
              <a:buNone/>
            </a:pPr>
            <a:r>
              <a:rPr lang="tr-TR" sz="2000" b="1" dirty="0">
                <a:solidFill>
                  <a:schemeClr val="tx1"/>
                </a:solidFill>
                <a:latin typeface="Arial" pitchFamily="34" charset="0"/>
                <a:cs typeface="Arial" pitchFamily="34" charset="0"/>
              </a:rPr>
              <a:t>   </a:t>
            </a:r>
            <a:r>
              <a:rPr lang="tr-TR" sz="2000" b="1" dirty="0" err="1">
                <a:solidFill>
                  <a:schemeClr val="accent2"/>
                </a:solidFill>
                <a:latin typeface="Arial" pitchFamily="34" charset="0"/>
                <a:cs typeface="Arial" pitchFamily="34" charset="0"/>
              </a:rPr>
              <a:t>go</a:t>
            </a:r>
            <a:endParaRPr lang="tr-TR" sz="2000" b="1" dirty="0">
              <a:solidFill>
                <a:schemeClr val="accent2"/>
              </a:solidFill>
              <a:latin typeface="Arial" pitchFamily="34" charset="0"/>
              <a:cs typeface="Arial" pitchFamily="34" charset="0"/>
            </a:endParaRPr>
          </a:p>
          <a:p>
            <a:pPr>
              <a:lnSpc>
                <a:spcPct val="105000"/>
              </a:lnSpc>
              <a:buFontTx/>
              <a:buNone/>
            </a:pPr>
            <a:r>
              <a:rPr lang="tr-TR" sz="2000" b="1" dirty="0">
                <a:solidFill>
                  <a:schemeClr val="tx1"/>
                </a:solidFill>
                <a:latin typeface="Arial" pitchFamily="34" charset="0"/>
                <a:cs typeface="Arial" pitchFamily="34" charset="0"/>
              </a:rPr>
              <a:t>  </a:t>
            </a:r>
          </a:p>
          <a:p>
            <a:pPr>
              <a:lnSpc>
                <a:spcPct val="105000"/>
              </a:lnSpc>
              <a:buFontTx/>
              <a:buNone/>
            </a:pPr>
            <a:r>
              <a:rPr lang="tr-TR" sz="2000" b="1" dirty="0">
                <a:solidFill>
                  <a:schemeClr val="tx1"/>
                </a:solidFill>
                <a:latin typeface="Arial" pitchFamily="34" charset="0"/>
                <a:cs typeface="Arial" pitchFamily="34" charset="0"/>
              </a:rPr>
              <a:t>  </a:t>
            </a:r>
            <a:r>
              <a:rPr lang="tr-TR" sz="2000" b="1" dirty="0" err="1">
                <a:solidFill>
                  <a:schemeClr val="accent2"/>
                </a:solidFill>
                <a:latin typeface="Arial" pitchFamily="34" charset="0"/>
                <a:cs typeface="Arial" pitchFamily="34" charset="0"/>
              </a:rPr>
              <a:t>exec</a:t>
            </a:r>
            <a:r>
              <a:rPr lang="tr-TR" sz="2000" b="1" dirty="0">
                <a:solidFill>
                  <a:schemeClr val="tx1"/>
                </a:solidFill>
                <a:latin typeface="Arial" pitchFamily="34" charset="0"/>
                <a:cs typeface="Arial" pitchFamily="34" charset="0"/>
              </a:rPr>
              <a:t> ortalama @numara=6532510</a:t>
            </a:r>
          </a:p>
        </p:txBody>
      </p:sp>
      <p:pic>
        <p:nvPicPr>
          <p:cNvPr id="377860" name="Picture 4" descr="Ekran Alıntısı"/>
          <p:cNvPicPr>
            <a:picLocks noChangeAspect="1" noChangeArrowheads="1"/>
          </p:cNvPicPr>
          <p:nvPr/>
        </p:nvPicPr>
        <p:blipFill>
          <a:blip r:embed="rId2" cstate="print"/>
          <a:srcRect/>
          <a:stretch>
            <a:fillRect/>
          </a:stretch>
        </p:blipFill>
        <p:spPr bwMode="auto">
          <a:xfrm>
            <a:off x="1619672" y="5013176"/>
            <a:ext cx="2808288" cy="1268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UYGULAMALAR</a:t>
            </a:r>
            <a:endParaRPr lang="tr-TR" b="1" dirty="0"/>
          </a:p>
        </p:txBody>
      </p:sp>
      <p:sp>
        <p:nvSpPr>
          <p:cNvPr id="3" name="2 İçerik Yer Tutucusu"/>
          <p:cNvSpPr>
            <a:spLocks noGrp="1"/>
          </p:cNvSpPr>
          <p:nvPr>
            <p:ph idx="1"/>
          </p:nvPr>
        </p:nvSpPr>
        <p:spPr>
          <a:xfrm>
            <a:off x="466696" y="1772816"/>
            <a:ext cx="8248708" cy="4513705"/>
          </a:xfrm>
        </p:spPr>
        <p:txBody>
          <a:bodyPr>
            <a:normAutofit/>
          </a:bodyPr>
          <a:lstStyle/>
          <a:p>
            <a:pPr marL="0" lvl="0" indent="449263" fontAlgn="base">
              <a:spcBef>
                <a:spcPct val="0"/>
              </a:spcBef>
              <a:spcAft>
                <a:spcPct val="0"/>
              </a:spcAft>
              <a:buClrTx/>
              <a:buSzTx/>
              <a:buFont typeface="+mj-lt"/>
              <a:buAutoNum type="arabicPeriod"/>
            </a:pPr>
            <a:r>
              <a:rPr kumimoji="0" lang="tr-TR" sz="2800" b="1" dirty="0" err="1" smtClean="0">
                <a:solidFill>
                  <a:srgbClr val="0000FF"/>
                </a:solidFill>
                <a:latin typeface="Courier New" pitchFamily="49" charset="0"/>
                <a:ea typeface="Calibri" pitchFamily="34" charset="0"/>
                <a:cs typeface="Courier New" pitchFamily="49" charset="0"/>
              </a:rPr>
              <a:t>Create</a:t>
            </a:r>
            <a:r>
              <a:rPr kumimoji="0" lang="tr-TR" sz="2800" b="1" dirty="0" smtClean="0">
                <a:solidFill>
                  <a:schemeClr val="tx1"/>
                </a:solidFill>
                <a:latin typeface="Courier New" pitchFamily="49" charset="0"/>
                <a:ea typeface="Calibri" pitchFamily="34" charset="0"/>
                <a:cs typeface="Courier New" pitchFamily="49" charset="0"/>
              </a:rPr>
              <a:t> </a:t>
            </a:r>
            <a:r>
              <a:rPr kumimoji="0" lang="tr-TR" sz="2800" b="1" dirty="0" err="1" smtClean="0">
                <a:solidFill>
                  <a:srgbClr val="0000FF"/>
                </a:solidFill>
                <a:latin typeface="Courier New" pitchFamily="49" charset="0"/>
                <a:ea typeface="Calibri" pitchFamily="34" charset="0"/>
                <a:cs typeface="Courier New" pitchFamily="49" charset="0"/>
              </a:rPr>
              <a:t>proc</a:t>
            </a:r>
            <a:r>
              <a:rPr kumimoji="0" lang="tr-TR" sz="2800" b="1" dirty="0" smtClean="0">
                <a:solidFill>
                  <a:schemeClr val="tx1"/>
                </a:solidFill>
                <a:latin typeface="Courier New" pitchFamily="49" charset="0"/>
                <a:ea typeface="Calibri" pitchFamily="34" charset="0"/>
                <a:cs typeface="Courier New" pitchFamily="49" charset="0"/>
              </a:rPr>
              <a:t> deneme</a:t>
            </a:r>
            <a:endParaRPr kumimoji="0" lang="tr-TR" sz="2800" b="1" dirty="0" smtClean="0">
              <a:solidFill>
                <a:schemeClr val="tx1"/>
              </a:solidFill>
              <a:latin typeface="Arial" pitchFamily="34" charset="0"/>
              <a:cs typeface="Arial" pitchFamily="34" charset="0"/>
            </a:endParaRPr>
          </a:p>
          <a:p>
            <a:pPr marL="0" lvl="0" indent="449263" eaLnBrk="0" fontAlgn="base" hangingPunct="0">
              <a:spcBef>
                <a:spcPct val="0"/>
              </a:spcBef>
              <a:spcAft>
                <a:spcPct val="0"/>
              </a:spcAft>
              <a:buClrTx/>
              <a:buSzTx/>
              <a:buNone/>
            </a:pPr>
            <a:r>
              <a:rPr kumimoji="0" lang="tr-TR" sz="2800" b="1" dirty="0" smtClean="0">
                <a:solidFill>
                  <a:schemeClr val="tx1"/>
                </a:solidFill>
                <a:latin typeface="Courier New" pitchFamily="49" charset="0"/>
                <a:ea typeface="Calibri" pitchFamily="34" charset="0"/>
                <a:cs typeface="Courier New" pitchFamily="49" charset="0"/>
              </a:rPr>
              <a:t>@a </a:t>
            </a:r>
            <a:r>
              <a:rPr kumimoji="0" lang="tr-TR" sz="2800" b="1" dirty="0" err="1" smtClean="0">
                <a:solidFill>
                  <a:srgbClr val="0000FF"/>
                </a:solidFill>
                <a:latin typeface="Courier New" pitchFamily="49" charset="0"/>
                <a:ea typeface="Calibri" pitchFamily="34" charset="0"/>
                <a:cs typeface="Courier New" pitchFamily="49" charset="0"/>
              </a:rPr>
              <a:t>int</a:t>
            </a:r>
            <a:r>
              <a:rPr kumimoji="0" lang="tr-TR" sz="2800" b="1" dirty="0" smtClean="0">
                <a:solidFill>
                  <a:srgbClr val="808080"/>
                </a:solidFill>
                <a:latin typeface="Courier New" pitchFamily="49" charset="0"/>
                <a:ea typeface="Calibri" pitchFamily="34" charset="0"/>
                <a:cs typeface="Courier New" pitchFamily="49" charset="0"/>
              </a:rPr>
              <a:t>,</a:t>
            </a:r>
            <a:endParaRPr kumimoji="0" lang="tr-TR" sz="2800" b="1" dirty="0" smtClean="0">
              <a:solidFill>
                <a:schemeClr val="tx1"/>
              </a:solidFill>
              <a:latin typeface="Arial" pitchFamily="34" charset="0"/>
              <a:cs typeface="Arial" pitchFamily="34" charset="0"/>
            </a:endParaRPr>
          </a:p>
          <a:p>
            <a:pPr marL="0" lvl="0" indent="449263" eaLnBrk="0" fontAlgn="base" hangingPunct="0">
              <a:spcBef>
                <a:spcPct val="0"/>
              </a:spcBef>
              <a:spcAft>
                <a:spcPct val="0"/>
              </a:spcAft>
              <a:buClrTx/>
              <a:buSzTx/>
              <a:buNone/>
            </a:pPr>
            <a:r>
              <a:rPr kumimoji="0" lang="tr-TR" sz="2800" b="1" dirty="0" smtClean="0">
                <a:solidFill>
                  <a:schemeClr val="tx1"/>
                </a:solidFill>
                <a:latin typeface="Courier New" pitchFamily="49" charset="0"/>
                <a:ea typeface="Calibri" pitchFamily="34" charset="0"/>
                <a:cs typeface="Courier New" pitchFamily="49" charset="0"/>
              </a:rPr>
              <a:t>@b </a:t>
            </a:r>
            <a:r>
              <a:rPr kumimoji="0" lang="tr-TR" sz="2800" b="1" dirty="0" err="1" smtClean="0">
                <a:solidFill>
                  <a:srgbClr val="0000FF"/>
                </a:solidFill>
                <a:latin typeface="Courier New" pitchFamily="49" charset="0"/>
                <a:ea typeface="Calibri" pitchFamily="34" charset="0"/>
                <a:cs typeface="Courier New" pitchFamily="49" charset="0"/>
              </a:rPr>
              <a:t>int</a:t>
            </a:r>
            <a:r>
              <a:rPr kumimoji="0" lang="tr-TR" sz="2800" b="1" dirty="0" smtClean="0">
                <a:solidFill>
                  <a:srgbClr val="808080"/>
                </a:solidFill>
                <a:latin typeface="Courier New" pitchFamily="49" charset="0"/>
                <a:ea typeface="Calibri" pitchFamily="34" charset="0"/>
                <a:cs typeface="Courier New" pitchFamily="49" charset="0"/>
              </a:rPr>
              <a:t>,</a:t>
            </a:r>
            <a:endParaRPr kumimoji="0" lang="tr-TR" sz="2800" b="1" dirty="0" smtClean="0">
              <a:solidFill>
                <a:schemeClr val="tx1"/>
              </a:solidFill>
              <a:latin typeface="Arial" pitchFamily="34" charset="0"/>
              <a:cs typeface="Arial" pitchFamily="34" charset="0"/>
            </a:endParaRPr>
          </a:p>
          <a:p>
            <a:pPr marL="0" lvl="0" indent="449263" eaLnBrk="0" fontAlgn="base" hangingPunct="0">
              <a:spcBef>
                <a:spcPct val="0"/>
              </a:spcBef>
              <a:spcAft>
                <a:spcPct val="0"/>
              </a:spcAft>
              <a:buClrTx/>
              <a:buSzTx/>
              <a:buNone/>
            </a:pPr>
            <a:r>
              <a:rPr kumimoji="0" lang="tr-TR" sz="2800" b="1" dirty="0" smtClean="0">
                <a:solidFill>
                  <a:schemeClr val="tx1"/>
                </a:solidFill>
                <a:latin typeface="Courier New" pitchFamily="49" charset="0"/>
                <a:ea typeface="Calibri" pitchFamily="34" charset="0"/>
                <a:cs typeface="Courier New" pitchFamily="49" charset="0"/>
              </a:rPr>
              <a:t>@c </a:t>
            </a:r>
            <a:r>
              <a:rPr kumimoji="0" lang="tr-TR" sz="2800" b="1" dirty="0" err="1" smtClean="0">
                <a:solidFill>
                  <a:srgbClr val="0000FF"/>
                </a:solidFill>
                <a:latin typeface="Courier New" pitchFamily="49" charset="0"/>
                <a:ea typeface="Calibri" pitchFamily="34" charset="0"/>
                <a:cs typeface="Courier New" pitchFamily="49" charset="0"/>
              </a:rPr>
              <a:t>int</a:t>
            </a:r>
            <a:r>
              <a:rPr kumimoji="0" lang="tr-TR" sz="2800" b="1" dirty="0" smtClean="0">
                <a:solidFill>
                  <a:schemeClr val="tx1"/>
                </a:solidFill>
                <a:latin typeface="Courier New" pitchFamily="49" charset="0"/>
                <a:ea typeface="Calibri" pitchFamily="34" charset="0"/>
                <a:cs typeface="Courier New" pitchFamily="49" charset="0"/>
              </a:rPr>
              <a:t> </a:t>
            </a:r>
            <a:r>
              <a:rPr kumimoji="0" lang="tr-TR" sz="2800" b="1" dirty="0" smtClean="0">
                <a:solidFill>
                  <a:srgbClr val="0000FF"/>
                </a:solidFill>
                <a:latin typeface="Courier New" pitchFamily="49" charset="0"/>
                <a:ea typeface="Calibri" pitchFamily="34" charset="0"/>
                <a:cs typeface="Courier New" pitchFamily="49" charset="0"/>
              </a:rPr>
              <a:t>OUTPUT</a:t>
            </a:r>
            <a:endParaRPr kumimoji="0" lang="tr-TR" sz="2800" b="1" dirty="0" smtClean="0">
              <a:solidFill>
                <a:schemeClr val="tx1"/>
              </a:solidFill>
              <a:latin typeface="Arial" pitchFamily="34" charset="0"/>
              <a:cs typeface="Arial" pitchFamily="34" charset="0"/>
            </a:endParaRPr>
          </a:p>
          <a:p>
            <a:pPr marL="0" lvl="0" indent="449263" eaLnBrk="0" fontAlgn="base" hangingPunct="0">
              <a:spcBef>
                <a:spcPct val="0"/>
              </a:spcBef>
              <a:spcAft>
                <a:spcPct val="0"/>
              </a:spcAft>
              <a:buClrTx/>
              <a:buSzTx/>
              <a:buNone/>
            </a:pPr>
            <a:r>
              <a:rPr kumimoji="0" lang="tr-TR" sz="2800" b="1" dirty="0" smtClean="0">
                <a:solidFill>
                  <a:srgbClr val="0000FF"/>
                </a:solidFill>
                <a:latin typeface="Courier New" pitchFamily="49" charset="0"/>
                <a:ea typeface="Calibri" pitchFamily="34" charset="0"/>
                <a:cs typeface="Courier New" pitchFamily="49" charset="0"/>
              </a:rPr>
              <a:t>AS</a:t>
            </a:r>
            <a:endParaRPr kumimoji="0" lang="tr-TR" sz="2800" b="1" dirty="0" smtClean="0">
              <a:solidFill>
                <a:schemeClr val="tx1"/>
              </a:solidFill>
              <a:latin typeface="Arial" pitchFamily="34" charset="0"/>
              <a:cs typeface="Arial" pitchFamily="34" charset="0"/>
            </a:endParaRPr>
          </a:p>
          <a:p>
            <a:pPr marL="0" lvl="0" indent="449263" eaLnBrk="0" fontAlgn="base" hangingPunct="0">
              <a:spcBef>
                <a:spcPct val="0"/>
              </a:spcBef>
              <a:spcAft>
                <a:spcPct val="0"/>
              </a:spcAft>
              <a:buClrTx/>
              <a:buSzTx/>
              <a:buNone/>
            </a:pPr>
            <a:r>
              <a:rPr kumimoji="0" lang="tr-TR" sz="2800" b="1" dirty="0" smtClean="0">
                <a:solidFill>
                  <a:srgbClr val="0000FF"/>
                </a:solidFill>
                <a:latin typeface="Courier New" pitchFamily="49" charset="0"/>
                <a:ea typeface="Calibri" pitchFamily="34" charset="0"/>
                <a:cs typeface="Courier New" pitchFamily="49" charset="0"/>
              </a:rPr>
              <a:t>Set</a:t>
            </a:r>
            <a:r>
              <a:rPr kumimoji="0" lang="tr-TR" sz="2800" b="1" dirty="0" smtClean="0">
                <a:solidFill>
                  <a:schemeClr val="tx1"/>
                </a:solidFill>
                <a:latin typeface="Courier New" pitchFamily="49" charset="0"/>
                <a:ea typeface="Calibri" pitchFamily="34" charset="0"/>
                <a:cs typeface="Courier New" pitchFamily="49" charset="0"/>
              </a:rPr>
              <a:t> @c</a:t>
            </a:r>
            <a:r>
              <a:rPr kumimoji="0" lang="tr-TR" sz="2800" b="1" dirty="0" smtClean="0">
                <a:solidFill>
                  <a:srgbClr val="808080"/>
                </a:solidFill>
                <a:latin typeface="Courier New" pitchFamily="49" charset="0"/>
                <a:ea typeface="Calibri" pitchFamily="34" charset="0"/>
                <a:cs typeface="Courier New" pitchFamily="49" charset="0"/>
              </a:rPr>
              <a:t>=(</a:t>
            </a:r>
            <a:r>
              <a:rPr kumimoji="0" lang="tr-TR" sz="2800" b="1" dirty="0" smtClean="0">
                <a:solidFill>
                  <a:schemeClr val="tx1"/>
                </a:solidFill>
                <a:latin typeface="Courier New" pitchFamily="49" charset="0"/>
                <a:ea typeface="Calibri" pitchFamily="34" charset="0"/>
                <a:cs typeface="Courier New" pitchFamily="49" charset="0"/>
              </a:rPr>
              <a:t>@a</a:t>
            </a:r>
            <a:r>
              <a:rPr kumimoji="0" lang="tr-TR" sz="2800" b="1" dirty="0" smtClean="0">
                <a:solidFill>
                  <a:srgbClr val="808080"/>
                </a:solidFill>
                <a:latin typeface="Courier New" pitchFamily="49" charset="0"/>
                <a:ea typeface="Calibri" pitchFamily="34" charset="0"/>
                <a:cs typeface="Courier New" pitchFamily="49" charset="0"/>
              </a:rPr>
              <a:t>*</a:t>
            </a:r>
            <a:r>
              <a:rPr kumimoji="0" lang="tr-TR" sz="2800" b="1" dirty="0" smtClean="0">
                <a:solidFill>
                  <a:schemeClr val="tx1"/>
                </a:solidFill>
                <a:latin typeface="Courier New" pitchFamily="49" charset="0"/>
                <a:ea typeface="Calibri" pitchFamily="34" charset="0"/>
                <a:cs typeface="Courier New" pitchFamily="49" charset="0"/>
              </a:rPr>
              <a:t>0.4</a:t>
            </a:r>
            <a:r>
              <a:rPr kumimoji="0" lang="tr-TR" sz="2800" b="1" dirty="0" smtClean="0">
                <a:solidFill>
                  <a:srgbClr val="808080"/>
                </a:solidFill>
                <a:latin typeface="Courier New" pitchFamily="49" charset="0"/>
                <a:ea typeface="Calibri" pitchFamily="34" charset="0"/>
                <a:cs typeface="Courier New" pitchFamily="49" charset="0"/>
              </a:rPr>
              <a:t>+</a:t>
            </a:r>
            <a:r>
              <a:rPr kumimoji="0" lang="tr-TR" sz="2800" b="1" dirty="0" smtClean="0">
                <a:solidFill>
                  <a:schemeClr val="tx1"/>
                </a:solidFill>
                <a:latin typeface="Courier New" pitchFamily="49" charset="0"/>
                <a:ea typeface="Calibri" pitchFamily="34" charset="0"/>
                <a:cs typeface="Courier New" pitchFamily="49" charset="0"/>
              </a:rPr>
              <a:t>@b</a:t>
            </a:r>
            <a:r>
              <a:rPr kumimoji="0" lang="tr-TR" sz="2800" b="1" dirty="0" smtClean="0">
                <a:solidFill>
                  <a:srgbClr val="808080"/>
                </a:solidFill>
                <a:latin typeface="Courier New" pitchFamily="49" charset="0"/>
                <a:ea typeface="Calibri" pitchFamily="34" charset="0"/>
                <a:cs typeface="Courier New" pitchFamily="49" charset="0"/>
              </a:rPr>
              <a:t>*</a:t>
            </a:r>
            <a:r>
              <a:rPr kumimoji="0" lang="tr-TR" sz="2800" b="1" dirty="0" smtClean="0">
                <a:solidFill>
                  <a:schemeClr val="tx1"/>
                </a:solidFill>
                <a:latin typeface="Courier New" pitchFamily="49" charset="0"/>
                <a:ea typeface="Calibri" pitchFamily="34" charset="0"/>
                <a:cs typeface="Courier New" pitchFamily="49" charset="0"/>
              </a:rPr>
              <a:t>0.6</a:t>
            </a:r>
            <a:r>
              <a:rPr kumimoji="0" lang="tr-TR" sz="2800" b="1" dirty="0" smtClean="0">
                <a:solidFill>
                  <a:srgbClr val="808080"/>
                </a:solidFill>
                <a:latin typeface="Courier New" pitchFamily="49" charset="0"/>
                <a:ea typeface="Calibri" pitchFamily="34" charset="0"/>
                <a:cs typeface="Courier New" pitchFamily="49" charset="0"/>
              </a:rPr>
              <a:t>)</a:t>
            </a:r>
            <a:endParaRPr kumimoji="0" lang="tr-TR" sz="2800" b="1" dirty="0" smtClean="0">
              <a:solidFill>
                <a:schemeClr val="tx1"/>
              </a:solidFill>
              <a:latin typeface="Arial" pitchFamily="34" charset="0"/>
              <a:cs typeface="Arial" pitchFamily="34" charset="0"/>
            </a:endParaRPr>
          </a:p>
          <a:p>
            <a:pPr marL="0" lvl="0" indent="449263" eaLnBrk="0" fontAlgn="base" hangingPunct="0">
              <a:spcBef>
                <a:spcPct val="0"/>
              </a:spcBef>
              <a:spcAft>
                <a:spcPct val="0"/>
              </a:spcAft>
              <a:buClrTx/>
              <a:buSzTx/>
              <a:buNone/>
            </a:pPr>
            <a:r>
              <a:rPr kumimoji="0" lang="tr-TR" sz="2800" b="1" dirty="0" err="1" smtClean="0">
                <a:solidFill>
                  <a:srgbClr val="0000FF"/>
                </a:solidFill>
                <a:latin typeface="Courier New" pitchFamily="49" charset="0"/>
                <a:ea typeface="Calibri" pitchFamily="34" charset="0"/>
                <a:cs typeface="Courier New" pitchFamily="49" charset="0"/>
              </a:rPr>
              <a:t>Go</a:t>
            </a:r>
            <a:endParaRPr kumimoji="0" lang="tr-TR" sz="2800" b="1" dirty="0" smtClean="0">
              <a:solidFill>
                <a:schemeClr val="tx1"/>
              </a:solidFill>
              <a:latin typeface="Arial" pitchFamily="34" charset="0"/>
              <a:cs typeface="Arial" pitchFamily="34" charset="0"/>
            </a:endParaRPr>
          </a:p>
          <a:p>
            <a:pPr marL="0" lvl="0" indent="449263" eaLnBrk="0" fontAlgn="base" hangingPunct="0">
              <a:spcBef>
                <a:spcPct val="0"/>
              </a:spcBef>
              <a:spcAft>
                <a:spcPct val="0"/>
              </a:spcAft>
              <a:buClrTx/>
              <a:buSzTx/>
              <a:buNone/>
            </a:pPr>
            <a:r>
              <a:rPr kumimoji="0" lang="tr-TR" sz="2800" b="1" dirty="0" smtClean="0">
                <a:solidFill>
                  <a:srgbClr val="0000FF"/>
                </a:solidFill>
                <a:latin typeface="Courier New" pitchFamily="49" charset="0"/>
                <a:ea typeface="Calibri" pitchFamily="34" charset="0"/>
                <a:cs typeface="Courier New" pitchFamily="49" charset="0"/>
              </a:rPr>
              <a:t>DECLARE</a:t>
            </a:r>
            <a:r>
              <a:rPr kumimoji="0" lang="tr-TR" sz="2800" b="1" dirty="0" smtClean="0">
                <a:solidFill>
                  <a:schemeClr val="tx1"/>
                </a:solidFill>
                <a:latin typeface="Courier New" pitchFamily="49" charset="0"/>
                <a:ea typeface="Calibri" pitchFamily="34" charset="0"/>
                <a:cs typeface="Courier New" pitchFamily="49" charset="0"/>
              </a:rPr>
              <a:t> @c </a:t>
            </a:r>
            <a:r>
              <a:rPr kumimoji="0" lang="tr-TR" sz="2800" b="1" dirty="0" err="1" smtClean="0">
                <a:solidFill>
                  <a:srgbClr val="0000FF"/>
                </a:solidFill>
                <a:latin typeface="Courier New" pitchFamily="49" charset="0"/>
                <a:ea typeface="Calibri" pitchFamily="34" charset="0"/>
                <a:cs typeface="Courier New" pitchFamily="49" charset="0"/>
              </a:rPr>
              <a:t>int</a:t>
            </a:r>
            <a:endParaRPr kumimoji="0" lang="tr-TR" sz="2800" b="1" dirty="0" smtClean="0">
              <a:solidFill>
                <a:schemeClr val="tx1"/>
              </a:solidFill>
              <a:latin typeface="Arial" pitchFamily="34" charset="0"/>
              <a:cs typeface="Arial" pitchFamily="34" charset="0"/>
            </a:endParaRPr>
          </a:p>
          <a:p>
            <a:pPr marL="0" lvl="0" indent="449263" eaLnBrk="0" fontAlgn="base" hangingPunct="0">
              <a:spcBef>
                <a:spcPct val="0"/>
              </a:spcBef>
              <a:spcAft>
                <a:spcPct val="0"/>
              </a:spcAft>
              <a:buClrTx/>
              <a:buSzTx/>
              <a:buNone/>
            </a:pPr>
            <a:r>
              <a:rPr kumimoji="0" lang="tr-TR" sz="2800" b="1" dirty="0" smtClean="0">
                <a:solidFill>
                  <a:srgbClr val="0000FF"/>
                </a:solidFill>
                <a:latin typeface="Courier New" pitchFamily="49" charset="0"/>
                <a:ea typeface="Calibri" pitchFamily="34" charset="0"/>
                <a:cs typeface="Courier New" pitchFamily="49" charset="0"/>
              </a:rPr>
              <a:t>EXECUTE</a:t>
            </a:r>
            <a:r>
              <a:rPr kumimoji="0" lang="tr-TR" sz="2800" b="1" dirty="0" smtClean="0">
                <a:solidFill>
                  <a:schemeClr val="tx1"/>
                </a:solidFill>
                <a:latin typeface="Courier New" pitchFamily="49" charset="0"/>
                <a:ea typeface="Calibri" pitchFamily="34" charset="0"/>
                <a:cs typeface="Courier New" pitchFamily="49" charset="0"/>
              </a:rPr>
              <a:t> deneme</a:t>
            </a:r>
            <a:r>
              <a:rPr kumimoji="0" lang="tr-TR" sz="2800" b="1" dirty="0" smtClean="0">
                <a:solidFill>
                  <a:srgbClr val="0000FF"/>
                </a:solidFill>
                <a:latin typeface="Courier New" pitchFamily="49" charset="0"/>
                <a:ea typeface="Calibri" pitchFamily="34" charset="0"/>
                <a:cs typeface="Courier New" pitchFamily="49" charset="0"/>
              </a:rPr>
              <a:t> </a:t>
            </a:r>
            <a:r>
              <a:rPr kumimoji="0" lang="tr-TR" sz="2800" b="1" dirty="0" smtClean="0">
                <a:solidFill>
                  <a:schemeClr val="tx1"/>
                </a:solidFill>
                <a:latin typeface="Courier New" pitchFamily="49" charset="0"/>
                <a:ea typeface="Calibri" pitchFamily="34" charset="0"/>
                <a:cs typeface="Courier New" pitchFamily="49" charset="0"/>
              </a:rPr>
              <a:t>30</a:t>
            </a:r>
            <a:r>
              <a:rPr kumimoji="0" lang="tr-TR" sz="2800" b="1" dirty="0" smtClean="0">
                <a:solidFill>
                  <a:srgbClr val="808080"/>
                </a:solidFill>
                <a:latin typeface="Courier New" pitchFamily="49" charset="0"/>
                <a:ea typeface="Calibri" pitchFamily="34" charset="0"/>
                <a:cs typeface="Courier New" pitchFamily="49" charset="0"/>
              </a:rPr>
              <a:t>,</a:t>
            </a:r>
            <a:r>
              <a:rPr kumimoji="0" lang="tr-TR" sz="2800" b="1" dirty="0" smtClean="0">
                <a:solidFill>
                  <a:schemeClr val="tx1"/>
                </a:solidFill>
                <a:latin typeface="Courier New" pitchFamily="49" charset="0"/>
                <a:ea typeface="Calibri" pitchFamily="34" charset="0"/>
                <a:cs typeface="Courier New" pitchFamily="49" charset="0"/>
              </a:rPr>
              <a:t>40</a:t>
            </a:r>
            <a:r>
              <a:rPr kumimoji="0" lang="tr-TR" sz="2800" b="1" dirty="0" smtClean="0">
                <a:solidFill>
                  <a:srgbClr val="808080"/>
                </a:solidFill>
                <a:latin typeface="Courier New" pitchFamily="49" charset="0"/>
                <a:ea typeface="Calibri" pitchFamily="34" charset="0"/>
                <a:cs typeface="Courier New" pitchFamily="49" charset="0"/>
              </a:rPr>
              <a:t>,</a:t>
            </a:r>
            <a:r>
              <a:rPr kumimoji="0" lang="tr-TR" sz="2800" b="1" dirty="0" smtClean="0">
                <a:solidFill>
                  <a:schemeClr val="tx1"/>
                </a:solidFill>
                <a:latin typeface="Courier New" pitchFamily="49" charset="0"/>
                <a:ea typeface="Calibri" pitchFamily="34" charset="0"/>
                <a:cs typeface="Courier New" pitchFamily="49" charset="0"/>
              </a:rPr>
              <a:t>@c </a:t>
            </a:r>
            <a:r>
              <a:rPr kumimoji="0" lang="tr-TR" sz="2800" b="1" dirty="0" smtClean="0">
                <a:solidFill>
                  <a:srgbClr val="0000FF"/>
                </a:solidFill>
                <a:latin typeface="Courier New" pitchFamily="49" charset="0"/>
                <a:ea typeface="Calibri" pitchFamily="34" charset="0"/>
                <a:cs typeface="Courier New" pitchFamily="49" charset="0"/>
              </a:rPr>
              <a:t>OUTPUT</a:t>
            </a:r>
            <a:endParaRPr kumimoji="0" lang="tr-TR" sz="2800" b="1" dirty="0" smtClean="0">
              <a:solidFill>
                <a:schemeClr val="tx1"/>
              </a:solidFill>
              <a:latin typeface="Arial" pitchFamily="34" charset="0"/>
              <a:cs typeface="Arial" pitchFamily="34"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39552" y="908720"/>
            <a:ext cx="8136904" cy="5233785"/>
          </a:xfrm>
        </p:spPr>
        <p:txBody>
          <a:bodyPr>
            <a:normAutofit/>
          </a:bodyPr>
          <a:lstStyle/>
          <a:p>
            <a:pPr marL="0" lvl="0" indent="450850" fontAlgn="base">
              <a:spcBef>
                <a:spcPct val="0"/>
              </a:spcBef>
              <a:spcAft>
                <a:spcPct val="0"/>
              </a:spcAft>
              <a:buClrTx/>
              <a:buSzTx/>
              <a:buNone/>
            </a:pPr>
            <a:r>
              <a:rPr kumimoji="0" lang="tr-TR" sz="2800" b="1" dirty="0" smtClean="0">
                <a:solidFill>
                  <a:srgbClr val="D60093"/>
                </a:solidFill>
                <a:effectLst>
                  <a:outerShdw blurRad="38100" dist="38100" dir="2700000" algn="tl">
                    <a:srgbClr val="000000">
                      <a:alpha val="43137"/>
                    </a:srgbClr>
                  </a:outerShdw>
                </a:effectLst>
                <a:latin typeface="Courier New" pitchFamily="49" charset="0"/>
                <a:ea typeface="Calibri" pitchFamily="34" charset="0"/>
                <a:cs typeface="Courier New" pitchFamily="49" charset="0"/>
              </a:rPr>
              <a:t>2.</a:t>
            </a:r>
            <a:r>
              <a:rPr kumimoji="0" lang="tr-TR" sz="2800" b="1" dirty="0" err="1" smtClean="0">
                <a:solidFill>
                  <a:srgbClr val="0000FF"/>
                </a:solidFill>
                <a:latin typeface="Courier New" pitchFamily="49" charset="0"/>
                <a:ea typeface="Calibri" pitchFamily="34" charset="0"/>
                <a:cs typeface="Courier New" pitchFamily="49" charset="0"/>
              </a:rPr>
              <a:t>Create</a:t>
            </a:r>
            <a:r>
              <a:rPr kumimoji="0" lang="tr-TR" sz="2800" b="1" dirty="0" smtClean="0">
                <a:solidFill>
                  <a:schemeClr val="tx1"/>
                </a:solidFill>
                <a:latin typeface="Courier New" pitchFamily="49" charset="0"/>
                <a:ea typeface="Calibri" pitchFamily="34" charset="0"/>
                <a:cs typeface="Courier New" pitchFamily="49" charset="0"/>
              </a:rPr>
              <a:t> </a:t>
            </a:r>
            <a:r>
              <a:rPr kumimoji="0" lang="tr-TR" sz="2800" b="1" dirty="0" err="1" smtClean="0">
                <a:solidFill>
                  <a:srgbClr val="0000FF"/>
                </a:solidFill>
                <a:latin typeface="Courier New" pitchFamily="49" charset="0"/>
                <a:ea typeface="Calibri" pitchFamily="34" charset="0"/>
                <a:cs typeface="Courier New" pitchFamily="49" charset="0"/>
              </a:rPr>
              <a:t>proc</a:t>
            </a:r>
            <a:r>
              <a:rPr kumimoji="0" lang="tr-TR" sz="2800" b="1" dirty="0" smtClean="0">
                <a:solidFill>
                  <a:schemeClr val="tx1"/>
                </a:solidFill>
                <a:latin typeface="Courier New" pitchFamily="49" charset="0"/>
                <a:ea typeface="Calibri" pitchFamily="34" charset="0"/>
                <a:cs typeface="Courier New" pitchFamily="49" charset="0"/>
              </a:rPr>
              <a:t> </a:t>
            </a:r>
            <a:r>
              <a:rPr kumimoji="0" lang="tr-TR" sz="2800" b="1" dirty="0" err="1" smtClean="0">
                <a:solidFill>
                  <a:schemeClr val="tx1"/>
                </a:solidFill>
                <a:latin typeface="Courier New" pitchFamily="49" charset="0"/>
                <a:ea typeface="Calibri" pitchFamily="34" charset="0"/>
                <a:cs typeface="Courier New" pitchFamily="49" charset="0"/>
              </a:rPr>
              <a:t>harcodemebilgisi</a:t>
            </a:r>
            <a:endParaRPr kumimoji="0" lang="tr-TR" sz="2800" b="1"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sz="2800" b="1" dirty="0" smtClean="0">
                <a:solidFill>
                  <a:schemeClr val="tx1"/>
                </a:solidFill>
                <a:latin typeface="Courier New" pitchFamily="49" charset="0"/>
                <a:ea typeface="Calibri" pitchFamily="34" charset="0"/>
                <a:cs typeface="Courier New" pitchFamily="49" charset="0"/>
              </a:rPr>
              <a:t>  </a:t>
            </a:r>
            <a:r>
              <a:rPr kumimoji="0" lang="tr-TR" sz="2800" b="1" dirty="0" err="1" smtClean="0">
                <a:solidFill>
                  <a:schemeClr val="tx1"/>
                </a:solidFill>
                <a:latin typeface="Courier New" pitchFamily="49" charset="0"/>
                <a:ea typeface="Calibri" pitchFamily="34" charset="0"/>
                <a:cs typeface="Courier New" pitchFamily="49" charset="0"/>
              </a:rPr>
              <a:t>OgrenciNo</a:t>
            </a:r>
            <a:r>
              <a:rPr kumimoji="0" lang="tr-TR" sz="2800" b="1" dirty="0" smtClean="0">
                <a:solidFill>
                  <a:schemeClr val="tx1"/>
                </a:solidFill>
                <a:latin typeface="Courier New" pitchFamily="49" charset="0"/>
                <a:ea typeface="Calibri" pitchFamily="34" charset="0"/>
                <a:cs typeface="Courier New" pitchFamily="49" charset="0"/>
              </a:rPr>
              <a:t> </a:t>
            </a:r>
            <a:r>
              <a:rPr kumimoji="0" lang="tr-TR" sz="2800" b="1" dirty="0" err="1" smtClean="0">
                <a:solidFill>
                  <a:srgbClr val="0000FF"/>
                </a:solidFill>
                <a:latin typeface="Courier New" pitchFamily="49" charset="0"/>
                <a:ea typeface="Calibri" pitchFamily="34" charset="0"/>
                <a:cs typeface="Courier New" pitchFamily="49" charset="0"/>
              </a:rPr>
              <a:t>smallint</a:t>
            </a:r>
            <a:r>
              <a:rPr kumimoji="0" lang="tr-TR" sz="2800" b="1" dirty="0" smtClean="0">
                <a:solidFill>
                  <a:schemeClr val="tx1"/>
                </a:solidFill>
                <a:latin typeface="Courier New" pitchFamily="49" charset="0"/>
                <a:ea typeface="Calibri" pitchFamily="34" charset="0"/>
                <a:cs typeface="Courier New" pitchFamily="49" charset="0"/>
              </a:rPr>
              <a:t> </a:t>
            </a:r>
            <a:endParaRPr kumimoji="0" lang="tr-TR" sz="2800" b="1"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sz="2800" b="1" dirty="0" smtClean="0">
                <a:solidFill>
                  <a:srgbClr val="0000FF"/>
                </a:solidFill>
                <a:latin typeface="Courier New" pitchFamily="49" charset="0"/>
                <a:ea typeface="Calibri" pitchFamily="34" charset="0"/>
                <a:cs typeface="Courier New" pitchFamily="49" charset="0"/>
              </a:rPr>
              <a:t>  AS</a:t>
            </a:r>
            <a:endParaRPr kumimoji="0" lang="tr-TR" sz="2800" b="1"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sz="2800" b="1" dirty="0" smtClean="0">
                <a:solidFill>
                  <a:srgbClr val="0000FF"/>
                </a:solidFill>
                <a:latin typeface="Courier New" pitchFamily="49" charset="0"/>
                <a:ea typeface="Calibri" pitchFamily="34" charset="0"/>
                <a:cs typeface="Courier New" pitchFamily="49" charset="0"/>
              </a:rPr>
              <a:t>  </a:t>
            </a:r>
            <a:r>
              <a:rPr kumimoji="0" lang="tr-TR" sz="2800" b="1" dirty="0" err="1" smtClean="0">
                <a:solidFill>
                  <a:srgbClr val="0000FF"/>
                </a:solidFill>
                <a:latin typeface="Courier New" pitchFamily="49" charset="0"/>
                <a:ea typeface="Calibri" pitchFamily="34" charset="0"/>
                <a:cs typeface="Courier New" pitchFamily="49" charset="0"/>
              </a:rPr>
              <a:t>Declare</a:t>
            </a:r>
            <a:r>
              <a:rPr kumimoji="0" lang="tr-TR" sz="2800" b="1" dirty="0" smtClean="0">
                <a:solidFill>
                  <a:schemeClr val="tx1"/>
                </a:solidFill>
                <a:latin typeface="Courier New" pitchFamily="49" charset="0"/>
                <a:ea typeface="Calibri" pitchFamily="34" charset="0"/>
                <a:cs typeface="Courier New" pitchFamily="49" charset="0"/>
              </a:rPr>
              <a:t> @bilgi </a:t>
            </a:r>
            <a:r>
              <a:rPr kumimoji="0" lang="tr-TR" sz="2800" b="1" dirty="0" err="1" smtClean="0">
                <a:solidFill>
                  <a:srgbClr val="0000FF"/>
                </a:solidFill>
                <a:latin typeface="Courier New" pitchFamily="49" charset="0"/>
                <a:ea typeface="Calibri" pitchFamily="34" charset="0"/>
                <a:cs typeface="Courier New" pitchFamily="49" charset="0"/>
              </a:rPr>
              <a:t>int</a:t>
            </a:r>
            <a:endParaRPr kumimoji="0" lang="tr-TR" sz="2800" b="1"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sz="2800" b="1" dirty="0" smtClean="0">
                <a:solidFill>
                  <a:srgbClr val="0000FF"/>
                </a:solidFill>
                <a:latin typeface="Courier New" pitchFamily="49" charset="0"/>
                <a:ea typeface="Calibri" pitchFamily="34" charset="0"/>
                <a:cs typeface="Courier New" pitchFamily="49" charset="0"/>
              </a:rPr>
              <a:t>  </a:t>
            </a:r>
            <a:r>
              <a:rPr kumimoji="0" lang="tr-TR" sz="2800" b="1" dirty="0" err="1" smtClean="0">
                <a:solidFill>
                  <a:srgbClr val="0000FF"/>
                </a:solidFill>
                <a:latin typeface="Courier New" pitchFamily="49" charset="0"/>
                <a:ea typeface="Calibri" pitchFamily="34" charset="0"/>
                <a:cs typeface="Courier New" pitchFamily="49" charset="0"/>
              </a:rPr>
              <a:t>if</a:t>
            </a:r>
            <a:r>
              <a:rPr kumimoji="0" lang="tr-TR" sz="2800" b="1" dirty="0" smtClean="0">
                <a:solidFill>
                  <a:srgbClr val="808080"/>
                </a:solidFill>
                <a:latin typeface="Courier New" pitchFamily="49" charset="0"/>
                <a:ea typeface="Calibri" pitchFamily="34" charset="0"/>
                <a:cs typeface="Courier New" pitchFamily="49" charset="0"/>
              </a:rPr>
              <a:t>(</a:t>
            </a:r>
            <a:r>
              <a:rPr kumimoji="0" lang="tr-TR" sz="2800" b="1" dirty="0" err="1" smtClean="0">
                <a:solidFill>
                  <a:srgbClr val="0000FF"/>
                </a:solidFill>
                <a:latin typeface="Courier New" pitchFamily="49" charset="0"/>
                <a:ea typeface="Calibri" pitchFamily="34" charset="0"/>
                <a:cs typeface="Courier New" pitchFamily="49" charset="0"/>
              </a:rPr>
              <a:t>select</a:t>
            </a:r>
            <a:r>
              <a:rPr kumimoji="0" lang="tr-TR" sz="2800" b="1" dirty="0" smtClean="0">
                <a:solidFill>
                  <a:schemeClr val="tx1"/>
                </a:solidFill>
                <a:latin typeface="Courier New" pitchFamily="49" charset="0"/>
                <a:ea typeface="Calibri" pitchFamily="34" charset="0"/>
                <a:cs typeface="Courier New" pitchFamily="49" charset="0"/>
              </a:rPr>
              <a:t> </a:t>
            </a:r>
            <a:r>
              <a:rPr kumimoji="0" lang="tr-TR" sz="2800" b="1" dirty="0" err="1" smtClean="0">
                <a:solidFill>
                  <a:srgbClr val="FF00FF"/>
                </a:solidFill>
                <a:latin typeface="Courier New" pitchFamily="49" charset="0"/>
                <a:ea typeface="Calibri" pitchFamily="34" charset="0"/>
                <a:cs typeface="Courier New" pitchFamily="49" charset="0"/>
              </a:rPr>
              <a:t>count</a:t>
            </a:r>
            <a:r>
              <a:rPr kumimoji="0" lang="tr-TR" sz="2800" b="1" dirty="0" smtClean="0">
                <a:solidFill>
                  <a:srgbClr val="808080"/>
                </a:solidFill>
                <a:latin typeface="Courier New" pitchFamily="49" charset="0"/>
                <a:ea typeface="Calibri" pitchFamily="34" charset="0"/>
                <a:cs typeface="Courier New" pitchFamily="49" charset="0"/>
              </a:rPr>
              <a:t>(*)</a:t>
            </a:r>
            <a:r>
              <a:rPr kumimoji="0" lang="tr-TR" sz="2800" b="1" dirty="0" smtClean="0">
                <a:solidFill>
                  <a:schemeClr val="tx1"/>
                </a:solidFill>
                <a:latin typeface="Courier New" pitchFamily="49" charset="0"/>
                <a:ea typeface="Calibri" pitchFamily="34" charset="0"/>
                <a:cs typeface="Courier New" pitchFamily="49" charset="0"/>
              </a:rPr>
              <a:t> </a:t>
            </a:r>
            <a:r>
              <a:rPr kumimoji="0" lang="tr-TR" sz="2800" b="1" dirty="0" err="1" smtClean="0">
                <a:solidFill>
                  <a:srgbClr val="0000FF"/>
                </a:solidFill>
                <a:latin typeface="Courier New" pitchFamily="49" charset="0"/>
                <a:ea typeface="Calibri" pitchFamily="34" charset="0"/>
                <a:cs typeface="Courier New" pitchFamily="49" charset="0"/>
              </a:rPr>
              <a:t>from</a:t>
            </a:r>
            <a:r>
              <a:rPr kumimoji="0" lang="tr-TR" sz="2800" b="1" dirty="0" smtClean="0">
                <a:solidFill>
                  <a:schemeClr val="tx1"/>
                </a:solidFill>
                <a:latin typeface="Courier New" pitchFamily="49" charset="0"/>
                <a:ea typeface="Calibri" pitchFamily="34" charset="0"/>
                <a:cs typeface="Courier New" pitchFamily="49" charset="0"/>
              </a:rPr>
              <a:t> </a:t>
            </a:r>
            <a:r>
              <a:rPr kumimoji="0" lang="tr-TR" sz="2800" b="1" dirty="0" err="1" smtClean="0">
                <a:solidFill>
                  <a:schemeClr val="tx1"/>
                </a:solidFill>
                <a:latin typeface="Courier New" pitchFamily="49" charset="0"/>
                <a:ea typeface="Calibri" pitchFamily="34" charset="0"/>
                <a:cs typeface="Courier New" pitchFamily="49" charset="0"/>
              </a:rPr>
              <a:t>ogrenci</a:t>
            </a:r>
            <a:r>
              <a:rPr kumimoji="0" lang="tr-TR" sz="2800" b="1" dirty="0" smtClean="0">
                <a:solidFill>
                  <a:schemeClr val="tx1"/>
                </a:solidFill>
                <a:latin typeface="Courier New" pitchFamily="49" charset="0"/>
                <a:ea typeface="Calibri" pitchFamily="34" charset="0"/>
                <a:cs typeface="Courier New" pitchFamily="49" charset="0"/>
              </a:rPr>
              <a:t>                               	</a:t>
            </a:r>
            <a:r>
              <a:rPr kumimoji="0" lang="tr-TR" sz="2800" b="1" dirty="0" err="1" smtClean="0">
                <a:solidFill>
                  <a:srgbClr val="0000FF"/>
                </a:solidFill>
                <a:latin typeface="Courier New" pitchFamily="49" charset="0"/>
                <a:ea typeface="Calibri" pitchFamily="34" charset="0"/>
                <a:cs typeface="Courier New" pitchFamily="49" charset="0"/>
              </a:rPr>
              <a:t>where</a:t>
            </a:r>
            <a:r>
              <a:rPr kumimoji="0" lang="tr-TR" sz="2800" b="1" dirty="0" smtClean="0">
                <a:solidFill>
                  <a:schemeClr val="tx1"/>
                </a:solidFill>
                <a:latin typeface="Courier New" pitchFamily="49" charset="0"/>
                <a:ea typeface="Calibri" pitchFamily="34" charset="0"/>
                <a:cs typeface="Courier New" pitchFamily="49" charset="0"/>
              </a:rPr>
              <a:t> </a:t>
            </a:r>
            <a:r>
              <a:rPr kumimoji="0" lang="tr-TR" sz="2800" b="1" dirty="0" err="1" smtClean="0">
                <a:solidFill>
                  <a:schemeClr val="tx1"/>
                </a:solidFill>
                <a:latin typeface="Courier New" pitchFamily="49" charset="0"/>
                <a:ea typeface="Calibri" pitchFamily="34" charset="0"/>
                <a:cs typeface="Courier New" pitchFamily="49" charset="0"/>
              </a:rPr>
              <a:t>ogrenciNo</a:t>
            </a:r>
            <a:r>
              <a:rPr kumimoji="0" lang="tr-TR" sz="2800" b="1" dirty="0" smtClean="0">
                <a:solidFill>
                  <a:srgbClr val="808080"/>
                </a:solidFill>
                <a:latin typeface="Courier New" pitchFamily="49" charset="0"/>
                <a:ea typeface="Calibri" pitchFamily="34" charset="0"/>
                <a:cs typeface="Courier New" pitchFamily="49" charset="0"/>
              </a:rPr>
              <a:t>=</a:t>
            </a:r>
            <a:r>
              <a:rPr kumimoji="0" lang="tr-TR" sz="2800" b="1" dirty="0" smtClean="0">
                <a:solidFill>
                  <a:schemeClr val="tx1"/>
                </a:solidFill>
                <a:latin typeface="Courier New" pitchFamily="49" charset="0"/>
                <a:ea typeface="Calibri" pitchFamily="34" charset="0"/>
                <a:cs typeface="Courier New" pitchFamily="49" charset="0"/>
              </a:rPr>
              <a:t>@</a:t>
            </a:r>
            <a:r>
              <a:rPr kumimoji="0" lang="tr-TR" sz="2800" b="1" dirty="0" err="1" smtClean="0">
                <a:solidFill>
                  <a:schemeClr val="tx1"/>
                </a:solidFill>
                <a:latin typeface="Courier New" pitchFamily="49" charset="0"/>
                <a:ea typeface="Calibri" pitchFamily="34" charset="0"/>
                <a:cs typeface="Courier New" pitchFamily="49" charset="0"/>
              </a:rPr>
              <a:t>ogrenciNo</a:t>
            </a:r>
            <a:r>
              <a:rPr kumimoji="0" lang="tr-TR" sz="2800" b="1" dirty="0" smtClean="0">
                <a:solidFill>
                  <a:schemeClr val="tx1"/>
                </a:solidFill>
                <a:latin typeface="Courier New" pitchFamily="49" charset="0"/>
                <a:ea typeface="Calibri" pitchFamily="34" charset="0"/>
                <a:cs typeface="Courier New" pitchFamily="49" charset="0"/>
              </a:rPr>
              <a:t> </a:t>
            </a:r>
            <a:r>
              <a:rPr kumimoji="0" lang="tr-TR" sz="2800" b="1" dirty="0" err="1" smtClean="0">
                <a:solidFill>
                  <a:srgbClr val="808080"/>
                </a:solidFill>
                <a:latin typeface="Courier New" pitchFamily="49" charset="0"/>
                <a:ea typeface="Calibri" pitchFamily="34" charset="0"/>
                <a:cs typeface="Courier New" pitchFamily="49" charset="0"/>
              </a:rPr>
              <a:t>and</a:t>
            </a:r>
            <a:r>
              <a:rPr kumimoji="0" lang="tr-TR" sz="2800" b="1" dirty="0" smtClean="0">
                <a:solidFill>
                  <a:schemeClr val="tx1"/>
                </a:solidFill>
                <a:latin typeface="Courier New" pitchFamily="49" charset="0"/>
                <a:ea typeface="Calibri" pitchFamily="34" charset="0"/>
                <a:cs typeface="Courier New" pitchFamily="49" charset="0"/>
              </a:rPr>
              <a:t> 	</a:t>
            </a:r>
            <a:r>
              <a:rPr kumimoji="0" lang="tr-TR" sz="2800" b="1" dirty="0" err="1" smtClean="0">
                <a:solidFill>
                  <a:schemeClr val="tx1"/>
                </a:solidFill>
                <a:latin typeface="Courier New" pitchFamily="49" charset="0"/>
                <a:ea typeface="Calibri" pitchFamily="34" charset="0"/>
                <a:cs typeface="Courier New" pitchFamily="49" charset="0"/>
              </a:rPr>
              <a:t>harcDurumu</a:t>
            </a:r>
            <a:r>
              <a:rPr kumimoji="0" lang="tr-TR" sz="2800" b="1" dirty="0" smtClean="0">
                <a:solidFill>
                  <a:srgbClr val="808080"/>
                </a:solidFill>
                <a:latin typeface="Courier New" pitchFamily="49" charset="0"/>
                <a:ea typeface="Calibri" pitchFamily="34" charset="0"/>
                <a:cs typeface="Courier New" pitchFamily="49" charset="0"/>
              </a:rPr>
              <a:t>=</a:t>
            </a:r>
            <a:r>
              <a:rPr kumimoji="0" lang="tr-TR" sz="2800" b="1" dirty="0" smtClean="0">
                <a:solidFill>
                  <a:schemeClr val="tx1"/>
                </a:solidFill>
                <a:latin typeface="Courier New" pitchFamily="49" charset="0"/>
                <a:ea typeface="Calibri" pitchFamily="34" charset="0"/>
                <a:cs typeface="Courier New" pitchFamily="49" charset="0"/>
              </a:rPr>
              <a:t>0</a:t>
            </a:r>
            <a:r>
              <a:rPr kumimoji="0" lang="tr-TR" sz="2800" b="1" dirty="0" smtClean="0">
                <a:solidFill>
                  <a:srgbClr val="808080"/>
                </a:solidFill>
                <a:latin typeface="Courier New" pitchFamily="49" charset="0"/>
                <a:ea typeface="Calibri" pitchFamily="34" charset="0"/>
                <a:cs typeface="Courier New" pitchFamily="49" charset="0"/>
              </a:rPr>
              <a:t>)&gt;</a:t>
            </a:r>
            <a:r>
              <a:rPr kumimoji="0" lang="tr-TR" sz="2800" b="1" dirty="0" smtClean="0">
                <a:solidFill>
                  <a:schemeClr val="tx1"/>
                </a:solidFill>
                <a:latin typeface="Courier New" pitchFamily="49" charset="0"/>
                <a:ea typeface="Calibri" pitchFamily="34" charset="0"/>
                <a:cs typeface="Courier New" pitchFamily="49" charset="0"/>
              </a:rPr>
              <a:t>0</a:t>
            </a:r>
            <a:endParaRPr kumimoji="0" lang="tr-TR" sz="2800" b="1"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sz="2800" b="1" dirty="0" smtClean="0">
                <a:solidFill>
                  <a:srgbClr val="0000FF"/>
                </a:solidFill>
                <a:latin typeface="Courier New" pitchFamily="49" charset="0"/>
                <a:ea typeface="Calibri" pitchFamily="34" charset="0"/>
                <a:cs typeface="Courier New" pitchFamily="49" charset="0"/>
              </a:rPr>
              <a:t>  set</a:t>
            </a:r>
            <a:r>
              <a:rPr kumimoji="0" lang="tr-TR" sz="2800" b="1" dirty="0" smtClean="0">
                <a:solidFill>
                  <a:schemeClr val="tx1"/>
                </a:solidFill>
                <a:latin typeface="Courier New" pitchFamily="49" charset="0"/>
                <a:ea typeface="Calibri" pitchFamily="34" charset="0"/>
                <a:cs typeface="Courier New" pitchFamily="49" charset="0"/>
              </a:rPr>
              <a:t> @bilgi</a:t>
            </a:r>
            <a:r>
              <a:rPr kumimoji="0" lang="tr-TR" sz="2800" b="1" dirty="0" smtClean="0">
                <a:solidFill>
                  <a:srgbClr val="808080"/>
                </a:solidFill>
                <a:latin typeface="Courier New" pitchFamily="49" charset="0"/>
                <a:ea typeface="Calibri" pitchFamily="34" charset="0"/>
                <a:cs typeface="Courier New" pitchFamily="49" charset="0"/>
              </a:rPr>
              <a:t>=</a:t>
            </a:r>
            <a:r>
              <a:rPr kumimoji="0" lang="tr-TR" sz="2800" b="1" dirty="0" smtClean="0">
                <a:solidFill>
                  <a:schemeClr val="tx1"/>
                </a:solidFill>
                <a:latin typeface="Courier New" pitchFamily="49" charset="0"/>
                <a:ea typeface="Calibri" pitchFamily="34" charset="0"/>
                <a:cs typeface="Courier New" pitchFamily="49" charset="0"/>
              </a:rPr>
              <a:t>0</a:t>
            </a:r>
            <a:endParaRPr kumimoji="0" lang="tr-TR" sz="2800" b="1"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sz="2800" b="1" dirty="0" smtClean="0">
                <a:solidFill>
                  <a:schemeClr val="tx1"/>
                </a:solidFill>
                <a:latin typeface="Courier New" pitchFamily="49" charset="0"/>
                <a:ea typeface="Calibri" pitchFamily="34" charset="0"/>
                <a:cs typeface="Courier New" pitchFamily="49" charset="0"/>
              </a:rPr>
              <a:t>	</a:t>
            </a:r>
            <a:r>
              <a:rPr kumimoji="0" lang="tr-TR" sz="2800" b="1" dirty="0" smtClean="0">
                <a:solidFill>
                  <a:srgbClr val="0000FF"/>
                </a:solidFill>
                <a:latin typeface="Courier New" pitchFamily="49" charset="0"/>
                <a:ea typeface="Calibri" pitchFamily="34" charset="0"/>
                <a:cs typeface="Courier New" pitchFamily="49" charset="0"/>
              </a:rPr>
              <a:t>Else</a:t>
            </a:r>
            <a:r>
              <a:rPr kumimoji="0" lang="tr-TR" sz="2800" b="1" dirty="0" smtClean="0">
                <a:solidFill>
                  <a:schemeClr val="tx1"/>
                </a:solidFill>
                <a:latin typeface="Courier New" pitchFamily="49" charset="0"/>
                <a:ea typeface="Calibri" pitchFamily="34" charset="0"/>
                <a:cs typeface="Courier New" pitchFamily="49" charset="0"/>
              </a:rPr>
              <a:t> set @bilgi</a:t>
            </a:r>
            <a:r>
              <a:rPr kumimoji="0" lang="tr-TR" sz="2800" b="1" dirty="0" smtClean="0">
                <a:solidFill>
                  <a:srgbClr val="808080"/>
                </a:solidFill>
                <a:latin typeface="Courier New" pitchFamily="49" charset="0"/>
                <a:ea typeface="Calibri" pitchFamily="34" charset="0"/>
                <a:cs typeface="Courier New" pitchFamily="49" charset="0"/>
              </a:rPr>
              <a:t>=</a:t>
            </a:r>
            <a:r>
              <a:rPr kumimoji="0" lang="tr-TR" sz="2800" b="1" dirty="0" smtClean="0">
                <a:solidFill>
                  <a:schemeClr val="tx1"/>
                </a:solidFill>
                <a:latin typeface="Courier New" pitchFamily="49" charset="0"/>
                <a:ea typeface="Calibri" pitchFamily="34" charset="0"/>
                <a:cs typeface="Courier New" pitchFamily="49" charset="0"/>
              </a:rPr>
              <a:t>1</a:t>
            </a:r>
            <a:endParaRPr kumimoji="0" lang="tr-TR" sz="2800" b="1"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sz="2800" b="1" dirty="0" smtClean="0">
                <a:solidFill>
                  <a:srgbClr val="0000FF"/>
                </a:solidFill>
                <a:latin typeface="Courier New" pitchFamily="49" charset="0"/>
                <a:ea typeface="Calibri" pitchFamily="34" charset="0"/>
                <a:cs typeface="Courier New" pitchFamily="49" charset="0"/>
              </a:rPr>
              <a:t>  </a:t>
            </a:r>
            <a:r>
              <a:rPr kumimoji="0" lang="tr-TR" sz="2800" b="1" dirty="0" err="1" smtClean="0">
                <a:solidFill>
                  <a:srgbClr val="0000FF"/>
                </a:solidFill>
                <a:latin typeface="Courier New" pitchFamily="49" charset="0"/>
                <a:ea typeface="Calibri" pitchFamily="34" charset="0"/>
                <a:cs typeface="Courier New" pitchFamily="49" charset="0"/>
              </a:rPr>
              <a:t>return</a:t>
            </a:r>
            <a:r>
              <a:rPr kumimoji="0" lang="tr-TR" sz="2800" b="1" dirty="0" smtClean="0">
                <a:solidFill>
                  <a:schemeClr val="tx1"/>
                </a:solidFill>
                <a:latin typeface="Courier New" pitchFamily="49" charset="0"/>
                <a:ea typeface="Calibri" pitchFamily="34" charset="0"/>
                <a:cs typeface="Courier New" pitchFamily="49" charset="0"/>
              </a:rPr>
              <a:t> @bilgi</a:t>
            </a:r>
            <a:endParaRPr kumimoji="0" lang="tr-TR" sz="2800" b="1" dirty="0" smtClean="0">
              <a:solidFill>
                <a:schemeClr val="tx1"/>
              </a:solidFill>
              <a:latin typeface="Arial" pitchFamily="34" charset="0"/>
              <a:cs typeface="Arial" pitchFamily="34" charset="0"/>
            </a:endParaRPr>
          </a:p>
          <a:p>
            <a:endParaRPr lang="tr-TR" sz="28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80528" y="764704"/>
            <a:ext cx="9721080" cy="5377801"/>
          </a:xfrm>
        </p:spPr>
        <p:txBody>
          <a:bodyPr>
            <a:noAutofit/>
          </a:bodyPr>
          <a:lstStyle/>
          <a:p>
            <a:pPr marL="0" lvl="0" indent="450850" fontAlgn="base">
              <a:spcBef>
                <a:spcPct val="0"/>
              </a:spcBef>
              <a:spcAft>
                <a:spcPct val="0"/>
              </a:spcAft>
              <a:buClrTx/>
              <a:buSzTx/>
              <a:buNone/>
            </a:pPr>
            <a:r>
              <a:rPr kumimoji="0" lang="tr-TR" sz="2800" dirty="0" smtClean="0">
                <a:solidFill>
                  <a:srgbClr val="D60093"/>
                </a:solidFill>
                <a:effectLst>
                  <a:outerShdw blurRad="38100" dist="38100" dir="2700000" algn="tl">
                    <a:srgbClr val="000000">
                      <a:alpha val="43137"/>
                    </a:srgbClr>
                  </a:outerShdw>
                </a:effectLst>
                <a:latin typeface="Arial" pitchFamily="34" charset="0"/>
                <a:ea typeface="Calibri" pitchFamily="34" charset="0"/>
                <a:cs typeface="Arial" pitchFamily="34" charset="0"/>
              </a:rPr>
              <a:t>3.</a:t>
            </a:r>
            <a:r>
              <a:rPr kumimoji="0" lang="tr-TR" sz="2800" dirty="0" err="1" smtClean="0">
                <a:solidFill>
                  <a:srgbClr val="0000FF"/>
                </a:solidFill>
                <a:latin typeface="Arial" pitchFamily="34" charset="0"/>
                <a:ea typeface="Calibri" pitchFamily="34" charset="0"/>
                <a:cs typeface="Arial" pitchFamily="34" charset="0"/>
              </a:rPr>
              <a:t>Create</a:t>
            </a:r>
            <a:r>
              <a:rPr kumimoji="0" lang="tr-TR" sz="2800" dirty="0" smtClean="0">
                <a:solidFill>
                  <a:schemeClr val="tx1"/>
                </a:solidFill>
                <a:latin typeface="Arial" pitchFamily="34" charset="0"/>
                <a:ea typeface="Calibri" pitchFamily="34" charset="0"/>
                <a:cs typeface="Arial" pitchFamily="34" charset="0"/>
              </a:rPr>
              <a:t> </a:t>
            </a:r>
            <a:r>
              <a:rPr kumimoji="0" lang="tr-TR" sz="2800" dirty="0" err="1" smtClean="0">
                <a:solidFill>
                  <a:srgbClr val="0000FF"/>
                </a:solidFill>
                <a:latin typeface="Arial" pitchFamily="34" charset="0"/>
                <a:ea typeface="Calibri" pitchFamily="34" charset="0"/>
                <a:cs typeface="Arial" pitchFamily="34" charset="0"/>
              </a:rPr>
              <a:t>proc</a:t>
            </a:r>
            <a:r>
              <a:rPr kumimoji="0" lang="tr-TR" sz="2800" dirty="0" smtClean="0">
                <a:solidFill>
                  <a:schemeClr val="tx1"/>
                </a:solidFill>
                <a:latin typeface="Arial" pitchFamily="34" charset="0"/>
                <a:ea typeface="Calibri" pitchFamily="34" charset="0"/>
                <a:cs typeface="Arial" pitchFamily="34" charset="0"/>
              </a:rPr>
              <a:t> </a:t>
            </a:r>
            <a:r>
              <a:rPr kumimoji="0" lang="tr-TR" sz="2800" dirty="0" err="1" smtClean="0">
                <a:solidFill>
                  <a:schemeClr val="tx1"/>
                </a:solidFill>
                <a:latin typeface="Arial" pitchFamily="34" charset="0"/>
                <a:ea typeface="Calibri" pitchFamily="34" charset="0"/>
                <a:cs typeface="Arial" pitchFamily="34" charset="0"/>
              </a:rPr>
              <a:t>Kayıtsil</a:t>
            </a:r>
            <a:endParaRPr kumimoji="0" lang="tr-TR" sz="2800"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sz="2800" dirty="0" smtClean="0">
                <a:solidFill>
                  <a:schemeClr val="tx1"/>
                </a:solidFill>
                <a:latin typeface="Arial" pitchFamily="34" charset="0"/>
                <a:ea typeface="Calibri" pitchFamily="34" charset="0"/>
                <a:cs typeface="Arial" pitchFamily="34" charset="0"/>
              </a:rPr>
              <a:t>   @</a:t>
            </a:r>
            <a:r>
              <a:rPr kumimoji="0" lang="tr-TR" sz="2800" dirty="0" err="1" smtClean="0">
                <a:solidFill>
                  <a:schemeClr val="tx1"/>
                </a:solidFill>
                <a:latin typeface="Arial" pitchFamily="34" charset="0"/>
                <a:ea typeface="Calibri" pitchFamily="34" charset="0"/>
                <a:cs typeface="Arial" pitchFamily="34" charset="0"/>
              </a:rPr>
              <a:t>ogrenciNo</a:t>
            </a:r>
            <a:r>
              <a:rPr kumimoji="0" lang="tr-TR" sz="2800" dirty="0" smtClean="0">
                <a:solidFill>
                  <a:schemeClr val="tx1"/>
                </a:solidFill>
                <a:latin typeface="Arial" pitchFamily="34" charset="0"/>
                <a:ea typeface="Calibri" pitchFamily="34" charset="0"/>
                <a:cs typeface="Arial" pitchFamily="34" charset="0"/>
              </a:rPr>
              <a:t> </a:t>
            </a:r>
            <a:r>
              <a:rPr kumimoji="0" lang="tr-TR" sz="2800" dirty="0" err="1" smtClean="0">
                <a:solidFill>
                  <a:srgbClr val="0000FF"/>
                </a:solidFill>
                <a:latin typeface="Arial" pitchFamily="34" charset="0"/>
                <a:ea typeface="Calibri" pitchFamily="34" charset="0"/>
                <a:cs typeface="Arial" pitchFamily="34" charset="0"/>
              </a:rPr>
              <a:t>int</a:t>
            </a:r>
            <a:r>
              <a:rPr kumimoji="0" lang="tr-TR" sz="2800" dirty="0" smtClean="0">
                <a:solidFill>
                  <a:srgbClr val="808080"/>
                </a:solidFill>
                <a:latin typeface="Arial" pitchFamily="34" charset="0"/>
                <a:ea typeface="Calibri" pitchFamily="34" charset="0"/>
                <a:cs typeface="Arial" pitchFamily="34" charset="0"/>
              </a:rPr>
              <a:t>,</a:t>
            </a:r>
            <a:endParaRPr kumimoji="0" lang="tr-TR" sz="2800"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sz="2800" dirty="0" smtClean="0">
                <a:solidFill>
                  <a:schemeClr val="tx1"/>
                </a:solidFill>
                <a:latin typeface="Arial" pitchFamily="34" charset="0"/>
                <a:ea typeface="Calibri" pitchFamily="34" charset="0"/>
                <a:cs typeface="Arial" pitchFamily="34" charset="0"/>
              </a:rPr>
              <a:t>   @</a:t>
            </a:r>
            <a:r>
              <a:rPr kumimoji="0" lang="tr-TR" sz="2800" dirty="0" err="1" smtClean="0">
                <a:solidFill>
                  <a:schemeClr val="tx1"/>
                </a:solidFill>
                <a:latin typeface="Arial" pitchFamily="34" charset="0"/>
                <a:ea typeface="Calibri" pitchFamily="34" charset="0"/>
                <a:cs typeface="Arial" pitchFamily="34" charset="0"/>
              </a:rPr>
              <a:t>harcsongun</a:t>
            </a:r>
            <a:r>
              <a:rPr kumimoji="0" lang="tr-TR" sz="2800" dirty="0" smtClean="0">
                <a:solidFill>
                  <a:schemeClr val="tx1"/>
                </a:solidFill>
                <a:latin typeface="Arial" pitchFamily="34" charset="0"/>
                <a:ea typeface="Calibri" pitchFamily="34" charset="0"/>
                <a:cs typeface="Arial" pitchFamily="34" charset="0"/>
              </a:rPr>
              <a:t> </a:t>
            </a:r>
            <a:r>
              <a:rPr kumimoji="0" lang="tr-TR" sz="2800" dirty="0" err="1" smtClean="0">
                <a:solidFill>
                  <a:srgbClr val="0000FF"/>
                </a:solidFill>
                <a:latin typeface="Arial" pitchFamily="34" charset="0"/>
                <a:ea typeface="Calibri" pitchFamily="34" charset="0"/>
                <a:cs typeface="Arial" pitchFamily="34" charset="0"/>
              </a:rPr>
              <a:t>datetime</a:t>
            </a:r>
            <a:r>
              <a:rPr kumimoji="0" lang="tr-TR" sz="2800" dirty="0" smtClean="0">
                <a:solidFill>
                  <a:srgbClr val="808080"/>
                </a:solidFill>
                <a:latin typeface="Arial" pitchFamily="34" charset="0"/>
                <a:ea typeface="Calibri" pitchFamily="34" charset="0"/>
                <a:cs typeface="Arial" pitchFamily="34" charset="0"/>
              </a:rPr>
              <a:t>=</a:t>
            </a:r>
            <a:r>
              <a:rPr kumimoji="0" lang="tr-TR" sz="2800" dirty="0" smtClean="0">
                <a:solidFill>
                  <a:srgbClr val="FF0000"/>
                </a:solidFill>
                <a:latin typeface="Arial" pitchFamily="34" charset="0"/>
                <a:ea typeface="Calibri" pitchFamily="34" charset="0"/>
                <a:cs typeface="Arial" pitchFamily="34" charset="0"/>
              </a:rPr>
              <a:t>'05.09.1991'</a:t>
            </a:r>
            <a:endParaRPr kumimoji="0" lang="tr-TR" sz="2800"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sz="2800" dirty="0" smtClean="0">
                <a:solidFill>
                  <a:srgbClr val="0000FF"/>
                </a:solidFill>
                <a:latin typeface="Arial" pitchFamily="34" charset="0"/>
                <a:ea typeface="Calibri" pitchFamily="34" charset="0"/>
                <a:cs typeface="Arial" pitchFamily="34" charset="0"/>
              </a:rPr>
              <a:t>   AS</a:t>
            </a:r>
            <a:endParaRPr kumimoji="0" lang="tr-TR" sz="2800"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sz="2800" dirty="0" smtClean="0">
                <a:solidFill>
                  <a:srgbClr val="0000FF"/>
                </a:solidFill>
                <a:latin typeface="Arial" pitchFamily="34" charset="0"/>
                <a:ea typeface="Calibri" pitchFamily="34" charset="0"/>
                <a:cs typeface="Arial" pitchFamily="34" charset="0"/>
              </a:rPr>
              <a:t>   </a:t>
            </a:r>
            <a:r>
              <a:rPr kumimoji="0" lang="tr-TR" sz="2800" dirty="0" err="1" smtClean="0">
                <a:solidFill>
                  <a:srgbClr val="0000FF"/>
                </a:solidFill>
                <a:latin typeface="Arial" pitchFamily="34" charset="0"/>
                <a:ea typeface="Calibri" pitchFamily="34" charset="0"/>
                <a:cs typeface="Arial" pitchFamily="34" charset="0"/>
              </a:rPr>
              <a:t>Declare</a:t>
            </a:r>
            <a:r>
              <a:rPr kumimoji="0" lang="tr-TR" sz="2800" dirty="0" smtClean="0">
                <a:solidFill>
                  <a:schemeClr val="tx1"/>
                </a:solidFill>
                <a:latin typeface="Arial" pitchFamily="34" charset="0"/>
                <a:ea typeface="Calibri" pitchFamily="34" charset="0"/>
                <a:cs typeface="Arial" pitchFamily="34" charset="0"/>
              </a:rPr>
              <a:t> @bilgi </a:t>
            </a:r>
            <a:r>
              <a:rPr kumimoji="0" lang="tr-TR" sz="2800" dirty="0" err="1" smtClean="0">
                <a:solidFill>
                  <a:srgbClr val="0000FF"/>
                </a:solidFill>
                <a:latin typeface="Arial" pitchFamily="34" charset="0"/>
                <a:ea typeface="Calibri" pitchFamily="34" charset="0"/>
                <a:cs typeface="Arial" pitchFamily="34" charset="0"/>
              </a:rPr>
              <a:t>smallint</a:t>
            </a:r>
            <a:endParaRPr kumimoji="0" lang="tr-TR" sz="2800"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sz="2800" dirty="0" smtClean="0">
                <a:solidFill>
                  <a:srgbClr val="0000FF"/>
                </a:solidFill>
                <a:latin typeface="Arial" pitchFamily="34" charset="0"/>
                <a:ea typeface="Calibri" pitchFamily="34" charset="0"/>
                <a:cs typeface="Arial" pitchFamily="34" charset="0"/>
              </a:rPr>
              <a:t>   EXEC</a:t>
            </a:r>
            <a:r>
              <a:rPr kumimoji="0" lang="tr-TR" sz="2800" dirty="0" smtClean="0">
                <a:solidFill>
                  <a:schemeClr val="tx1"/>
                </a:solidFill>
                <a:latin typeface="Arial" pitchFamily="34" charset="0"/>
                <a:ea typeface="Calibri" pitchFamily="34" charset="0"/>
                <a:cs typeface="Arial" pitchFamily="34" charset="0"/>
              </a:rPr>
              <a:t> @bilgi</a:t>
            </a:r>
            <a:r>
              <a:rPr kumimoji="0" lang="tr-TR" sz="2800" dirty="0" smtClean="0">
                <a:solidFill>
                  <a:srgbClr val="808080"/>
                </a:solidFill>
                <a:latin typeface="Arial" pitchFamily="34" charset="0"/>
                <a:ea typeface="Calibri" pitchFamily="34" charset="0"/>
                <a:cs typeface="Arial" pitchFamily="34" charset="0"/>
              </a:rPr>
              <a:t>=</a:t>
            </a:r>
            <a:r>
              <a:rPr kumimoji="0" lang="tr-TR" sz="2800" dirty="0" err="1" smtClean="0">
                <a:solidFill>
                  <a:schemeClr val="tx1"/>
                </a:solidFill>
                <a:latin typeface="Arial" pitchFamily="34" charset="0"/>
                <a:ea typeface="Calibri" pitchFamily="34" charset="0"/>
                <a:cs typeface="Arial" pitchFamily="34" charset="0"/>
              </a:rPr>
              <a:t>harcodemebilgisi</a:t>
            </a:r>
            <a:r>
              <a:rPr kumimoji="0" lang="tr-TR" sz="2800" dirty="0" smtClean="0">
                <a:solidFill>
                  <a:schemeClr val="tx1"/>
                </a:solidFill>
                <a:latin typeface="Arial" pitchFamily="34" charset="0"/>
                <a:ea typeface="Calibri" pitchFamily="34" charset="0"/>
                <a:cs typeface="Arial" pitchFamily="34" charset="0"/>
              </a:rPr>
              <a:t> 	@</a:t>
            </a:r>
            <a:r>
              <a:rPr kumimoji="0" lang="tr-TR" sz="2800" dirty="0" err="1" smtClean="0">
                <a:solidFill>
                  <a:schemeClr val="tx1"/>
                </a:solidFill>
                <a:latin typeface="Arial" pitchFamily="34" charset="0"/>
                <a:ea typeface="Calibri" pitchFamily="34" charset="0"/>
                <a:cs typeface="Arial" pitchFamily="34" charset="0"/>
              </a:rPr>
              <a:t>ogrenciNo</a:t>
            </a:r>
            <a:r>
              <a:rPr kumimoji="0" lang="tr-TR" sz="2800" dirty="0" smtClean="0">
                <a:solidFill>
                  <a:srgbClr val="808080"/>
                </a:solidFill>
                <a:latin typeface="Arial" pitchFamily="34" charset="0"/>
                <a:ea typeface="Calibri" pitchFamily="34" charset="0"/>
                <a:cs typeface="Arial" pitchFamily="34" charset="0"/>
              </a:rPr>
              <a:t>=</a:t>
            </a:r>
            <a:r>
              <a:rPr kumimoji="0" lang="tr-TR" sz="2800" dirty="0" smtClean="0">
                <a:solidFill>
                  <a:schemeClr val="tx1"/>
                </a:solidFill>
                <a:latin typeface="Arial" pitchFamily="34" charset="0"/>
                <a:ea typeface="Calibri" pitchFamily="34" charset="0"/>
                <a:cs typeface="Arial" pitchFamily="34" charset="0"/>
              </a:rPr>
              <a:t>@</a:t>
            </a:r>
            <a:r>
              <a:rPr kumimoji="0" lang="tr-TR" sz="2800" dirty="0" err="1" smtClean="0">
                <a:solidFill>
                  <a:schemeClr val="tx1"/>
                </a:solidFill>
                <a:latin typeface="Arial" pitchFamily="34" charset="0"/>
                <a:ea typeface="Calibri" pitchFamily="34" charset="0"/>
                <a:cs typeface="Arial" pitchFamily="34" charset="0"/>
              </a:rPr>
              <a:t>ogrenciNo</a:t>
            </a:r>
            <a:endParaRPr kumimoji="0" lang="tr-TR" sz="2800"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sz="2800" dirty="0" smtClean="0">
                <a:solidFill>
                  <a:srgbClr val="0000FF"/>
                </a:solidFill>
                <a:latin typeface="Arial" pitchFamily="34" charset="0"/>
                <a:ea typeface="Calibri" pitchFamily="34" charset="0"/>
                <a:cs typeface="Arial" pitchFamily="34" charset="0"/>
              </a:rPr>
              <a:t>     </a:t>
            </a:r>
            <a:r>
              <a:rPr kumimoji="0" lang="tr-TR" sz="2800" dirty="0" err="1" smtClean="0">
                <a:solidFill>
                  <a:srgbClr val="0000FF"/>
                </a:solidFill>
                <a:latin typeface="Arial" pitchFamily="34" charset="0"/>
                <a:ea typeface="Calibri" pitchFamily="34" charset="0"/>
                <a:cs typeface="Arial" pitchFamily="34" charset="0"/>
              </a:rPr>
              <a:t>if</a:t>
            </a:r>
            <a:r>
              <a:rPr kumimoji="0" lang="tr-TR" sz="2800" dirty="0" smtClean="0">
                <a:solidFill>
                  <a:srgbClr val="808080"/>
                </a:solidFill>
                <a:latin typeface="Arial" pitchFamily="34" charset="0"/>
                <a:ea typeface="Calibri" pitchFamily="34" charset="0"/>
                <a:cs typeface="Arial" pitchFamily="34" charset="0"/>
              </a:rPr>
              <a:t>(</a:t>
            </a:r>
            <a:r>
              <a:rPr kumimoji="0" lang="tr-TR" sz="2800" dirty="0" smtClean="0">
                <a:solidFill>
                  <a:schemeClr val="tx1"/>
                </a:solidFill>
                <a:latin typeface="Arial" pitchFamily="34" charset="0"/>
                <a:ea typeface="Calibri" pitchFamily="34" charset="0"/>
                <a:cs typeface="Arial" pitchFamily="34" charset="0"/>
              </a:rPr>
              <a:t>@bilgi</a:t>
            </a:r>
            <a:r>
              <a:rPr kumimoji="0" lang="tr-TR" sz="2800" dirty="0" smtClean="0">
                <a:solidFill>
                  <a:srgbClr val="808080"/>
                </a:solidFill>
                <a:latin typeface="Arial" pitchFamily="34" charset="0"/>
                <a:ea typeface="Calibri" pitchFamily="34" charset="0"/>
                <a:cs typeface="Arial" pitchFamily="34" charset="0"/>
              </a:rPr>
              <a:t>=</a:t>
            </a:r>
            <a:r>
              <a:rPr kumimoji="0" lang="tr-TR" sz="2800" dirty="0" smtClean="0">
                <a:solidFill>
                  <a:schemeClr val="tx1"/>
                </a:solidFill>
                <a:latin typeface="Arial" pitchFamily="34" charset="0"/>
                <a:ea typeface="Calibri" pitchFamily="34" charset="0"/>
                <a:cs typeface="Arial" pitchFamily="34" charset="0"/>
              </a:rPr>
              <a:t>0</a:t>
            </a:r>
            <a:r>
              <a:rPr kumimoji="0" lang="tr-TR" sz="2800" dirty="0" smtClean="0">
                <a:solidFill>
                  <a:srgbClr val="808080"/>
                </a:solidFill>
                <a:latin typeface="Arial" pitchFamily="34" charset="0"/>
                <a:ea typeface="Calibri" pitchFamily="34" charset="0"/>
                <a:cs typeface="Arial" pitchFamily="34" charset="0"/>
              </a:rPr>
              <a:t>)</a:t>
            </a:r>
            <a:endParaRPr kumimoji="0" lang="tr-TR" sz="2800"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sz="2800" dirty="0" smtClean="0">
                <a:solidFill>
                  <a:srgbClr val="0000FF"/>
                </a:solidFill>
                <a:latin typeface="Arial" pitchFamily="34" charset="0"/>
                <a:ea typeface="Calibri" pitchFamily="34" charset="0"/>
                <a:cs typeface="Arial" pitchFamily="34" charset="0"/>
              </a:rPr>
              <a:t>   insert</a:t>
            </a:r>
            <a:r>
              <a:rPr kumimoji="0" lang="tr-TR" sz="2800" dirty="0" smtClean="0">
                <a:solidFill>
                  <a:schemeClr val="tx1"/>
                </a:solidFill>
                <a:latin typeface="Arial" pitchFamily="34" charset="0"/>
                <a:ea typeface="Calibri" pitchFamily="34" charset="0"/>
                <a:cs typeface="Arial" pitchFamily="34" charset="0"/>
              </a:rPr>
              <a:t> </a:t>
            </a:r>
            <a:r>
              <a:rPr kumimoji="0" lang="tr-TR" sz="2800" dirty="0" err="1" smtClean="0">
                <a:solidFill>
                  <a:srgbClr val="0000FF"/>
                </a:solidFill>
                <a:latin typeface="Arial" pitchFamily="34" charset="0"/>
                <a:ea typeface="Calibri" pitchFamily="34" charset="0"/>
                <a:cs typeface="Arial" pitchFamily="34" charset="0"/>
              </a:rPr>
              <a:t>into</a:t>
            </a:r>
            <a:r>
              <a:rPr kumimoji="0" lang="tr-TR" sz="2800" dirty="0" smtClean="0">
                <a:solidFill>
                  <a:schemeClr val="tx1"/>
                </a:solidFill>
                <a:latin typeface="Arial" pitchFamily="34" charset="0"/>
                <a:ea typeface="Calibri" pitchFamily="34" charset="0"/>
                <a:cs typeface="Arial" pitchFamily="34" charset="0"/>
              </a:rPr>
              <a:t> </a:t>
            </a:r>
            <a:r>
              <a:rPr kumimoji="0" lang="tr-TR" sz="2800" dirty="0" err="1" smtClean="0">
                <a:solidFill>
                  <a:schemeClr val="tx1"/>
                </a:solidFill>
                <a:latin typeface="Arial" pitchFamily="34" charset="0"/>
                <a:ea typeface="Calibri" pitchFamily="34" charset="0"/>
                <a:cs typeface="Arial" pitchFamily="34" charset="0"/>
              </a:rPr>
              <a:t>ogrsil</a:t>
            </a:r>
            <a:r>
              <a:rPr kumimoji="0" lang="tr-TR" sz="2800" dirty="0" smtClean="0">
                <a:solidFill>
                  <a:srgbClr val="808080"/>
                </a:solidFill>
                <a:latin typeface="Arial" pitchFamily="34" charset="0"/>
                <a:ea typeface="Calibri" pitchFamily="34" charset="0"/>
                <a:cs typeface="Arial" pitchFamily="34" charset="0"/>
              </a:rPr>
              <a:t>(</a:t>
            </a:r>
            <a:r>
              <a:rPr kumimoji="0" lang="tr-TR" sz="2800" dirty="0" err="1" smtClean="0">
                <a:solidFill>
                  <a:schemeClr val="tx1"/>
                </a:solidFill>
                <a:latin typeface="Arial" pitchFamily="34" charset="0"/>
                <a:ea typeface="Calibri" pitchFamily="34" charset="0"/>
                <a:cs typeface="Arial" pitchFamily="34" charset="0"/>
              </a:rPr>
              <a:t>ogrenciNo</a:t>
            </a:r>
            <a:r>
              <a:rPr kumimoji="0" lang="tr-TR" sz="2800" dirty="0" smtClean="0">
                <a:solidFill>
                  <a:srgbClr val="808080"/>
                </a:solidFill>
                <a:latin typeface="Arial" pitchFamily="34" charset="0"/>
                <a:ea typeface="Calibri" pitchFamily="34" charset="0"/>
                <a:cs typeface="Arial" pitchFamily="34" charset="0"/>
              </a:rPr>
              <a:t>,</a:t>
            </a:r>
            <a:r>
              <a:rPr kumimoji="0" lang="tr-TR" sz="2800" dirty="0" err="1" smtClean="0">
                <a:solidFill>
                  <a:schemeClr val="tx1"/>
                </a:solidFill>
                <a:latin typeface="Arial" pitchFamily="34" charset="0"/>
                <a:ea typeface="Calibri" pitchFamily="34" charset="0"/>
                <a:cs typeface="Arial" pitchFamily="34" charset="0"/>
              </a:rPr>
              <a:t>HarcSongun</a:t>
            </a:r>
            <a:r>
              <a:rPr kumimoji="0" lang="tr-TR" sz="2800" dirty="0" smtClean="0">
                <a:solidFill>
                  <a:srgbClr val="808080"/>
                </a:solidFill>
                <a:latin typeface="Arial" pitchFamily="34" charset="0"/>
                <a:ea typeface="Calibri" pitchFamily="34" charset="0"/>
                <a:cs typeface="Arial" pitchFamily="34" charset="0"/>
              </a:rPr>
              <a:t>,</a:t>
            </a:r>
            <a:r>
              <a:rPr kumimoji="0" lang="tr-TR" sz="2800" dirty="0" err="1" smtClean="0">
                <a:solidFill>
                  <a:schemeClr val="tx1"/>
                </a:solidFill>
                <a:latin typeface="Arial" pitchFamily="34" charset="0"/>
                <a:ea typeface="Calibri" pitchFamily="34" charset="0"/>
                <a:cs typeface="Arial" pitchFamily="34" charset="0"/>
              </a:rPr>
              <a:t>harcdurumu</a:t>
            </a:r>
            <a:r>
              <a:rPr kumimoji="0" lang="tr-TR" sz="2800" dirty="0" smtClean="0">
                <a:solidFill>
                  <a:srgbClr val="808080"/>
                </a:solidFill>
                <a:latin typeface="Arial" pitchFamily="34" charset="0"/>
                <a:ea typeface="Calibri" pitchFamily="34" charset="0"/>
                <a:cs typeface="Arial" pitchFamily="34" charset="0"/>
              </a:rPr>
              <a:t>)</a:t>
            </a:r>
            <a:r>
              <a:rPr kumimoji="0" lang="tr-TR" sz="2800" dirty="0" smtClean="0">
                <a:solidFill>
                  <a:schemeClr val="tx1"/>
                </a:solidFill>
                <a:latin typeface="Arial" pitchFamily="34" charset="0"/>
                <a:ea typeface="Calibri" pitchFamily="34" charset="0"/>
                <a:cs typeface="Arial" pitchFamily="34" charset="0"/>
              </a:rPr>
              <a:t>    	</a:t>
            </a:r>
            <a:r>
              <a:rPr kumimoji="0" lang="tr-TR" sz="2800" dirty="0" err="1" smtClean="0">
                <a:solidFill>
                  <a:srgbClr val="0000FF"/>
                </a:solidFill>
                <a:latin typeface="Arial" pitchFamily="34" charset="0"/>
                <a:ea typeface="Calibri" pitchFamily="34" charset="0"/>
                <a:cs typeface="Arial" pitchFamily="34" charset="0"/>
              </a:rPr>
              <a:t>values</a:t>
            </a:r>
            <a:r>
              <a:rPr kumimoji="0" lang="tr-TR" sz="2800" dirty="0" smtClean="0">
                <a:solidFill>
                  <a:srgbClr val="0000FF"/>
                </a:solidFill>
                <a:latin typeface="Arial" pitchFamily="34" charset="0"/>
                <a:ea typeface="Calibri" pitchFamily="34" charset="0"/>
                <a:cs typeface="Arial" pitchFamily="34" charset="0"/>
              </a:rPr>
              <a:t> </a:t>
            </a:r>
            <a:r>
              <a:rPr kumimoji="0" lang="tr-TR" sz="2800" dirty="0" smtClean="0">
                <a:solidFill>
                  <a:srgbClr val="808080"/>
                </a:solidFill>
                <a:latin typeface="Arial" pitchFamily="34" charset="0"/>
                <a:ea typeface="Calibri" pitchFamily="34" charset="0"/>
                <a:cs typeface="Arial" pitchFamily="34" charset="0"/>
              </a:rPr>
              <a:t>(</a:t>
            </a:r>
            <a:r>
              <a:rPr kumimoji="0" lang="tr-TR" sz="2800" dirty="0" err="1" smtClean="0">
                <a:solidFill>
                  <a:schemeClr val="tx1"/>
                </a:solidFill>
                <a:latin typeface="Arial" pitchFamily="34" charset="0"/>
                <a:ea typeface="Calibri" pitchFamily="34" charset="0"/>
                <a:cs typeface="Arial" pitchFamily="34" charset="0"/>
              </a:rPr>
              <a:t>ogrenciNo</a:t>
            </a:r>
            <a:r>
              <a:rPr kumimoji="0" lang="tr-TR" sz="2800" dirty="0" smtClean="0">
                <a:solidFill>
                  <a:srgbClr val="808080"/>
                </a:solidFill>
                <a:latin typeface="Arial" pitchFamily="34" charset="0"/>
                <a:ea typeface="Calibri" pitchFamily="34" charset="0"/>
                <a:cs typeface="Arial" pitchFamily="34" charset="0"/>
              </a:rPr>
              <a:t>,</a:t>
            </a:r>
            <a:r>
              <a:rPr kumimoji="0" lang="tr-TR" sz="2800" dirty="0" smtClean="0">
                <a:solidFill>
                  <a:schemeClr val="tx1"/>
                </a:solidFill>
                <a:latin typeface="Arial" pitchFamily="34" charset="0"/>
                <a:ea typeface="Calibri" pitchFamily="34" charset="0"/>
                <a:cs typeface="Arial" pitchFamily="34" charset="0"/>
              </a:rPr>
              <a:t>@</a:t>
            </a:r>
            <a:r>
              <a:rPr kumimoji="0" lang="tr-TR" sz="2800" dirty="0" err="1" smtClean="0">
                <a:solidFill>
                  <a:schemeClr val="tx1"/>
                </a:solidFill>
                <a:latin typeface="Arial" pitchFamily="34" charset="0"/>
                <a:ea typeface="Calibri" pitchFamily="34" charset="0"/>
                <a:cs typeface="Arial" pitchFamily="34" charset="0"/>
              </a:rPr>
              <a:t>harcsongun</a:t>
            </a:r>
            <a:r>
              <a:rPr kumimoji="0" lang="tr-TR" sz="2800" dirty="0" smtClean="0">
                <a:solidFill>
                  <a:srgbClr val="808080"/>
                </a:solidFill>
                <a:latin typeface="Arial" pitchFamily="34" charset="0"/>
                <a:ea typeface="Calibri" pitchFamily="34" charset="0"/>
                <a:cs typeface="Arial" pitchFamily="34" charset="0"/>
              </a:rPr>
              <a:t>,</a:t>
            </a:r>
            <a:r>
              <a:rPr kumimoji="0" lang="tr-TR" sz="2800" dirty="0" smtClean="0">
                <a:solidFill>
                  <a:schemeClr val="tx1"/>
                </a:solidFill>
                <a:latin typeface="Arial" pitchFamily="34" charset="0"/>
                <a:ea typeface="Calibri" pitchFamily="34" charset="0"/>
                <a:cs typeface="Arial" pitchFamily="34" charset="0"/>
              </a:rPr>
              <a:t>0</a:t>
            </a:r>
            <a:r>
              <a:rPr kumimoji="0" lang="tr-TR" sz="2800" dirty="0" smtClean="0">
                <a:solidFill>
                  <a:srgbClr val="808080"/>
                </a:solidFill>
                <a:latin typeface="Arial" pitchFamily="34" charset="0"/>
                <a:ea typeface="Calibri" pitchFamily="34" charset="0"/>
                <a:cs typeface="Arial" pitchFamily="34" charset="0"/>
              </a:rPr>
              <a:t>)</a:t>
            </a:r>
            <a:endParaRPr kumimoji="0" lang="tr-TR" sz="2800"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sz="2800" dirty="0" smtClean="0">
                <a:solidFill>
                  <a:srgbClr val="0000FF"/>
                </a:solidFill>
                <a:latin typeface="Arial" pitchFamily="34" charset="0"/>
                <a:ea typeface="Calibri" pitchFamily="34" charset="0"/>
                <a:cs typeface="Arial" pitchFamily="34" charset="0"/>
              </a:rPr>
              <a:t>	else</a:t>
            </a:r>
            <a:r>
              <a:rPr kumimoji="0" lang="tr-TR" sz="2800" dirty="0" smtClean="0">
                <a:solidFill>
                  <a:schemeClr val="tx1"/>
                </a:solidFill>
                <a:latin typeface="Arial" pitchFamily="34" charset="0"/>
                <a:ea typeface="Calibri" pitchFamily="34" charset="0"/>
                <a:cs typeface="Arial" pitchFamily="34" charset="0"/>
              </a:rPr>
              <a:t> </a:t>
            </a:r>
            <a:r>
              <a:rPr kumimoji="0" lang="tr-TR" sz="2800" dirty="0" err="1" smtClean="0">
                <a:solidFill>
                  <a:srgbClr val="0000FF"/>
                </a:solidFill>
                <a:latin typeface="Arial" pitchFamily="34" charset="0"/>
                <a:ea typeface="Calibri" pitchFamily="34" charset="0"/>
                <a:cs typeface="Arial" pitchFamily="34" charset="0"/>
              </a:rPr>
              <a:t>print</a:t>
            </a:r>
            <a:r>
              <a:rPr kumimoji="0" lang="tr-TR" sz="2800" dirty="0" smtClean="0">
                <a:solidFill>
                  <a:schemeClr val="tx1"/>
                </a:solidFill>
                <a:latin typeface="Arial" pitchFamily="34" charset="0"/>
                <a:ea typeface="Calibri" pitchFamily="34" charset="0"/>
                <a:cs typeface="Arial" pitchFamily="34" charset="0"/>
              </a:rPr>
              <a:t> </a:t>
            </a:r>
            <a:r>
              <a:rPr kumimoji="0" lang="tr-TR" sz="2800" dirty="0" smtClean="0">
                <a:solidFill>
                  <a:srgbClr val="FF0000"/>
                </a:solidFill>
                <a:latin typeface="Arial" pitchFamily="34" charset="0"/>
                <a:ea typeface="Calibri" pitchFamily="34" charset="0"/>
                <a:cs typeface="Arial" pitchFamily="34" charset="0"/>
              </a:rPr>
              <a:t>'</a:t>
            </a:r>
            <a:r>
              <a:rPr kumimoji="0" lang="tr-TR" sz="2800" dirty="0" err="1" smtClean="0">
                <a:solidFill>
                  <a:srgbClr val="FF0000"/>
                </a:solidFill>
                <a:latin typeface="Arial" pitchFamily="34" charset="0"/>
                <a:ea typeface="Calibri" pitchFamily="34" charset="0"/>
                <a:cs typeface="Arial" pitchFamily="34" charset="0"/>
              </a:rPr>
              <a:t>ogrenci</a:t>
            </a:r>
            <a:r>
              <a:rPr kumimoji="0" lang="tr-TR" sz="2800" dirty="0" smtClean="0">
                <a:solidFill>
                  <a:srgbClr val="FF0000"/>
                </a:solidFill>
                <a:latin typeface="Arial" pitchFamily="34" charset="0"/>
                <a:ea typeface="Calibri" pitchFamily="34" charset="0"/>
                <a:cs typeface="Arial" pitchFamily="34" charset="0"/>
              </a:rPr>
              <a:t> harcını yatırmış'</a:t>
            </a:r>
            <a:endParaRPr kumimoji="0" lang="tr-TR" sz="2800" dirty="0" smtClean="0">
              <a:solidFill>
                <a:schemeClr val="tx1"/>
              </a:solidFill>
              <a:latin typeface="Arial" pitchFamily="34" charset="0"/>
              <a:cs typeface="Arial" pitchFamily="34" charset="0"/>
            </a:endParaRPr>
          </a:p>
          <a:p>
            <a:endParaRPr lang="tr-TR" sz="28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pPr algn="ctr"/>
            <a:r>
              <a:rPr lang="tr-TR" b="1" dirty="0">
                <a:solidFill>
                  <a:srgbClr val="FF61CE"/>
                </a:solidFill>
                <a:effectLst>
                  <a:outerShdw blurRad="38100" dist="38100" dir="2700000" algn="tl">
                    <a:srgbClr val="000000">
                      <a:alpha val="43137"/>
                    </a:srgbClr>
                  </a:outerShdw>
                </a:effectLst>
              </a:rPr>
              <a:t>9.1.1 DİAGRAMS</a:t>
            </a:r>
            <a:r>
              <a:rPr lang="tr-TR" sz="4000" b="1" dirty="0">
                <a:solidFill>
                  <a:schemeClr val="accent3"/>
                </a:solidFill>
                <a:effectLst>
                  <a:outerShdw blurRad="38100" dist="38100" dir="2700000" algn="tl">
                    <a:srgbClr val="000000">
                      <a:alpha val="43137"/>
                    </a:srgbClr>
                  </a:outerShdw>
                </a:effectLst>
                <a:latin typeface="Arial" pitchFamily="34" charset="0"/>
                <a:cs typeface="Arial" pitchFamily="34" charset="0"/>
              </a:rPr>
              <a:t/>
            </a:r>
            <a:br>
              <a:rPr lang="tr-TR" sz="4000" b="1" dirty="0">
                <a:solidFill>
                  <a:schemeClr val="accent3"/>
                </a:solidFill>
                <a:effectLst>
                  <a:outerShdw blurRad="38100" dist="38100" dir="2700000" algn="tl">
                    <a:srgbClr val="000000">
                      <a:alpha val="43137"/>
                    </a:srgbClr>
                  </a:outerShdw>
                </a:effectLst>
                <a:latin typeface="Arial" pitchFamily="34" charset="0"/>
                <a:cs typeface="Arial" pitchFamily="34" charset="0"/>
              </a:rPr>
            </a:br>
            <a:endParaRPr lang="tr-TR" sz="4000" b="1" dirty="0">
              <a:solidFill>
                <a:schemeClr val="accent3"/>
              </a:solidFill>
              <a:effectLst>
                <a:outerShdw blurRad="38100" dist="38100" dir="2700000" algn="tl">
                  <a:srgbClr val="000000">
                    <a:alpha val="43137"/>
                  </a:srgbClr>
                </a:outerShdw>
              </a:effectLst>
              <a:latin typeface="Arial" pitchFamily="34" charset="0"/>
              <a:cs typeface="Arial" pitchFamily="34" charset="0"/>
            </a:endParaRPr>
          </a:p>
        </p:txBody>
      </p:sp>
      <p:sp>
        <p:nvSpPr>
          <p:cNvPr id="355331" name="Rectangle 3"/>
          <p:cNvSpPr>
            <a:spLocks noGrp="1" noChangeArrowheads="1"/>
          </p:cNvSpPr>
          <p:nvPr>
            <p:ph idx="1"/>
          </p:nvPr>
        </p:nvSpPr>
        <p:spPr>
          <a:xfrm>
            <a:off x="467544" y="1052736"/>
            <a:ext cx="8425631" cy="5072286"/>
          </a:xfrm>
        </p:spPr>
        <p:txBody>
          <a:bodyPr>
            <a:noAutofit/>
          </a:bodyPr>
          <a:lstStyle/>
          <a:p>
            <a:pPr>
              <a:lnSpc>
                <a:spcPct val="105000"/>
              </a:lnSpc>
            </a:pPr>
            <a:r>
              <a:rPr lang="tr-TR" sz="2400" dirty="0">
                <a:solidFill>
                  <a:schemeClr val="tx1"/>
                </a:solidFill>
                <a:latin typeface="Arial" pitchFamily="34" charset="0"/>
                <a:cs typeface="Arial" pitchFamily="34" charset="0"/>
              </a:rPr>
              <a:t>Veritabanı diyagramları veritabanı içindeki tabloları temsil ederler. Diyagramlar; tablo içindeki kolonları, tablolar arasındaki ilişkileri, tabloların indekslerini ve kısıtlamalarını gösterirler. Veritabanı diyagramları ile şu işlemler yapılabilir</a:t>
            </a:r>
            <a:r>
              <a:rPr lang="tr-TR" sz="2400" dirty="0" smtClean="0">
                <a:solidFill>
                  <a:schemeClr val="tx1"/>
                </a:solidFill>
                <a:latin typeface="Arial" pitchFamily="34" charset="0"/>
                <a:cs typeface="Arial" pitchFamily="34" charset="0"/>
              </a:rPr>
              <a:t>.</a:t>
            </a:r>
          </a:p>
          <a:p>
            <a:pPr>
              <a:lnSpc>
                <a:spcPct val="105000"/>
              </a:lnSpc>
            </a:pPr>
            <a:endParaRPr lang="tr-TR" sz="1000" dirty="0">
              <a:solidFill>
                <a:schemeClr val="tx1"/>
              </a:solidFill>
              <a:latin typeface="Arial" pitchFamily="34" charset="0"/>
              <a:cs typeface="Arial" pitchFamily="34" charset="0"/>
            </a:endParaRPr>
          </a:p>
          <a:p>
            <a:pPr lvl="1">
              <a:lnSpc>
                <a:spcPct val="80000"/>
              </a:lnSpc>
            </a:pPr>
            <a:r>
              <a:rPr lang="tr-TR" sz="2400" dirty="0" smtClean="0">
                <a:latin typeface="Arial" pitchFamily="34" charset="0"/>
                <a:cs typeface="Arial" pitchFamily="34" charset="0"/>
              </a:rPr>
              <a:t>Tablolar </a:t>
            </a:r>
            <a:r>
              <a:rPr lang="tr-TR" sz="2400" dirty="0">
                <a:latin typeface="Arial" pitchFamily="34" charset="0"/>
                <a:cs typeface="Arial" pitchFamily="34" charset="0"/>
              </a:rPr>
              <a:t>ve tablolar arası ilişkiler görüntülenebilir.</a:t>
            </a:r>
          </a:p>
          <a:p>
            <a:pPr lvl="1">
              <a:lnSpc>
                <a:spcPct val="80000"/>
              </a:lnSpc>
            </a:pPr>
            <a:r>
              <a:rPr lang="tr-TR" sz="2400" dirty="0" smtClean="0">
                <a:latin typeface="Arial" pitchFamily="34" charset="0"/>
                <a:cs typeface="Arial" pitchFamily="34" charset="0"/>
              </a:rPr>
              <a:t>Tabloların </a:t>
            </a:r>
            <a:r>
              <a:rPr lang="tr-TR" sz="2400" dirty="0">
                <a:latin typeface="Arial" pitchFamily="34" charset="0"/>
                <a:cs typeface="Arial" pitchFamily="34" charset="0"/>
              </a:rPr>
              <a:t>fiziksel yapısını değiştirmek gibi çeşitli işlemler yapılabilir.</a:t>
            </a:r>
          </a:p>
          <a:p>
            <a:pPr lvl="1">
              <a:lnSpc>
                <a:spcPct val="80000"/>
              </a:lnSpc>
            </a:pPr>
            <a:r>
              <a:rPr lang="tr-TR" sz="2400" dirty="0" smtClean="0">
                <a:latin typeface="Arial" pitchFamily="34" charset="0"/>
                <a:cs typeface="Arial" pitchFamily="34" charset="0"/>
              </a:rPr>
              <a:t>Yapılan </a:t>
            </a:r>
            <a:r>
              <a:rPr lang="tr-TR" sz="2400" dirty="0">
                <a:latin typeface="Arial" pitchFamily="34" charset="0"/>
                <a:cs typeface="Arial" pitchFamily="34" charset="0"/>
              </a:rPr>
              <a:t>değişiklikler tablolara kaydedilebilir.</a:t>
            </a:r>
          </a:p>
          <a:p>
            <a:pPr lvl="1">
              <a:lnSpc>
                <a:spcPct val="80000"/>
              </a:lnSpc>
            </a:pPr>
            <a:r>
              <a:rPr lang="tr-TR" sz="2400" dirty="0" smtClean="0">
                <a:latin typeface="Arial" pitchFamily="34" charset="0"/>
                <a:cs typeface="Arial" pitchFamily="34" charset="0"/>
              </a:rPr>
              <a:t>Tablolar </a:t>
            </a:r>
            <a:r>
              <a:rPr lang="tr-TR" sz="2400" dirty="0">
                <a:latin typeface="Arial" pitchFamily="34" charset="0"/>
                <a:cs typeface="Arial" pitchFamily="34" charset="0"/>
              </a:rPr>
              <a:t>arasında yeni ilişkiler oluşturulabilir.</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66696" y="44624"/>
            <a:ext cx="8248708" cy="5881857"/>
          </a:xfrm>
        </p:spPr>
        <p:txBody>
          <a:bodyPr>
            <a:noAutofit/>
          </a:bodyPr>
          <a:lstStyle/>
          <a:p>
            <a:pPr marL="0" lvl="0" indent="0" fontAlgn="base">
              <a:spcBef>
                <a:spcPct val="0"/>
              </a:spcBef>
              <a:spcAft>
                <a:spcPct val="0"/>
              </a:spcAft>
              <a:buClrTx/>
              <a:buSzTx/>
              <a:buNone/>
            </a:pPr>
            <a:r>
              <a:rPr kumimoji="0" lang="tr-TR" sz="2000" b="1" dirty="0" smtClean="0">
                <a:solidFill>
                  <a:srgbClr val="D60093"/>
                </a:solidFill>
                <a:effectLst>
                  <a:outerShdw blurRad="38100" dist="38100" dir="2700000" algn="tl">
                    <a:srgbClr val="000000">
                      <a:alpha val="43137"/>
                    </a:srgbClr>
                  </a:outerShdw>
                </a:effectLst>
                <a:latin typeface="Courier New" pitchFamily="49" charset="0"/>
                <a:ea typeface="Calibri" pitchFamily="34" charset="0"/>
                <a:cs typeface="Courier New" pitchFamily="49" charset="0"/>
              </a:rPr>
              <a:t>4.</a:t>
            </a:r>
            <a:r>
              <a:rPr kumimoji="0" lang="tr-TR" sz="2000" b="1" dirty="0" err="1" smtClean="0">
                <a:solidFill>
                  <a:srgbClr val="0000FF"/>
                </a:solidFill>
                <a:latin typeface="Courier New" pitchFamily="49" charset="0"/>
                <a:ea typeface="Calibri" pitchFamily="34" charset="0"/>
                <a:cs typeface="Courier New" pitchFamily="49" charset="0"/>
              </a:rPr>
              <a:t>Create</a:t>
            </a:r>
            <a:r>
              <a:rPr kumimoji="0" lang="tr-TR" sz="2000" b="1" dirty="0" smtClean="0">
                <a:solidFill>
                  <a:schemeClr val="tx1"/>
                </a:solidFill>
                <a:latin typeface="Courier New" pitchFamily="49" charset="0"/>
                <a:ea typeface="Calibri" pitchFamily="34" charset="0"/>
                <a:cs typeface="Courier New" pitchFamily="49" charset="0"/>
              </a:rPr>
              <a:t> </a:t>
            </a:r>
            <a:r>
              <a:rPr kumimoji="0" lang="tr-TR" sz="2000" b="1" dirty="0" err="1" smtClean="0">
                <a:solidFill>
                  <a:srgbClr val="0000FF"/>
                </a:solidFill>
                <a:latin typeface="Courier New" pitchFamily="49" charset="0"/>
                <a:ea typeface="Calibri" pitchFamily="34" charset="0"/>
                <a:cs typeface="Courier New" pitchFamily="49" charset="0"/>
              </a:rPr>
              <a:t>proc</a:t>
            </a:r>
            <a:r>
              <a:rPr kumimoji="0" lang="tr-TR" sz="2000" b="1" dirty="0" smtClean="0">
                <a:solidFill>
                  <a:schemeClr val="tx1"/>
                </a:solidFill>
                <a:latin typeface="Courier New" pitchFamily="49" charset="0"/>
                <a:ea typeface="Calibri" pitchFamily="34" charset="0"/>
                <a:cs typeface="Courier New" pitchFamily="49" charset="0"/>
              </a:rPr>
              <a:t> </a:t>
            </a:r>
            <a:r>
              <a:rPr kumimoji="0" lang="tr-TR" sz="2000" b="1" dirty="0" err="1" smtClean="0">
                <a:solidFill>
                  <a:schemeClr val="tx1"/>
                </a:solidFill>
                <a:latin typeface="Courier New" pitchFamily="49" charset="0"/>
                <a:ea typeface="Calibri" pitchFamily="34" charset="0"/>
                <a:cs typeface="Courier New" pitchFamily="49" charset="0"/>
              </a:rPr>
              <a:t>ogrencibol</a:t>
            </a:r>
            <a:endParaRPr kumimoji="0" lang="tr-TR" sz="2000" b="1" dirty="0" smtClean="0">
              <a:solidFill>
                <a:schemeClr val="tx1"/>
              </a:solidFill>
              <a:latin typeface="Arial" pitchFamily="34" charset="0"/>
              <a:cs typeface="Arial" pitchFamily="34" charset="0"/>
            </a:endParaRPr>
          </a:p>
          <a:p>
            <a:pPr marL="0" lvl="0" indent="0" eaLnBrk="0" fontAlgn="base" hangingPunct="0">
              <a:spcBef>
                <a:spcPct val="0"/>
              </a:spcBef>
              <a:spcAft>
                <a:spcPct val="0"/>
              </a:spcAft>
              <a:buClrTx/>
              <a:buSzTx/>
              <a:buNone/>
            </a:pPr>
            <a:r>
              <a:rPr kumimoji="0" lang="tr-TR" sz="2000" b="1" dirty="0" smtClean="0">
                <a:solidFill>
                  <a:schemeClr val="tx1"/>
                </a:solidFill>
                <a:latin typeface="Courier New" pitchFamily="49" charset="0"/>
                <a:ea typeface="Calibri" pitchFamily="34" charset="0"/>
                <a:cs typeface="Courier New" pitchFamily="49" charset="0"/>
              </a:rPr>
              <a:t>@</a:t>
            </a:r>
            <a:r>
              <a:rPr kumimoji="0" lang="tr-TR" sz="2000" b="1" dirty="0" err="1" smtClean="0">
                <a:solidFill>
                  <a:schemeClr val="tx1"/>
                </a:solidFill>
                <a:latin typeface="Courier New" pitchFamily="49" charset="0"/>
                <a:ea typeface="Calibri" pitchFamily="34" charset="0"/>
                <a:cs typeface="Courier New" pitchFamily="49" charset="0"/>
              </a:rPr>
              <a:t>ogrenciNo</a:t>
            </a:r>
            <a:r>
              <a:rPr kumimoji="0" lang="tr-TR" sz="2000" b="1" dirty="0" smtClean="0">
                <a:solidFill>
                  <a:schemeClr val="tx1"/>
                </a:solidFill>
                <a:latin typeface="Courier New" pitchFamily="49" charset="0"/>
                <a:ea typeface="Calibri" pitchFamily="34" charset="0"/>
                <a:cs typeface="Courier New" pitchFamily="49" charset="0"/>
              </a:rPr>
              <a:t> </a:t>
            </a:r>
            <a:r>
              <a:rPr kumimoji="0" lang="tr-TR" sz="2000" b="1" dirty="0" err="1" smtClean="0">
                <a:solidFill>
                  <a:srgbClr val="0000FF"/>
                </a:solidFill>
                <a:latin typeface="Courier New" pitchFamily="49" charset="0"/>
                <a:ea typeface="Calibri" pitchFamily="34" charset="0"/>
                <a:cs typeface="Courier New" pitchFamily="49" charset="0"/>
              </a:rPr>
              <a:t>char</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chemeClr val="tx1"/>
                </a:solidFill>
                <a:latin typeface="Courier New" pitchFamily="49" charset="0"/>
                <a:ea typeface="Calibri" pitchFamily="34" charset="0"/>
                <a:cs typeface="Courier New" pitchFamily="49" charset="0"/>
              </a:rPr>
              <a:t>10</a:t>
            </a:r>
            <a:r>
              <a:rPr kumimoji="0" lang="tr-TR" sz="2000" b="1" dirty="0" smtClean="0">
                <a:solidFill>
                  <a:srgbClr val="808080"/>
                </a:solidFill>
                <a:latin typeface="Courier New" pitchFamily="49" charset="0"/>
                <a:ea typeface="Calibri" pitchFamily="34" charset="0"/>
                <a:cs typeface="Courier New" pitchFamily="49" charset="0"/>
              </a:rPr>
              <a:t>)=NULL,</a:t>
            </a:r>
            <a:endParaRPr kumimoji="0" lang="tr-TR" sz="2000" b="1" dirty="0" smtClean="0">
              <a:solidFill>
                <a:schemeClr val="tx1"/>
              </a:solidFill>
              <a:latin typeface="Arial" pitchFamily="34" charset="0"/>
              <a:cs typeface="Arial" pitchFamily="34" charset="0"/>
            </a:endParaRPr>
          </a:p>
          <a:p>
            <a:pPr marL="0" lvl="0" indent="0" eaLnBrk="0" fontAlgn="base" hangingPunct="0">
              <a:spcBef>
                <a:spcPct val="0"/>
              </a:spcBef>
              <a:spcAft>
                <a:spcPct val="0"/>
              </a:spcAft>
              <a:buClrTx/>
              <a:buSzTx/>
              <a:buNone/>
            </a:pPr>
            <a:r>
              <a:rPr kumimoji="0" lang="tr-TR" sz="2000" b="1" dirty="0" smtClean="0">
                <a:solidFill>
                  <a:schemeClr val="tx1"/>
                </a:solidFill>
                <a:latin typeface="Courier New" pitchFamily="49" charset="0"/>
                <a:ea typeface="Calibri" pitchFamily="34" charset="0"/>
                <a:cs typeface="Courier New" pitchFamily="49" charset="0"/>
              </a:rPr>
              <a:t>@</a:t>
            </a:r>
            <a:r>
              <a:rPr kumimoji="0" lang="tr-TR" sz="2000" b="1" dirty="0" err="1" smtClean="0">
                <a:solidFill>
                  <a:schemeClr val="tx1"/>
                </a:solidFill>
                <a:latin typeface="Courier New" pitchFamily="49" charset="0"/>
                <a:ea typeface="Calibri" pitchFamily="34" charset="0"/>
                <a:cs typeface="Courier New" pitchFamily="49" charset="0"/>
              </a:rPr>
              <a:t>ogrenciadi</a:t>
            </a:r>
            <a:r>
              <a:rPr kumimoji="0" lang="tr-TR" sz="2000" b="1" dirty="0" smtClean="0">
                <a:solidFill>
                  <a:schemeClr val="tx1"/>
                </a:solidFill>
                <a:latin typeface="Courier New" pitchFamily="49" charset="0"/>
                <a:ea typeface="Calibri" pitchFamily="34" charset="0"/>
                <a:cs typeface="Courier New" pitchFamily="49" charset="0"/>
              </a:rPr>
              <a:t> </a:t>
            </a:r>
            <a:r>
              <a:rPr kumimoji="0" lang="tr-TR" sz="2000" b="1" dirty="0" err="1" smtClean="0">
                <a:solidFill>
                  <a:srgbClr val="0000FF"/>
                </a:solidFill>
                <a:latin typeface="Courier New" pitchFamily="49" charset="0"/>
                <a:ea typeface="Calibri" pitchFamily="34" charset="0"/>
                <a:cs typeface="Courier New" pitchFamily="49" charset="0"/>
              </a:rPr>
              <a:t>char</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chemeClr val="tx1"/>
                </a:solidFill>
                <a:latin typeface="Courier New" pitchFamily="49" charset="0"/>
                <a:ea typeface="Calibri" pitchFamily="34" charset="0"/>
                <a:cs typeface="Courier New" pitchFamily="49" charset="0"/>
              </a:rPr>
              <a:t>15</a:t>
            </a:r>
            <a:r>
              <a:rPr kumimoji="0" lang="tr-TR" sz="2000" b="1" dirty="0" smtClean="0">
                <a:solidFill>
                  <a:srgbClr val="808080"/>
                </a:solidFill>
                <a:latin typeface="Courier New" pitchFamily="49" charset="0"/>
                <a:ea typeface="Calibri" pitchFamily="34" charset="0"/>
                <a:cs typeface="Courier New" pitchFamily="49" charset="0"/>
              </a:rPr>
              <a:t>)=NULL,</a:t>
            </a:r>
            <a:endParaRPr kumimoji="0" lang="tr-TR" sz="2000" b="1" dirty="0" smtClean="0">
              <a:solidFill>
                <a:schemeClr val="tx1"/>
              </a:solidFill>
              <a:latin typeface="Arial" pitchFamily="34" charset="0"/>
              <a:cs typeface="Arial" pitchFamily="34" charset="0"/>
            </a:endParaRPr>
          </a:p>
          <a:p>
            <a:pPr marL="0" lvl="0" indent="0" eaLnBrk="0" fontAlgn="base" hangingPunct="0">
              <a:spcBef>
                <a:spcPct val="0"/>
              </a:spcBef>
              <a:spcAft>
                <a:spcPct val="0"/>
              </a:spcAft>
              <a:buClrTx/>
              <a:buSzTx/>
              <a:buNone/>
            </a:pPr>
            <a:r>
              <a:rPr kumimoji="0" lang="tr-TR" sz="2000" b="1" dirty="0" smtClean="0">
                <a:solidFill>
                  <a:schemeClr val="tx1"/>
                </a:solidFill>
                <a:latin typeface="Courier New" pitchFamily="49" charset="0"/>
                <a:ea typeface="Calibri" pitchFamily="34" charset="0"/>
                <a:cs typeface="Courier New" pitchFamily="49" charset="0"/>
              </a:rPr>
              <a:t>@</a:t>
            </a:r>
            <a:r>
              <a:rPr kumimoji="0" lang="tr-TR" sz="2000" b="1" dirty="0" err="1" smtClean="0">
                <a:solidFill>
                  <a:schemeClr val="tx1"/>
                </a:solidFill>
                <a:latin typeface="Courier New" pitchFamily="49" charset="0"/>
                <a:ea typeface="Calibri" pitchFamily="34" charset="0"/>
                <a:cs typeface="Courier New" pitchFamily="49" charset="0"/>
              </a:rPr>
              <a:t>ogrencisoyadý</a:t>
            </a:r>
            <a:r>
              <a:rPr kumimoji="0" lang="tr-TR" sz="2000" b="1" dirty="0" smtClean="0">
                <a:solidFill>
                  <a:schemeClr val="tx1"/>
                </a:solidFill>
                <a:latin typeface="Courier New" pitchFamily="49" charset="0"/>
                <a:ea typeface="Calibri" pitchFamily="34" charset="0"/>
                <a:cs typeface="Courier New" pitchFamily="49" charset="0"/>
              </a:rPr>
              <a:t> </a:t>
            </a:r>
            <a:r>
              <a:rPr kumimoji="0" lang="tr-TR" sz="2000" b="1" dirty="0" err="1" smtClean="0">
                <a:solidFill>
                  <a:srgbClr val="0000FF"/>
                </a:solidFill>
                <a:latin typeface="Courier New" pitchFamily="49" charset="0"/>
                <a:ea typeface="Calibri" pitchFamily="34" charset="0"/>
                <a:cs typeface="Courier New" pitchFamily="49" charset="0"/>
              </a:rPr>
              <a:t>char</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chemeClr val="tx1"/>
                </a:solidFill>
                <a:latin typeface="Courier New" pitchFamily="49" charset="0"/>
                <a:ea typeface="Calibri" pitchFamily="34" charset="0"/>
                <a:cs typeface="Courier New" pitchFamily="49" charset="0"/>
              </a:rPr>
              <a:t>15</a:t>
            </a:r>
            <a:r>
              <a:rPr kumimoji="0" lang="tr-TR" sz="2000" b="1" dirty="0" smtClean="0">
                <a:solidFill>
                  <a:srgbClr val="808080"/>
                </a:solidFill>
                <a:latin typeface="Courier New" pitchFamily="49" charset="0"/>
                <a:ea typeface="Calibri" pitchFamily="34" charset="0"/>
                <a:cs typeface="Courier New" pitchFamily="49" charset="0"/>
              </a:rPr>
              <a:t>)=NULL,</a:t>
            </a:r>
            <a:endParaRPr kumimoji="0" lang="tr-TR" sz="2000" b="1" dirty="0" smtClean="0">
              <a:solidFill>
                <a:schemeClr val="tx1"/>
              </a:solidFill>
              <a:latin typeface="Arial" pitchFamily="34" charset="0"/>
              <a:cs typeface="Arial" pitchFamily="34" charset="0"/>
            </a:endParaRPr>
          </a:p>
          <a:p>
            <a:pPr marL="0" lvl="0" indent="0" eaLnBrk="0" fontAlgn="base" hangingPunct="0">
              <a:spcBef>
                <a:spcPct val="0"/>
              </a:spcBef>
              <a:spcAft>
                <a:spcPct val="0"/>
              </a:spcAft>
              <a:buClrTx/>
              <a:buSzTx/>
              <a:buNone/>
            </a:pPr>
            <a:r>
              <a:rPr kumimoji="0" lang="tr-TR" sz="2000" b="1" dirty="0" smtClean="0">
                <a:solidFill>
                  <a:schemeClr val="tx1"/>
                </a:solidFill>
                <a:latin typeface="Courier New" pitchFamily="49" charset="0"/>
                <a:ea typeface="Calibri" pitchFamily="34" charset="0"/>
                <a:cs typeface="Courier New" pitchFamily="49" charset="0"/>
              </a:rPr>
              <a:t>@Bolum </a:t>
            </a:r>
            <a:r>
              <a:rPr kumimoji="0" lang="tr-TR" sz="2000" b="1" dirty="0" err="1" smtClean="0">
                <a:solidFill>
                  <a:srgbClr val="0000FF"/>
                </a:solidFill>
                <a:latin typeface="Courier New" pitchFamily="49" charset="0"/>
                <a:ea typeface="Calibri" pitchFamily="34" charset="0"/>
                <a:cs typeface="Courier New" pitchFamily="49" charset="0"/>
              </a:rPr>
              <a:t>char</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chemeClr val="tx1"/>
                </a:solidFill>
                <a:latin typeface="Courier New" pitchFamily="49" charset="0"/>
                <a:ea typeface="Calibri" pitchFamily="34" charset="0"/>
                <a:cs typeface="Courier New" pitchFamily="49" charset="0"/>
              </a:rPr>
              <a:t>15</a:t>
            </a:r>
            <a:r>
              <a:rPr kumimoji="0" lang="tr-TR" sz="2000" b="1" dirty="0" smtClean="0">
                <a:solidFill>
                  <a:srgbClr val="808080"/>
                </a:solidFill>
                <a:latin typeface="Courier New" pitchFamily="49" charset="0"/>
                <a:ea typeface="Calibri" pitchFamily="34" charset="0"/>
                <a:cs typeface="Courier New" pitchFamily="49" charset="0"/>
              </a:rPr>
              <a:t>)=NULL</a:t>
            </a:r>
            <a:r>
              <a:rPr kumimoji="0" lang="tr-TR" sz="2000" b="1" dirty="0" smtClean="0">
                <a:solidFill>
                  <a:schemeClr val="tx1"/>
                </a:solidFill>
                <a:latin typeface="Courier New" pitchFamily="49" charset="0"/>
                <a:ea typeface="Calibri" pitchFamily="34" charset="0"/>
                <a:cs typeface="Courier New" pitchFamily="49" charset="0"/>
              </a:rPr>
              <a:t> </a:t>
            </a:r>
            <a:r>
              <a:rPr kumimoji="0" lang="tr-TR" sz="2000" b="1" dirty="0" smtClean="0">
                <a:solidFill>
                  <a:srgbClr val="0000FF"/>
                </a:solidFill>
                <a:latin typeface="Courier New" pitchFamily="49" charset="0"/>
                <a:ea typeface="Calibri" pitchFamily="34" charset="0"/>
                <a:cs typeface="Courier New" pitchFamily="49" charset="0"/>
              </a:rPr>
              <a:t>AS</a:t>
            </a:r>
            <a:endParaRPr kumimoji="0" lang="tr-TR" sz="2000" b="1" dirty="0" smtClean="0">
              <a:solidFill>
                <a:schemeClr val="tx1"/>
              </a:solidFill>
              <a:latin typeface="Arial" pitchFamily="34" charset="0"/>
              <a:cs typeface="Arial" pitchFamily="34" charset="0"/>
            </a:endParaRPr>
          </a:p>
          <a:p>
            <a:pPr marL="0" lvl="0" indent="0" eaLnBrk="0" fontAlgn="base" hangingPunct="0">
              <a:spcBef>
                <a:spcPct val="0"/>
              </a:spcBef>
              <a:spcAft>
                <a:spcPct val="0"/>
              </a:spcAft>
              <a:buClrTx/>
              <a:buSzTx/>
              <a:buNone/>
            </a:pPr>
            <a:r>
              <a:rPr kumimoji="0" lang="tr-TR" sz="2000" b="1" dirty="0" err="1" smtClean="0">
                <a:solidFill>
                  <a:srgbClr val="0000FF"/>
                </a:solidFill>
                <a:latin typeface="Courier New" pitchFamily="49" charset="0"/>
                <a:ea typeface="Calibri" pitchFamily="34" charset="0"/>
                <a:cs typeface="Courier New" pitchFamily="49" charset="0"/>
              </a:rPr>
              <a:t>Declare</a:t>
            </a:r>
            <a:r>
              <a:rPr kumimoji="0" lang="tr-TR" sz="2000" b="1" dirty="0" smtClean="0">
                <a:solidFill>
                  <a:schemeClr val="tx1"/>
                </a:solidFill>
                <a:latin typeface="Courier New" pitchFamily="49" charset="0"/>
                <a:ea typeface="Calibri" pitchFamily="34" charset="0"/>
                <a:cs typeface="Courier New" pitchFamily="49" charset="0"/>
              </a:rPr>
              <a:t> @sorgu </a:t>
            </a:r>
            <a:r>
              <a:rPr kumimoji="0" lang="tr-TR" sz="2000" b="1" dirty="0" err="1" smtClean="0">
                <a:solidFill>
                  <a:srgbClr val="0000FF"/>
                </a:solidFill>
                <a:latin typeface="Courier New" pitchFamily="49" charset="0"/>
                <a:ea typeface="Calibri" pitchFamily="34" charset="0"/>
                <a:cs typeface="Courier New" pitchFamily="49" charset="0"/>
              </a:rPr>
              <a:t>varchar</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chemeClr val="tx1"/>
                </a:solidFill>
                <a:latin typeface="Courier New" pitchFamily="49" charset="0"/>
                <a:ea typeface="Calibri" pitchFamily="34" charset="0"/>
                <a:cs typeface="Courier New" pitchFamily="49" charset="0"/>
              </a:rPr>
              <a:t>150</a:t>
            </a:r>
            <a:r>
              <a:rPr kumimoji="0" lang="tr-TR" sz="2000" b="1" dirty="0" smtClean="0">
                <a:solidFill>
                  <a:srgbClr val="808080"/>
                </a:solidFill>
                <a:latin typeface="Courier New" pitchFamily="49" charset="0"/>
                <a:ea typeface="Calibri" pitchFamily="34" charset="0"/>
                <a:cs typeface="Courier New" pitchFamily="49" charset="0"/>
              </a:rPr>
              <a:t>)</a:t>
            </a:r>
            <a:endParaRPr kumimoji="0" lang="tr-TR" sz="2000" b="1" dirty="0" smtClean="0">
              <a:solidFill>
                <a:schemeClr val="tx1"/>
              </a:solidFill>
              <a:latin typeface="Arial" pitchFamily="34" charset="0"/>
              <a:cs typeface="Arial" pitchFamily="34" charset="0"/>
            </a:endParaRPr>
          </a:p>
          <a:p>
            <a:pPr marL="0" lvl="0" indent="0" eaLnBrk="0" fontAlgn="base" hangingPunct="0">
              <a:spcBef>
                <a:spcPct val="0"/>
              </a:spcBef>
              <a:spcAft>
                <a:spcPct val="0"/>
              </a:spcAft>
              <a:buClrTx/>
              <a:buSzTx/>
              <a:buNone/>
            </a:pPr>
            <a:r>
              <a:rPr kumimoji="0" lang="tr-TR" sz="2000" b="1" dirty="0" smtClean="0">
                <a:solidFill>
                  <a:srgbClr val="0000FF"/>
                </a:solidFill>
                <a:latin typeface="Courier New" pitchFamily="49" charset="0"/>
                <a:ea typeface="Calibri" pitchFamily="34" charset="0"/>
                <a:cs typeface="Courier New" pitchFamily="49" charset="0"/>
              </a:rPr>
              <a:t>set</a:t>
            </a:r>
            <a:r>
              <a:rPr kumimoji="0" lang="tr-TR" sz="2000" b="1" dirty="0" smtClean="0">
                <a:solidFill>
                  <a:schemeClr val="tx1"/>
                </a:solidFill>
                <a:latin typeface="Courier New" pitchFamily="49" charset="0"/>
                <a:ea typeface="Calibri" pitchFamily="34" charset="0"/>
                <a:cs typeface="Courier New" pitchFamily="49" charset="0"/>
              </a:rPr>
              <a:t> @sorgu</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rgbClr val="FF0000"/>
                </a:solidFill>
                <a:latin typeface="Courier New" pitchFamily="49" charset="0"/>
                <a:ea typeface="Calibri" pitchFamily="34" charset="0"/>
                <a:cs typeface="Courier New" pitchFamily="49" charset="0"/>
              </a:rPr>
              <a:t>'</a:t>
            </a:r>
            <a:r>
              <a:rPr kumimoji="0" lang="tr-TR" sz="2000" b="1" dirty="0" err="1" smtClean="0">
                <a:solidFill>
                  <a:srgbClr val="FF0000"/>
                </a:solidFill>
                <a:latin typeface="Courier New" pitchFamily="49" charset="0"/>
                <a:ea typeface="Calibri" pitchFamily="34" charset="0"/>
                <a:cs typeface="Courier New" pitchFamily="49" charset="0"/>
              </a:rPr>
              <a:t>select</a:t>
            </a:r>
            <a:r>
              <a:rPr kumimoji="0" lang="tr-TR" sz="2000" b="1" dirty="0" smtClean="0">
                <a:solidFill>
                  <a:srgbClr val="FF0000"/>
                </a:solidFill>
                <a:latin typeface="Courier New" pitchFamily="49" charset="0"/>
                <a:ea typeface="Calibri" pitchFamily="34" charset="0"/>
                <a:cs typeface="Courier New" pitchFamily="49" charset="0"/>
              </a:rPr>
              <a:t> * </a:t>
            </a:r>
            <a:r>
              <a:rPr kumimoji="0" lang="tr-TR" sz="2000" b="1" dirty="0" err="1" smtClean="0">
                <a:solidFill>
                  <a:srgbClr val="FF0000"/>
                </a:solidFill>
                <a:latin typeface="Courier New" pitchFamily="49" charset="0"/>
                <a:ea typeface="Calibri" pitchFamily="34" charset="0"/>
                <a:cs typeface="Courier New" pitchFamily="49" charset="0"/>
              </a:rPr>
              <a:t>from</a:t>
            </a:r>
            <a:r>
              <a:rPr kumimoji="0" lang="tr-TR" sz="2000" b="1" dirty="0" smtClean="0">
                <a:solidFill>
                  <a:srgbClr val="FF0000"/>
                </a:solidFill>
                <a:latin typeface="Courier New" pitchFamily="49" charset="0"/>
                <a:ea typeface="Calibri" pitchFamily="34" charset="0"/>
                <a:cs typeface="Courier New" pitchFamily="49" charset="0"/>
              </a:rPr>
              <a:t> </a:t>
            </a:r>
            <a:r>
              <a:rPr kumimoji="0" lang="tr-TR" sz="2000" b="1" dirty="0" err="1" smtClean="0">
                <a:solidFill>
                  <a:srgbClr val="FF0000"/>
                </a:solidFill>
                <a:latin typeface="Courier New" pitchFamily="49" charset="0"/>
                <a:ea typeface="Calibri" pitchFamily="34" charset="0"/>
                <a:cs typeface="Courier New" pitchFamily="49" charset="0"/>
              </a:rPr>
              <a:t>ogrenci</a:t>
            </a:r>
            <a:r>
              <a:rPr kumimoji="0" lang="tr-TR" sz="2000" b="1" dirty="0" smtClean="0">
                <a:solidFill>
                  <a:srgbClr val="FF0000"/>
                </a:solidFill>
                <a:latin typeface="Courier New" pitchFamily="49" charset="0"/>
                <a:ea typeface="Calibri" pitchFamily="34" charset="0"/>
                <a:cs typeface="Courier New" pitchFamily="49" charset="0"/>
              </a:rPr>
              <a:t> </a:t>
            </a:r>
            <a:r>
              <a:rPr kumimoji="0" lang="tr-TR" sz="2000" b="1" dirty="0" err="1" smtClean="0">
                <a:solidFill>
                  <a:srgbClr val="FF0000"/>
                </a:solidFill>
                <a:latin typeface="Courier New" pitchFamily="49" charset="0"/>
                <a:ea typeface="Calibri" pitchFamily="34" charset="0"/>
                <a:cs typeface="Courier New" pitchFamily="49" charset="0"/>
              </a:rPr>
              <a:t>where</a:t>
            </a:r>
            <a:r>
              <a:rPr kumimoji="0" lang="tr-TR" sz="2000" b="1" dirty="0" smtClean="0">
                <a:solidFill>
                  <a:srgbClr val="FF0000"/>
                </a:solidFill>
                <a:latin typeface="Courier New" pitchFamily="49" charset="0"/>
                <a:ea typeface="Calibri" pitchFamily="34" charset="0"/>
                <a:cs typeface="Courier New" pitchFamily="49" charset="0"/>
              </a:rPr>
              <a:t> 1=1'</a:t>
            </a:r>
            <a:endParaRPr kumimoji="0" lang="tr-TR" sz="2000" b="1" dirty="0" smtClean="0">
              <a:solidFill>
                <a:schemeClr val="tx1"/>
              </a:solidFill>
              <a:latin typeface="Arial" pitchFamily="34" charset="0"/>
              <a:cs typeface="Arial" pitchFamily="34" charset="0"/>
            </a:endParaRPr>
          </a:p>
          <a:p>
            <a:pPr marL="0" lvl="0" indent="0" eaLnBrk="0" fontAlgn="base" hangingPunct="0">
              <a:spcBef>
                <a:spcPct val="0"/>
              </a:spcBef>
              <a:spcAft>
                <a:spcPct val="0"/>
              </a:spcAft>
              <a:buClrTx/>
              <a:buSzTx/>
              <a:buNone/>
            </a:pPr>
            <a:r>
              <a:rPr kumimoji="0" lang="tr-TR" sz="2000" b="1" dirty="0" err="1" smtClean="0">
                <a:solidFill>
                  <a:srgbClr val="0000FF"/>
                </a:solidFill>
                <a:latin typeface="Courier New" pitchFamily="49" charset="0"/>
                <a:ea typeface="Calibri" pitchFamily="34" charset="0"/>
                <a:cs typeface="Courier New" pitchFamily="49" charset="0"/>
              </a:rPr>
              <a:t>if</a:t>
            </a:r>
            <a:r>
              <a:rPr kumimoji="0" lang="tr-TR" sz="2000" b="1" dirty="0" smtClean="0">
                <a:solidFill>
                  <a:schemeClr val="tx1"/>
                </a:solidFill>
                <a:latin typeface="Courier New" pitchFamily="49" charset="0"/>
                <a:ea typeface="Calibri" pitchFamily="34" charset="0"/>
                <a:cs typeface="Courier New" pitchFamily="49" charset="0"/>
              </a:rPr>
              <a:t> @</a:t>
            </a:r>
            <a:r>
              <a:rPr kumimoji="0" lang="tr-TR" sz="2000" b="1" dirty="0" err="1" smtClean="0">
                <a:solidFill>
                  <a:schemeClr val="tx1"/>
                </a:solidFill>
                <a:latin typeface="Courier New" pitchFamily="49" charset="0"/>
                <a:ea typeface="Calibri" pitchFamily="34" charset="0"/>
                <a:cs typeface="Courier New" pitchFamily="49" charset="0"/>
              </a:rPr>
              <a:t>ogrenciNo</a:t>
            </a:r>
            <a:r>
              <a:rPr kumimoji="0" lang="tr-TR" sz="2000" b="1" dirty="0" smtClean="0">
                <a:solidFill>
                  <a:schemeClr val="tx1"/>
                </a:solidFill>
                <a:latin typeface="Courier New" pitchFamily="49" charset="0"/>
                <a:ea typeface="Calibri" pitchFamily="34" charset="0"/>
                <a:cs typeface="Courier New" pitchFamily="49" charset="0"/>
              </a:rPr>
              <a:t> </a:t>
            </a:r>
            <a:r>
              <a:rPr kumimoji="0" lang="tr-TR" sz="2000" b="1" dirty="0" smtClean="0">
                <a:solidFill>
                  <a:srgbClr val="808080"/>
                </a:solidFill>
                <a:latin typeface="Courier New" pitchFamily="49" charset="0"/>
                <a:ea typeface="Calibri" pitchFamily="34" charset="0"/>
                <a:cs typeface="Courier New" pitchFamily="49" charset="0"/>
              </a:rPr>
              <a:t>is</a:t>
            </a:r>
            <a:r>
              <a:rPr kumimoji="0" lang="tr-TR" sz="2000" b="1" dirty="0" smtClean="0">
                <a:solidFill>
                  <a:schemeClr val="tx1"/>
                </a:solidFill>
                <a:latin typeface="Courier New" pitchFamily="49" charset="0"/>
                <a:ea typeface="Calibri" pitchFamily="34" charset="0"/>
                <a:cs typeface="Courier New" pitchFamily="49" charset="0"/>
              </a:rPr>
              <a:t> </a:t>
            </a:r>
            <a:r>
              <a:rPr kumimoji="0" lang="tr-TR" sz="2000" b="1" dirty="0" smtClean="0">
                <a:solidFill>
                  <a:srgbClr val="808080"/>
                </a:solidFill>
                <a:latin typeface="Courier New" pitchFamily="49" charset="0"/>
                <a:ea typeface="Calibri" pitchFamily="34" charset="0"/>
                <a:cs typeface="Courier New" pitchFamily="49" charset="0"/>
              </a:rPr>
              <a:t>NOT</a:t>
            </a:r>
            <a:r>
              <a:rPr kumimoji="0" lang="tr-TR" sz="2000" b="1" dirty="0" smtClean="0">
                <a:solidFill>
                  <a:schemeClr val="tx1"/>
                </a:solidFill>
                <a:latin typeface="Courier New" pitchFamily="49" charset="0"/>
                <a:ea typeface="Calibri" pitchFamily="34" charset="0"/>
                <a:cs typeface="Courier New" pitchFamily="49" charset="0"/>
              </a:rPr>
              <a:t> </a:t>
            </a:r>
            <a:r>
              <a:rPr kumimoji="0" lang="tr-TR" sz="2000" b="1" dirty="0" smtClean="0">
                <a:solidFill>
                  <a:srgbClr val="808080"/>
                </a:solidFill>
                <a:latin typeface="Courier New" pitchFamily="49" charset="0"/>
                <a:ea typeface="Calibri" pitchFamily="34" charset="0"/>
                <a:cs typeface="Courier New" pitchFamily="49" charset="0"/>
              </a:rPr>
              <a:t>NULL</a:t>
            </a:r>
            <a:endParaRPr kumimoji="0" lang="tr-TR" sz="2000" b="1" dirty="0" smtClean="0">
              <a:solidFill>
                <a:schemeClr val="tx1"/>
              </a:solidFill>
              <a:latin typeface="Arial" pitchFamily="34" charset="0"/>
              <a:cs typeface="Arial" pitchFamily="34" charset="0"/>
            </a:endParaRPr>
          </a:p>
          <a:p>
            <a:pPr marL="0" lvl="0" indent="0" eaLnBrk="0" fontAlgn="base" hangingPunct="0">
              <a:spcBef>
                <a:spcPct val="0"/>
              </a:spcBef>
              <a:spcAft>
                <a:spcPct val="0"/>
              </a:spcAft>
              <a:buClrTx/>
              <a:buSzTx/>
              <a:buNone/>
            </a:pPr>
            <a:r>
              <a:rPr kumimoji="0" lang="tr-TR" sz="2000" b="1" dirty="0" smtClean="0">
                <a:solidFill>
                  <a:srgbClr val="0000FF"/>
                </a:solidFill>
                <a:latin typeface="Courier New" pitchFamily="49" charset="0"/>
                <a:ea typeface="Calibri" pitchFamily="34" charset="0"/>
                <a:cs typeface="Courier New" pitchFamily="49" charset="0"/>
              </a:rPr>
              <a:t>set</a:t>
            </a:r>
            <a:r>
              <a:rPr kumimoji="0" lang="tr-TR" sz="2000" b="1" dirty="0" smtClean="0">
                <a:solidFill>
                  <a:schemeClr val="tx1"/>
                </a:solidFill>
                <a:latin typeface="Courier New" pitchFamily="49" charset="0"/>
                <a:ea typeface="Calibri" pitchFamily="34" charset="0"/>
                <a:cs typeface="Courier New" pitchFamily="49" charset="0"/>
              </a:rPr>
              <a:t> @sorgu</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chemeClr val="tx1"/>
                </a:solidFill>
                <a:latin typeface="Courier New" pitchFamily="49" charset="0"/>
                <a:ea typeface="Calibri" pitchFamily="34" charset="0"/>
                <a:cs typeface="Courier New" pitchFamily="49" charset="0"/>
              </a:rPr>
              <a:t>@sorgu</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rgbClr val="FF0000"/>
                </a:solidFill>
                <a:latin typeface="Courier New" pitchFamily="49" charset="0"/>
                <a:ea typeface="Calibri" pitchFamily="34" charset="0"/>
                <a:cs typeface="Courier New" pitchFamily="49" charset="0"/>
              </a:rPr>
              <a:t>'</a:t>
            </a:r>
            <a:r>
              <a:rPr kumimoji="0" lang="tr-TR" sz="2000" b="1" dirty="0" err="1" smtClean="0">
                <a:solidFill>
                  <a:srgbClr val="FF0000"/>
                </a:solidFill>
                <a:latin typeface="Courier New" pitchFamily="49" charset="0"/>
                <a:ea typeface="Calibri" pitchFamily="34" charset="0"/>
                <a:cs typeface="Courier New" pitchFamily="49" charset="0"/>
              </a:rPr>
              <a:t>and</a:t>
            </a:r>
            <a:r>
              <a:rPr kumimoji="0" lang="tr-TR" sz="2000" b="1" dirty="0" smtClean="0">
                <a:solidFill>
                  <a:srgbClr val="FF0000"/>
                </a:solidFill>
                <a:latin typeface="Courier New" pitchFamily="49" charset="0"/>
                <a:ea typeface="Calibri" pitchFamily="34" charset="0"/>
                <a:cs typeface="Courier New" pitchFamily="49" charset="0"/>
              </a:rPr>
              <a:t> </a:t>
            </a:r>
            <a:r>
              <a:rPr kumimoji="0" lang="tr-TR" sz="2000" b="1" dirty="0" err="1" smtClean="0">
                <a:solidFill>
                  <a:srgbClr val="FF0000"/>
                </a:solidFill>
                <a:latin typeface="Courier New" pitchFamily="49" charset="0"/>
                <a:ea typeface="Calibri" pitchFamily="34" charset="0"/>
                <a:cs typeface="Courier New" pitchFamily="49" charset="0"/>
              </a:rPr>
              <a:t>ogrenciNo</a:t>
            </a:r>
            <a:r>
              <a:rPr kumimoji="0" lang="tr-TR" sz="2000" b="1" dirty="0" smtClean="0">
                <a:solidFill>
                  <a:srgbClr val="FF0000"/>
                </a:solidFill>
                <a:latin typeface="Courier New" pitchFamily="49" charset="0"/>
                <a:ea typeface="Calibri" pitchFamily="34" charset="0"/>
                <a:cs typeface="Courier New" pitchFamily="49" charset="0"/>
              </a:rPr>
              <a:t>='</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chemeClr val="tx1"/>
                </a:solidFill>
                <a:latin typeface="Courier New" pitchFamily="49" charset="0"/>
                <a:ea typeface="Calibri" pitchFamily="34" charset="0"/>
                <a:cs typeface="Courier New" pitchFamily="49" charset="0"/>
              </a:rPr>
              <a:t>@</a:t>
            </a:r>
            <a:r>
              <a:rPr kumimoji="0" lang="tr-TR" sz="2000" b="1" dirty="0" err="1" smtClean="0">
                <a:solidFill>
                  <a:schemeClr val="tx1"/>
                </a:solidFill>
                <a:latin typeface="Courier New" pitchFamily="49" charset="0"/>
                <a:ea typeface="Calibri" pitchFamily="34" charset="0"/>
                <a:cs typeface="Courier New" pitchFamily="49" charset="0"/>
              </a:rPr>
              <a:t>ogrenciNo</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rgbClr val="FF0000"/>
                </a:solidFill>
                <a:latin typeface="Courier New" pitchFamily="49" charset="0"/>
                <a:ea typeface="Calibri" pitchFamily="34" charset="0"/>
                <a:cs typeface="Courier New" pitchFamily="49" charset="0"/>
              </a:rPr>
              <a:t>''''</a:t>
            </a:r>
            <a:endParaRPr kumimoji="0" lang="tr-TR" sz="2000" b="1" dirty="0" smtClean="0">
              <a:solidFill>
                <a:schemeClr val="tx1"/>
              </a:solidFill>
              <a:latin typeface="Arial" pitchFamily="34" charset="0"/>
              <a:cs typeface="Arial" pitchFamily="34" charset="0"/>
            </a:endParaRPr>
          </a:p>
          <a:p>
            <a:pPr marL="0" lvl="0" indent="0" eaLnBrk="0" fontAlgn="base" hangingPunct="0">
              <a:spcBef>
                <a:spcPct val="0"/>
              </a:spcBef>
              <a:spcAft>
                <a:spcPct val="0"/>
              </a:spcAft>
              <a:buClrTx/>
              <a:buSzTx/>
              <a:buNone/>
            </a:pPr>
            <a:r>
              <a:rPr kumimoji="0" lang="tr-TR" sz="2000" b="1" dirty="0" err="1" smtClean="0">
                <a:solidFill>
                  <a:srgbClr val="0000FF"/>
                </a:solidFill>
                <a:latin typeface="Courier New" pitchFamily="49" charset="0"/>
                <a:ea typeface="Calibri" pitchFamily="34" charset="0"/>
                <a:cs typeface="Courier New" pitchFamily="49" charset="0"/>
              </a:rPr>
              <a:t>if</a:t>
            </a:r>
            <a:r>
              <a:rPr kumimoji="0" lang="tr-TR" sz="2000" b="1" dirty="0" smtClean="0">
                <a:solidFill>
                  <a:schemeClr val="tx1"/>
                </a:solidFill>
                <a:latin typeface="Courier New" pitchFamily="49" charset="0"/>
                <a:ea typeface="Calibri" pitchFamily="34" charset="0"/>
                <a:cs typeface="Courier New" pitchFamily="49" charset="0"/>
              </a:rPr>
              <a:t> @</a:t>
            </a:r>
            <a:r>
              <a:rPr kumimoji="0" lang="tr-TR" sz="2000" b="1" dirty="0" err="1" smtClean="0">
                <a:solidFill>
                  <a:schemeClr val="tx1"/>
                </a:solidFill>
                <a:latin typeface="Courier New" pitchFamily="49" charset="0"/>
                <a:ea typeface="Calibri" pitchFamily="34" charset="0"/>
                <a:cs typeface="Courier New" pitchFamily="49" charset="0"/>
              </a:rPr>
              <a:t>ogrenciadi</a:t>
            </a:r>
            <a:r>
              <a:rPr kumimoji="0" lang="tr-TR" sz="2000" b="1" dirty="0" smtClean="0">
                <a:solidFill>
                  <a:schemeClr val="tx1"/>
                </a:solidFill>
                <a:latin typeface="Courier New" pitchFamily="49" charset="0"/>
                <a:ea typeface="Calibri" pitchFamily="34" charset="0"/>
                <a:cs typeface="Courier New" pitchFamily="49" charset="0"/>
              </a:rPr>
              <a:t> </a:t>
            </a:r>
            <a:r>
              <a:rPr kumimoji="0" lang="tr-TR" sz="2000" b="1" dirty="0" smtClean="0">
                <a:solidFill>
                  <a:srgbClr val="808080"/>
                </a:solidFill>
                <a:latin typeface="Courier New" pitchFamily="49" charset="0"/>
                <a:ea typeface="Calibri" pitchFamily="34" charset="0"/>
                <a:cs typeface="Courier New" pitchFamily="49" charset="0"/>
              </a:rPr>
              <a:t>is</a:t>
            </a:r>
            <a:r>
              <a:rPr kumimoji="0" lang="tr-TR" sz="2000" b="1" dirty="0" smtClean="0">
                <a:solidFill>
                  <a:schemeClr val="tx1"/>
                </a:solidFill>
                <a:latin typeface="Courier New" pitchFamily="49" charset="0"/>
                <a:ea typeface="Calibri" pitchFamily="34" charset="0"/>
                <a:cs typeface="Courier New" pitchFamily="49" charset="0"/>
              </a:rPr>
              <a:t> </a:t>
            </a:r>
            <a:r>
              <a:rPr kumimoji="0" lang="tr-TR" sz="2000" b="1" dirty="0" smtClean="0">
                <a:solidFill>
                  <a:srgbClr val="808080"/>
                </a:solidFill>
                <a:latin typeface="Courier New" pitchFamily="49" charset="0"/>
                <a:ea typeface="Calibri" pitchFamily="34" charset="0"/>
                <a:cs typeface="Courier New" pitchFamily="49" charset="0"/>
              </a:rPr>
              <a:t>NOT</a:t>
            </a:r>
            <a:r>
              <a:rPr kumimoji="0" lang="tr-TR" sz="2000" b="1" dirty="0" smtClean="0">
                <a:solidFill>
                  <a:schemeClr val="tx1"/>
                </a:solidFill>
                <a:latin typeface="Courier New" pitchFamily="49" charset="0"/>
                <a:ea typeface="Calibri" pitchFamily="34" charset="0"/>
                <a:cs typeface="Courier New" pitchFamily="49" charset="0"/>
              </a:rPr>
              <a:t> </a:t>
            </a:r>
            <a:r>
              <a:rPr kumimoji="0" lang="tr-TR" sz="2000" b="1" dirty="0" smtClean="0">
                <a:solidFill>
                  <a:srgbClr val="808080"/>
                </a:solidFill>
                <a:latin typeface="Courier New" pitchFamily="49" charset="0"/>
                <a:ea typeface="Calibri" pitchFamily="34" charset="0"/>
                <a:cs typeface="Courier New" pitchFamily="49" charset="0"/>
              </a:rPr>
              <a:t>NULL</a:t>
            </a:r>
            <a:endParaRPr kumimoji="0" lang="tr-TR" sz="2000" b="1" dirty="0" smtClean="0">
              <a:solidFill>
                <a:schemeClr val="tx1"/>
              </a:solidFill>
              <a:latin typeface="Arial" pitchFamily="34" charset="0"/>
              <a:cs typeface="Arial" pitchFamily="34" charset="0"/>
            </a:endParaRPr>
          </a:p>
          <a:p>
            <a:pPr marL="0" lvl="0" indent="0" eaLnBrk="0" fontAlgn="base" hangingPunct="0">
              <a:spcBef>
                <a:spcPct val="0"/>
              </a:spcBef>
              <a:spcAft>
                <a:spcPct val="0"/>
              </a:spcAft>
              <a:buClrTx/>
              <a:buSzTx/>
              <a:buNone/>
            </a:pPr>
            <a:r>
              <a:rPr kumimoji="0" lang="tr-TR" sz="2000" b="1" dirty="0" smtClean="0">
                <a:solidFill>
                  <a:srgbClr val="0000FF"/>
                </a:solidFill>
                <a:latin typeface="Courier New" pitchFamily="49" charset="0"/>
                <a:ea typeface="Calibri" pitchFamily="34" charset="0"/>
                <a:cs typeface="Courier New" pitchFamily="49" charset="0"/>
              </a:rPr>
              <a:t>set</a:t>
            </a:r>
            <a:r>
              <a:rPr kumimoji="0" lang="tr-TR" sz="2000" b="1" dirty="0" smtClean="0">
                <a:solidFill>
                  <a:schemeClr val="tx1"/>
                </a:solidFill>
                <a:latin typeface="Courier New" pitchFamily="49" charset="0"/>
                <a:ea typeface="Calibri" pitchFamily="34" charset="0"/>
                <a:cs typeface="Courier New" pitchFamily="49" charset="0"/>
              </a:rPr>
              <a:t> @sorgu</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chemeClr val="tx1"/>
                </a:solidFill>
                <a:latin typeface="Courier New" pitchFamily="49" charset="0"/>
                <a:ea typeface="Calibri" pitchFamily="34" charset="0"/>
                <a:cs typeface="Courier New" pitchFamily="49" charset="0"/>
              </a:rPr>
              <a:t>@sorgu</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rgbClr val="FF0000"/>
                </a:solidFill>
                <a:latin typeface="Courier New" pitchFamily="49" charset="0"/>
                <a:ea typeface="Calibri" pitchFamily="34" charset="0"/>
                <a:cs typeface="Courier New" pitchFamily="49" charset="0"/>
              </a:rPr>
              <a:t>'</a:t>
            </a:r>
            <a:r>
              <a:rPr kumimoji="0" lang="tr-TR" sz="2000" b="1" dirty="0" err="1" smtClean="0">
                <a:solidFill>
                  <a:srgbClr val="FF0000"/>
                </a:solidFill>
                <a:latin typeface="Courier New" pitchFamily="49" charset="0"/>
                <a:ea typeface="Calibri" pitchFamily="34" charset="0"/>
                <a:cs typeface="Courier New" pitchFamily="49" charset="0"/>
              </a:rPr>
              <a:t>and</a:t>
            </a:r>
            <a:r>
              <a:rPr kumimoji="0" lang="tr-TR" sz="2000" b="1" dirty="0" smtClean="0">
                <a:solidFill>
                  <a:srgbClr val="FF0000"/>
                </a:solidFill>
                <a:latin typeface="Courier New" pitchFamily="49" charset="0"/>
                <a:ea typeface="Calibri" pitchFamily="34" charset="0"/>
                <a:cs typeface="Courier New" pitchFamily="49" charset="0"/>
              </a:rPr>
              <a:t> </a:t>
            </a:r>
            <a:r>
              <a:rPr kumimoji="0" lang="tr-TR" sz="2000" b="1" dirty="0" err="1" smtClean="0">
                <a:solidFill>
                  <a:srgbClr val="FF0000"/>
                </a:solidFill>
                <a:latin typeface="Courier New" pitchFamily="49" charset="0"/>
                <a:ea typeface="Calibri" pitchFamily="34" charset="0"/>
                <a:cs typeface="Courier New" pitchFamily="49" charset="0"/>
              </a:rPr>
              <a:t>ogrenciadi</a:t>
            </a:r>
            <a:r>
              <a:rPr kumimoji="0" lang="tr-TR" sz="2000" b="1" dirty="0" smtClean="0">
                <a:solidFill>
                  <a:srgbClr val="FF0000"/>
                </a:solidFill>
                <a:latin typeface="Courier New" pitchFamily="49" charset="0"/>
                <a:ea typeface="Calibri" pitchFamily="34" charset="0"/>
                <a:cs typeface="Courier New" pitchFamily="49" charset="0"/>
              </a:rPr>
              <a:t> </a:t>
            </a:r>
            <a:r>
              <a:rPr kumimoji="0" lang="tr-TR" sz="2000" b="1" dirty="0" err="1" smtClean="0">
                <a:solidFill>
                  <a:srgbClr val="FF0000"/>
                </a:solidFill>
                <a:latin typeface="Courier New" pitchFamily="49" charset="0"/>
                <a:ea typeface="Calibri" pitchFamily="34" charset="0"/>
                <a:cs typeface="Courier New" pitchFamily="49" charset="0"/>
              </a:rPr>
              <a:t>like</a:t>
            </a:r>
            <a:r>
              <a:rPr kumimoji="0" lang="tr-TR" sz="2000" b="1" dirty="0" smtClean="0">
                <a:solidFill>
                  <a:srgbClr val="FF0000"/>
                </a:solidFill>
                <a:latin typeface="Courier New" pitchFamily="49" charset="0"/>
                <a:ea typeface="Calibri" pitchFamily="34" charset="0"/>
                <a:cs typeface="Courier New" pitchFamily="49" charset="0"/>
              </a:rPr>
              <a:t> '</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rgbClr val="FF0000"/>
                </a:solidFill>
                <a:latin typeface="Courier New" pitchFamily="49" charset="0"/>
                <a:ea typeface="Calibri" pitchFamily="34" charset="0"/>
                <a:cs typeface="Courier New" pitchFamily="49" charset="0"/>
              </a:rPr>
              <a:t>'+@</a:t>
            </a:r>
            <a:r>
              <a:rPr kumimoji="0" lang="tr-TR" sz="2000" b="1" dirty="0" err="1" smtClean="0">
                <a:solidFill>
                  <a:srgbClr val="FF0000"/>
                </a:solidFill>
                <a:latin typeface="Courier New" pitchFamily="49" charset="0"/>
                <a:ea typeface="Calibri" pitchFamily="34" charset="0"/>
                <a:cs typeface="Courier New" pitchFamily="49" charset="0"/>
              </a:rPr>
              <a:t>ogrenciadi</a:t>
            </a:r>
            <a:r>
              <a:rPr kumimoji="0" lang="tr-TR" sz="2000" b="1" dirty="0" smtClean="0">
                <a:solidFill>
                  <a:srgbClr val="FF0000"/>
                </a:solidFill>
                <a:latin typeface="Courier New" pitchFamily="49" charset="0"/>
                <a:ea typeface="Calibri" pitchFamily="34" charset="0"/>
                <a:cs typeface="Courier New" pitchFamily="49" charset="0"/>
              </a:rPr>
              <a:t>+'</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rgbClr val="FF0000"/>
                </a:solidFill>
                <a:latin typeface="Courier New" pitchFamily="49" charset="0"/>
                <a:ea typeface="Calibri" pitchFamily="34" charset="0"/>
                <a:cs typeface="Courier New" pitchFamily="49" charset="0"/>
              </a:rPr>
              <a:t>''''</a:t>
            </a:r>
            <a:endParaRPr kumimoji="0" lang="tr-TR" sz="2000" b="1" dirty="0" smtClean="0">
              <a:solidFill>
                <a:schemeClr val="tx1"/>
              </a:solidFill>
              <a:latin typeface="Arial" pitchFamily="34" charset="0"/>
              <a:cs typeface="Arial" pitchFamily="34" charset="0"/>
            </a:endParaRPr>
          </a:p>
          <a:p>
            <a:pPr marL="0" lvl="0" indent="0" eaLnBrk="0" fontAlgn="base" hangingPunct="0">
              <a:spcBef>
                <a:spcPct val="0"/>
              </a:spcBef>
              <a:spcAft>
                <a:spcPct val="0"/>
              </a:spcAft>
              <a:buClrTx/>
              <a:buSzTx/>
              <a:buNone/>
            </a:pPr>
            <a:r>
              <a:rPr kumimoji="0" lang="tr-TR" sz="2000" b="1" dirty="0" err="1" smtClean="0">
                <a:solidFill>
                  <a:srgbClr val="0000FF"/>
                </a:solidFill>
                <a:latin typeface="Courier New" pitchFamily="49" charset="0"/>
                <a:ea typeface="Calibri" pitchFamily="34" charset="0"/>
                <a:cs typeface="Courier New" pitchFamily="49" charset="0"/>
              </a:rPr>
              <a:t>if</a:t>
            </a:r>
            <a:r>
              <a:rPr kumimoji="0" lang="tr-TR" sz="2000" b="1" dirty="0" smtClean="0">
                <a:solidFill>
                  <a:schemeClr val="tx1"/>
                </a:solidFill>
                <a:latin typeface="Courier New" pitchFamily="49" charset="0"/>
                <a:ea typeface="Calibri" pitchFamily="34" charset="0"/>
                <a:cs typeface="Courier New" pitchFamily="49" charset="0"/>
              </a:rPr>
              <a:t> @</a:t>
            </a:r>
            <a:r>
              <a:rPr kumimoji="0" lang="tr-TR" sz="2000" b="1" dirty="0" err="1" smtClean="0">
                <a:solidFill>
                  <a:schemeClr val="tx1"/>
                </a:solidFill>
                <a:latin typeface="Courier New" pitchFamily="49" charset="0"/>
                <a:ea typeface="Calibri" pitchFamily="34" charset="0"/>
                <a:cs typeface="Courier New" pitchFamily="49" charset="0"/>
              </a:rPr>
              <a:t>ogrencisoyadi</a:t>
            </a:r>
            <a:r>
              <a:rPr kumimoji="0" lang="tr-TR" sz="2000" b="1" dirty="0" smtClean="0">
                <a:solidFill>
                  <a:schemeClr val="tx1"/>
                </a:solidFill>
                <a:latin typeface="Courier New" pitchFamily="49" charset="0"/>
                <a:ea typeface="Calibri" pitchFamily="34" charset="0"/>
                <a:cs typeface="Courier New" pitchFamily="49" charset="0"/>
              </a:rPr>
              <a:t> </a:t>
            </a:r>
            <a:r>
              <a:rPr kumimoji="0" lang="tr-TR" sz="2000" b="1" dirty="0" smtClean="0">
                <a:solidFill>
                  <a:srgbClr val="808080"/>
                </a:solidFill>
                <a:latin typeface="Courier New" pitchFamily="49" charset="0"/>
                <a:ea typeface="Calibri" pitchFamily="34" charset="0"/>
                <a:cs typeface="Courier New" pitchFamily="49" charset="0"/>
              </a:rPr>
              <a:t>is</a:t>
            </a:r>
            <a:r>
              <a:rPr kumimoji="0" lang="tr-TR" sz="2000" b="1" dirty="0" smtClean="0">
                <a:solidFill>
                  <a:schemeClr val="tx1"/>
                </a:solidFill>
                <a:latin typeface="Courier New" pitchFamily="49" charset="0"/>
                <a:ea typeface="Calibri" pitchFamily="34" charset="0"/>
                <a:cs typeface="Courier New" pitchFamily="49" charset="0"/>
              </a:rPr>
              <a:t> </a:t>
            </a:r>
            <a:r>
              <a:rPr kumimoji="0" lang="tr-TR" sz="2000" b="1" dirty="0" smtClean="0">
                <a:solidFill>
                  <a:srgbClr val="808080"/>
                </a:solidFill>
                <a:latin typeface="Courier New" pitchFamily="49" charset="0"/>
                <a:ea typeface="Calibri" pitchFamily="34" charset="0"/>
                <a:cs typeface="Courier New" pitchFamily="49" charset="0"/>
              </a:rPr>
              <a:t>NOT</a:t>
            </a:r>
            <a:r>
              <a:rPr kumimoji="0" lang="tr-TR" sz="2000" b="1" dirty="0" smtClean="0">
                <a:solidFill>
                  <a:schemeClr val="tx1"/>
                </a:solidFill>
                <a:latin typeface="Courier New" pitchFamily="49" charset="0"/>
                <a:ea typeface="Calibri" pitchFamily="34" charset="0"/>
                <a:cs typeface="Courier New" pitchFamily="49" charset="0"/>
              </a:rPr>
              <a:t> </a:t>
            </a:r>
            <a:r>
              <a:rPr kumimoji="0" lang="tr-TR" sz="2000" b="1" dirty="0" smtClean="0">
                <a:solidFill>
                  <a:srgbClr val="808080"/>
                </a:solidFill>
                <a:latin typeface="Courier New" pitchFamily="49" charset="0"/>
                <a:ea typeface="Calibri" pitchFamily="34" charset="0"/>
                <a:cs typeface="Courier New" pitchFamily="49" charset="0"/>
              </a:rPr>
              <a:t>NULL</a:t>
            </a:r>
            <a:endParaRPr kumimoji="0" lang="tr-TR" sz="2000" b="1" dirty="0" smtClean="0">
              <a:solidFill>
                <a:schemeClr val="tx1"/>
              </a:solidFill>
              <a:latin typeface="Arial" pitchFamily="34" charset="0"/>
              <a:cs typeface="Arial" pitchFamily="34" charset="0"/>
            </a:endParaRPr>
          </a:p>
          <a:p>
            <a:pPr marL="0" lvl="0" indent="0" eaLnBrk="0" fontAlgn="base" hangingPunct="0">
              <a:spcBef>
                <a:spcPct val="0"/>
              </a:spcBef>
              <a:spcAft>
                <a:spcPct val="0"/>
              </a:spcAft>
              <a:buClrTx/>
              <a:buSzTx/>
              <a:buNone/>
            </a:pPr>
            <a:r>
              <a:rPr kumimoji="0" lang="tr-TR" sz="2000" b="1" dirty="0" smtClean="0">
                <a:solidFill>
                  <a:srgbClr val="0000FF"/>
                </a:solidFill>
                <a:latin typeface="Courier New" pitchFamily="49" charset="0"/>
                <a:ea typeface="Calibri" pitchFamily="34" charset="0"/>
                <a:cs typeface="Courier New" pitchFamily="49" charset="0"/>
              </a:rPr>
              <a:t>set</a:t>
            </a:r>
            <a:r>
              <a:rPr kumimoji="0" lang="tr-TR" sz="2000" b="1" dirty="0" smtClean="0">
                <a:solidFill>
                  <a:schemeClr val="tx1"/>
                </a:solidFill>
                <a:latin typeface="Courier New" pitchFamily="49" charset="0"/>
                <a:ea typeface="Calibri" pitchFamily="34" charset="0"/>
                <a:cs typeface="Courier New" pitchFamily="49" charset="0"/>
              </a:rPr>
              <a:t> @sorgu</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chemeClr val="tx1"/>
                </a:solidFill>
                <a:latin typeface="Courier New" pitchFamily="49" charset="0"/>
                <a:ea typeface="Calibri" pitchFamily="34" charset="0"/>
                <a:cs typeface="Courier New" pitchFamily="49" charset="0"/>
              </a:rPr>
              <a:t>@sorgu</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rgbClr val="FF0000"/>
                </a:solidFill>
                <a:latin typeface="Courier New" pitchFamily="49" charset="0"/>
                <a:ea typeface="Calibri" pitchFamily="34" charset="0"/>
                <a:cs typeface="Courier New" pitchFamily="49" charset="0"/>
              </a:rPr>
              <a:t>'</a:t>
            </a:r>
            <a:r>
              <a:rPr kumimoji="0" lang="tr-TR" sz="2000" b="1" dirty="0" err="1" smtClean="0">
                <a:solidFill>
                  <a:srgbClr val="FF0000"/>
                </a:solidFill>
                <a:latin typeface="Courier New" pitchFamily="49" charset="0"/>
                <a:ea typeface="Calibri" pitchFamily="34" charset="0"/>
                <a:cs typeface="Courier New" pitchFamily="49" charset="0"/>
              </a:rPr>
              <a:t>and</a:t>
            </a:r>
            <a:r>
              <a:rPr kumimoji="0" lang="tr-TR" sz="2000" b="1" dirty="0" smtClean="0">
                <a:solidFill>
                  <a:srgbClr val="FF0000"/>
                </a:solidFill>
                <a:latin typeface="Courier New" pitchFamily="49" charset="0"/>
                <a:ea typeface="Calibri" pitchFamily="34" charset="0"/>
                <a:cs typeface="Courier New" pitchFamily="49" charset="0"/>
              </a:rPr>
              <a:t> </a:t>
            </a:r>
            <a:r>
              <a:rPr kumimoji="0" lang="tr-TR" sz="2000" b="1" dirty="0" err="1" smtClean="0">
                <a:solidFill>
                  <a:srgbClr val="FF0000"/>
                </a:solidFill>
                <a:latin typeface="Courier New" pitchFamily="49" charset="0"/>
                <a:ea typeface="Calibri" pitchFamily="34" charset="0"/>
                <a:cs typeface="Courier New" pitchFamily="49" charset="0"/>
              </a:rPr>
              <a:t>ogrencisoyadi</a:t>
            </a:r>
            <a:r>
              <a:rPr kumimoji="0" lang="tr-TR" sz="2000" b="1" dirty="0" smtClean="0">
                <a:solidFill>
                  <a:srgbClr val="FF0000"/>
                </a:solidFill>
                <a:latin typeface="Courier New" pitchFamily="49" charset="0"/>
                <a:ea typeface="Calibri" pitchFamily="34" charset="0"/>
                <a:cs typeface="Courier New" pitchFamily="49" charset="0"/>
              </a:rPr>
              <a:t> </a:t>
            </a:r>
            <a:r>
              <a:rPr kumimoji="0" lang="tr-TR" sz="2000" b="1" dirty="0" err="1" smtClean="0">
                <a:solidFill>
                  <a:srgbClr val="FF0000"/>
                </a:solidFill>
                <a:latin typeface="Courier New" pitchFamily="49" charset="0"/>
                <a:ea typeface="Calibri" pitchFamily="34" charset="0"/>
                <a:cs typeface="Courier New" pitchFamily="49" charset="0"/>
              </a:rPr>
              <a:t>like</a:t>
            </a:r>
            <a:r>
              <a:rPr kumimoji="0" lang="tr-TR" sz="2000" b="1" dirty="0" smtClean="0">
                <a:solidFill>
                  <a:srgbClr val="FF0000"/>
                </a:solidFill>
                <a:latin typeface="Courier New" pitchFamily="49" charset="0"/>
                <a:ea typeface="Calibri" pitchFamily="34" charset="0"/>
                <a:cs typeface="Courier New" pitchFamily="49" charset="0"/>
              </a:rPr>
              <a:t> '</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rgbClr val="FF0000"/>
                </a:solidFill>
                <a:latin typeface="Courier New" pitchFamily="49" charset="0"/>
                <a:ea typeface="Calibri" pitchFamily="34" charset="0"/>
                <a:cs typeface="Courier New" pitchFamily="49" charset="0"/>
              </a:rPr>
              <a:t>'+@</a:t>
            </a:r>
            <a:r>
              <a:rPr kumimoji="0" lang="tr-TR" sz="2000" b="1" dirty="0" err="1" smtClean="0">
                <a:solidFill>
                  <a:srgbClr val="FF0000"/>
                </a:solidFill>
                <a:latin typeface="Courier New" pitchFamily="49" charset="0"/>
                <a:ea typeface="Calibri" pitchFamily="34" charset="0"/>
                <a:cs typeface="Courier New" pitchFamily="49" charset="0"/>
              </a:rPr>
              <a:t>ogrencisoyadi</a:t>
            </a:r>
            <a:r>
              <a:rPr kumimoji="0" lang="tr-TR" sz="2000" b="1" dirty="0" smtClean="0">
                <a:solidFill>
                  <a:srgbClr val="FF0000"/>
                </a:solidFill>
                <a:latin typeface="Courier New" pitchFamily="49" charset="0"/>
                <a:ea typeface="Calibri" pitchFamily="34" charset="0"/>
                <a:cs typeface="Courier New" pitchFamily="49" charset="0"/>
              </a:rPr>
              <a:t>+'</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rgbClr val="FF0000"/>
                </a:solidFill>
                <a:latin typeface="Courier New" pitchFamily="49" charset="0"/>
                <a:ea typeface="Calibri" pitchFamily="34" charset="0"/>
                <a:cs typeface="Courier New" pitchFamily="49" charset="0"/>
              </a:rPr>
              <a:t>''''</a:t>
            </a:r>
            <a:endParaRPr kumimoji="0" lang="tr-TR" sz="2000" b="1" dirty="0" smtClean="0">
              <a:solidFill>
                <a:schemeClr val="tx1"/>
              </a:solidFill>
              <a:latin typeface="Arial" pitchFamily="34" charset="0"/>
              <a:cs typeface="Arial" pitchFamily="34" charset="0"/>
            </a:endParaRPr>
          </a:p>
          <a:p>
            <a:pPr marL="0" lvl="0" indent="0" eaLnBrk="0" fontAlgn="base" hangingPunct="0">
              <a:spcBef>
                <a:spcPct val="0"/>
              </a:spcBef>
              <a:spcAft>
                <a:spcPct val="0"/>
              </a:spcAft>
              <a:buClrTx/>
              <a:buSzTx/>
              <a:buNone/>
            </a:pPr>
            <a:r>
              <a:rPr kumimoji="0" lang="tr-TR" sz="2000" b="1" dirty="0" err="1" smtClean="0">
                <a:solidFill>
                  <a:srgbClr val="0000FF"/>
                </a:solidFill>
                <a:latin typeface="Courier New" pitchFamily="49" charset="0"/>
                <a:ea typeface="Calibri" pitchFamily="34" charset="0"/>
                <a:cs typeface="Courier New" pitchFamily="49" charset="0"/>
              </a:rPr>
              <a:t>if</a:t>
            </a:r>
            <a:r>
              <a:rPr kumimoji="0" lang="tr-TR" sz="2000" b="1" dirty="0" smtClean="0">
                <a:solidFill>
                  <a:srgbClr val="0000FF"/>
                </a:solidFill>
                <a:latin typeface="Courier New" pitchFamily="49" charset="0"/>
                <a:ea typeface="Calibri" pitchFamily="34" charset="0"/>
                <a:cs typeface="Courier New" pitchFamily="49" charset="0"/>
              </a:rPr>
              <a:t> </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chemeClr val="tx1"/>
                </a:solidFill>
                <a:latin typeface="Courier New" pitchFamily="49" charset="0"/>
                <a:ea typeface="Calibri" pitchFamily="34" charset="0"/>
                <a:cs typeface="Courier New" pitchFamily="49" charset="0"/>
              </a:rPr>
              <a:t>@bolum </a:t>
            </a:r>
            <a:r>
              <a:rPr kumimoji="0" lang="tr-TR" sz="2000" b="1" dirty="0" smtClean="0">
                <a:solidFill>
                  <a:srgbClr val="808080"/>
                </a:solidFill>
                <a:latin typeface="Courier New" pitchFamily="49" charset="0"/>
                <a:ea typeface="Calibri" pitchFamily="34" charset="0"/>
                <a:cs typeface="Courier New" pitchFamily="49" charset="0"/>
              </a:rPr>
              <a:t>is</a:t>
            </a:r>
            <a:r>
              <a:rPr kumimoji="0" lang="tr-TR" sz="2000" b="1" dirty="0" smtClean="0">
                <a:solidFill>
                  <a:schemeClr val="tx1"/>
                </a:solidFill>
                <a:latin typeface="Courier New" pitchFamily="49" charset="0"/>
                <a:ea typeface="Calibri" pitchFamily="34" charset="0"/>
                <a:cs typeface="Courier New" pitchFamily="49" charset="0"/>
              </a:rPr>
              <a:t> </a:t>
            </a:r>
            <a:r>
              <a:rPr kumimoji="0" lang="tr-TR" sz="2000" b="1" dirty="0" smtClean="0">
                <a:solidFill>
                  <a:srgbClr val="808080"/>
                </a:solidFill>
                <a:latin typeface="Courier New" pitchFamily="49" charset="0"/>
                <a:ea typeface="Calibri" pitchFamily="34" charset="0"/>
                <a:cs typeface="Courier New" pitchFamily="49" charset="0"/>
              </a:rPr>
              <a:t>NOT</a:t>
            </a:r>
            <a:r>
              <a:rPr kumimoji="0" lang="tr-TR" sz="2000" b="1" dirty="0" smtClean="0">
                <a:solidFill>
                  <a:schemeClr val="tx1"/>
                </a:solidFill>
                <a:latin typeface="Courier New" pitchFamily="49" charset="0"/>
                <a:ea typeface="Calibri" pitchFamily="34" charset="0"/>
                <a:cs typeface="Courier New" pitchFamily="49" charset="0"/>
              </a:rPr>
              <a:t> </a:t>
            </a:r>
            <a:r>
              <a:rPr kumimoji="0" lang="tr-TR" sz="2000" b="1" dirty="0" smtClean="0">
                <a:solidFill>
                  <a:srgbClr val="808080"/>
                </a:solidFill>
                <a:latin typeface="Courier New" pitchFamily="49" charset="0"/>
                <a:ea typeface="Calibri" pitchFamily="34" charset="0"/>
                <a:cs typeface="Courier New" pitchFamily="49" charset="0"/>
              </a:rPr>
              <a:t>NULL)</a:t>
            </a:r>
            <a:endParaRPr kumimoji="0" lang="tr-TR" sz="2000" b="1" dirty="0" smtClean="0">
              <a:solidFill>
                <a:schemeClr val="tx1"/>
              </a:solidFill>
              <a:latin typeface="Arial" pitchFamily="34" charset="0"/>
              <a:cs typeface="Arial" pitchFamily="34" charset="0"/>
            </a:endParaRPr>
          </a:p>
          <a:p>
            <a:pPr marL="0" lvl="0" indent="0" eaLnBrk="0" fontAlgn="base" hangingPunct="0">
              <a:spcBef>
                <a:spcPct val="0"/>
              </a:spcBef>
              <a:spcAft>
                <a:spcPct val="0"/>
              </a:spcAft>
              <a:buClrTx/>
              <a:buSzTx/>
              <a:buNone/>
            </a:pPr>
            <a:r>
              <a:rPr kumimoji="0" lang="tr-TR" sz="2000" b="1" dirty="0" smtClean="0">
                <a:solidFill>
                  <a:srgbClr val="0000FF"/>
                </a:solidFill>
                <a:latin typeface="Courier New" pitchFamily="49" charset="0"/>
                <a:ea typeface="Calibri" pitchFamily="34" charset="0"/>
                <a:cs typeface="Courier New" pitchFamily="49" charset="0"/>
              </a:rPr>
              <a:t>set</a:t>
            </a:r>
            <a:r>
              <a:rPr kumimoji="0" lang="tr-TR" sz="2000" b="1" dirty="0" smtClean="0">
                <a:solidFill>
                  <a:schemeClr val="tx1"/>
                </a:solidFill>
                <a:latin typeface="Courier New" pitchFamily="49" charset="0"/>
                <a:ea typeface="Calibri" pitchFamily="34" charset="0"/>
                <a:cs typeface="Courier New" pitchFamily="49" charset="0"/>
              </a:rPr>
              <a:t> @sorgu</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chemeClr val="tx1"/>
                </a:solidFill>
                <a:latin typeface="Courier New" pitchFamily="49" charset="0"/>
                <a:ea typeface="Calibri" pitchFamily="34" charset="0"/>
                <a:cs typeface="Courier New" pitchFamily="49" charset="0"/>
              </a:rPr>
              <a:t>@sorgu</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rgbClr val="FF0000"/>
                </a:solidFill>
                <a:latin typeface="Courier New" pitchFamily="49" charset="0"/>
                <a:ea typeface="Calibri" pitchFamily="34" charset="0"/>
                <a:cs typeface="Courier New" pitchFamily="49" charset="0"/>
              </a:rPr>
              <a:t>'</a:t>
            </a:r>
            <a:r>
              <a:rPr kumimoji="0" lang="tr-TR" sz="2000" b="1" dirty="0" err="1" smtClean="0">
                <a:solidFill>
                  <a:srgbClr val="FF0000"/>
                </a:solidFill>
                <a:latin typeface="Courier New" pitchFamily="49" charset="0"/>
                <a:ea typeface="Calibri" pitchFamily="34" charset="0"/>
                <a:cs typeface="Courier New" pitchFamily="49" charset="0"/>
              </a:rPr>
              <a:t>and</a:t>
            </a:r>
            <a:r>
              <a:rPr kumimoji="0" lang="tr-TR" sz="2000" b="1" dirty="0" smtClean="0">
                <a:solidFill>
                  <a:srgbClr val="FF0000"/>
                </a:solidFill>
                <a:latin typeface="Courier New" pitchFamily="49" charset="0"/>
                <a:ea typeface="Calibri" pitchFamily="34" charset="0"/>
                <a:cs typeface="Courier New" pitchFamily="49" charset="0"/>
              </a:rPr>
              <a:t> Bolum </a:t>
            </a:r>
            <a:r>
              <a:rPr kumimoji="0" lang="tr-TR" sz="2000" b="1" dirty="0" err="1" smtClean="0">
                <a:solidFill>
                  <a:srgbClr val="FF0000"/>
                </a:solidFill>
                <a:latin typeface="Courier New" pitchFamily="49" charset="0"/>
                <a:ea typeface="Calibri" pitchFamily="34" charset="0"/>
                <a:cs typeface="Courier New" pitchFamily="49" charset="0"/>
              </a:rPr>
              <a:t>like</a:t>
            </a:r>
            <a:r>
              <a:rPr kumimoji="0" lang="tr-TR" sz="2000" b="1" dirty="0" smtClean="0">
                <a:solidFill>
                  <a:srgbClr val="FF0000"/>
                </a:solidFill>
                <a:latin typeface="Courier New" pitchFamily="49" charset="0"/>
                <a:ea typeface="Calibri" pitchFamily="34" charset="0"/>
                <a:cs typeface="Courier New" pitchFamily="49" charset="0"/>
              </a:rPr>
              <a:t> '</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rgbClr val="FF0000"/>
                </a:solidFill>
                <a:latin typeface="Courier New" pitchFamily="49" charset="0"/>
                <a:ea typeface="Calibri" pitchFamily="34" charset="0"/>
                <a:cs typeface="Courier New" pitchFamily="49" charset="0"/>
              </a:rPr>
              <a:t>'+@bolum+'</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rgbClr val="FF0000"/>
                </a:solidFill>
                <a:latin typeface="Courier New" pitchFamily="49" charset="0"/>
                <a:ea typeface="Calibri" pitchFamily="34" charset="0"/>
                <a:cs typeface="Courier New" pitchFamily="49" charset="0"/>
              </a:rPr>
              <a:t>''''</a:t>
            </a:r>
            <a:endParaRPr kumimoji="0" lang="tr-TR" sz="2000" b="1" dirty="0" smtClean="0">
              <a:solidFill>
                <a:schemeClr val="tx1"/>
              </a:solidFill>
              <a:latin typeface="Arial" pitchFamily="34" charset="0"/>
              <a:cs typeface="Arial" pitchFamily="34" charset="0"/>
            </a:endParaRPr>
          </a:p>
          <a:p>
            <a:pPr marL="0" lvl="0" indent="0" eaLnBrk="0" fontAlgn="base" hangingPunct="0">
              <a:spcBef>
                <a:spcPct val="0"/>
              </a:spcBef>
              <a:spcAft>
                <a:spcPct val="0"/>
              </a:spcAft>
              <a:buClrTx/>
              <a:buSzTx/>
              <a:buNone/>
            </a:pPr>
            <a:r>
              <a:rPr kumimoji="0" lang="tr-TR" sz="2000" b="1" dirty="0" err="1" smtClean="0">
                <a:solidFill>
                  <a:srgbClr val="0000FF"/>
                </a:solidFill>
                <a:latin typeface="Courier New" pitchFamily="49" charset="0"/>
                <a:ea typeface="Calibri" pitchFamily="34" charset="0"/>
                <a:cs typeface="Courier New" pitchFamily="49" charset="0"/>
              </a:rPr>
              <a:t>exec</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chemeClr val="tx1"/>
                </a:solidFill>
                <a:latin typeface="Courier New" pitchFamily="49" charset="0"/>
                <a:ea typeface="Calibri" pitchFamily="34" charset="0"/>
                <a:cs typeface="Courier New" pitchFamily="49" charset="0"/>
              </a:rPr>
              <a:t>@sorgu</a:t>
            </a:r>
            <a:r>
              <a:rPr kumimoji="0" lang="tr-TR" sz="2000" b="1" dirty="0" smtClean="0">
                <a:solidFill>
                  <a:srgbClr val="808080"/>
                </a:solidFill>
                <a:latin typeface="Courier New" pitchFamily="49" charset="0"/>
                <a:ea typeface="Calibri" pitchFamily="34" charset="0"/>
                <a:cs typeface="Courier New" pitchFamily="49" charset="0"/>
              </a:rPr>
              <a:t>)</a:t>
            </a:r>
            <a:endParaRPr kumimoji="0" lang="tr-TR" sz="2000" b="1" dirty="0" smtClean="0">
              <a:solidFill>
                <a:schemeClr val="tx1"/>
              </a:solidFill>
              <a:latin typeface="Arial" pitchFamily="34" charset="0"/>
              <a:cs typeface="Arial" pitchFamily="34" charset="0"/>
            </a:endParaRPr>
          </a:p>
          <a:p>
            <a:pPr marL="0" lvl="0" indent="0" eaLnBrk="0" fontAlgn="base" hangingPunct="0">
              <a:spcBef>
                <a:spcPct val="0"/>
              </a:spcBef>
              <a:spcAft>
                <a:spcPct val="0"/>
              </a:spcAft>
              <a:buClrTx/>
              <a:buSzTx/>
              <a:buNone/>
            </a:pPr>
            <a:r>
              <a:rPr kumimoji="0" lang="tr-TR" sz="2000" b="1" dirty="0" err="1" smtClean="0">
                <a:solidFill>
                  <a:srgbClr val="0000FF"/>
                </a:solidFill>
                <a:latin typeface="Courier New" pitchFamily="49" charset="0"/>
                <a:ea typeface="Calibri" pitchFamily="34" charset="0"/>
                <a:cs typeface="Courier New" pitchFamily="49" charset="0"/>
              </a:rPr>
              <a:t>exec</a:t>
            </a:r>
            <a:r>
              <a:rPr kumimoji="0" lang="tr-TR" sz="2000" b="1" dirty="0" smtClean="0">
                <a:solidFill>
                  <a:schemeClr val="tx1"/>
                </a:solidFill>
                <a:latin typeface="Courier New" pitchFamily="49" charset="0"/>
                <a:ea typeface="Calibri" pitchFamily="34" charset="0"/>
                <a:cs typeface="Courier New" pitchFamily="49" charset="0"/>
              </a:rPr>
              <a:t> </a:t>
            </a:r>
            <a:r>
              <a:rPr kumimoji="0" lang="tr-TR" sz="2000" b="1" dirty="0" err="1" smtClean="0">
                <a:solidFill>
                  <a:schemeClr val="tx1"/>
                </a:solidFill>
                <a:latin typeface="Courier New" pitchFamily="49" charset="0"/>
                <a:ea typeface="Calibri" pitchFamily="34" charset="0"/>
                <a:cs typeface="Courier New" pitchFamily="49" charset="0"/>
              </a:rPr>
              <a:t>ogrenciadi</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rgbClr val="FF0000"/>
                </a:solidFill>
                <a:latin typeface="Courier New" pitchFamily="49" charset="0"/>
                <a:ea typeface="Calibri" pitchFamily="34" charset="0"/>
                <a:cs typeface="Courier New" pitchFamily="49" charset="0"/>
              </a:rPr>
              <a:t>'Yasemin'</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chemeClr val="tx1"/>
                </a:solidFill>
                <a:latin typeface="Courier New" pitchFamily="49" charset="0"/>
                <a:ea typeface="Calibri" pitchFamily="34" charset="0"/>
                <a:cs typeface="Courier New" pitchFamily="49" charset="0"/>
              </a:rPr>
              <a:t>@bolum</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rgbClr val="FF0000"/>
                </a:solidFill>
                <a:latin typeface="Courier New" pitchFamily="49" charset="0"/>
                <a:ea typeface="Calibri" pitchFamily="34" charset="0"/>
                <a:cs typeface="Courier New" pitchFamily="49" charset="0"/>
              </a:rPr>
              <a:t>'Bilgisayar'</a:t>
            </a:r>
            <a:endParaRPr kumimoji="0" lang="tr-TR" sz="2000" b="1" dirty="0" smtClean="0">
              <a:solidFill>
                <a:schemeClr val="tx1"/>
              </a:solidFill>
              <a:latin typeface="Arial" pitchFamily="34" charset="0"/>
              <a:cs typeface="Arial" pitchFamily="34" charset="0"/>
            </a:endParaRPr>
          </a:p>
          <a:p>
            <a:pPr marL="0" lvl="0" indent="0" eaLnBrk="0" fontAlgn="base" hangingPunct="0">
              <a:spcBef>
                <a:spcPct val="0"/>
              </a:spcBef>
              <a:spcAft>
                <a:spcPct val="0"/>
              </a:spcAft>
              <a:buClrTx/>
              <a:buSzTx/>
              <a:buNone/>
            </a:pPr>
            <a:r>
              <a:rPr kumimoji="0" lang="tr-TR" sz="2000" b="1" dirty="0" smtClean="0">
                <a:solidFill>
                  <a:schemeClr val="tx1"/>
                </a:solidFill>
                <a:latin typeface="Courier New" pitchFamily="49" charset="0"/>
                <a:ea typeface="Calibri" pitchFamily="34" charset="0"/>
                <a:cs typeface="Courier New" pitchFamily="49" charset="0"/>
              </a:rPr>
              <a:t>@sorgu</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rgbClr val="FF0000"/>
                </a:solidFill>
                <a:latin typeface="Courier New" pitchFamily="49" charset="0"/>
                <a:ea typeface="Calibri" pitchFamily="34" charset="0"/>
                <a:cs typeface="Courier New" pitchFamily="49" charset="0"/>
              </a:rPr>
              <a:t>'</a:t>
            </a:r>
            <a:r>
              <a:rPr kumimoji="0" lang="tr-TR" sz="2000" b="1" dirty="0" err="1" smtClean="0">
                <a:solidFill>
                  <a:srgbClr val="FF0000"/>
                </a:solidFill>
                <a:latin typeface="Courier New" pitchFamily="49" charset="0"/>
                <a:ea typeface="Calibri" pitchFamily="34" charset="0"/>
                <a:cs typeface="Courier New" pitchFamily="49" charset="0"/>
              </a:rPr>
              <a:t>selct</a:t>
            </a:r>
            <a:r>
              <a:rPr kumimoji="0" lang="tr-TR" sz="2000" b="1" dirty="0" smtClean="0">
                <a:solidFill>
                  <a:srgbClr val="FF0000"/>
                </a:solidFill>
                <a:latin typeface="Courier New" pitchFamily="49" charset="0"/>
                <a:ea typeface="Calibri" pitchFamily="34" charset="0"/>
                <a:cs typeface="Courier New" pitchFamily="49" charset="0"/>
              </a:rPr>
              <a:t> * </a:t>
            </a:r>
            <a:r>
              <a:rPr kumimoji="0" lang="tr-TR" sz="2000" b="1" dirty="0" err="1" smtClean="0">
                <a:solidFill>
                  <a:srgbClr val="FF0000"/>
                </a:solidFill>
                <a:latin typeface="Courier New" pitchFamily="49" charset="0"/>
                <a:ea typeface="Calibri" pitchFamily="34" charset="0"/>
                <a:cs typeface="Courier New" pitchFamily="49" charset="0"/>
              </a:rPr>
              <a:t>from</a:t>
            </a:r>
            <a:r>
              <a:rPr kumimoji="0" lang="tr-TR" sz="2000" b="1" dirty="0" smtClean="0">
                <a:solidFill>
                  <a:srgbClr val="FF0000"/>
                </a:solidFill>
                <a:latin typeface="Courier New" pitchFamily="49" charset="0"/>
                <a:ea typeface="Calibri" pitchFamily="34" charset="0"/>
                <a:cs typeface="Courier New" pitchFamily="49" charset="0"/>
              </a:rPr>
              <a:t> </a:t>
            </a:r>
            <a:r>
              <a:rPr kumimoji="0" lang="tr-TR" sz="2000" b="1" dirty="0" err="1" smtClean="0">
                <a:solidFill>
                  <a:srgbClr val="FF0000"/>
                </a:solidFill>
                <a:latin typeface="Courier New" pitchFamily="49" charset="0"/>
                <a:ea typeface="Calibri" pitchFamily="34" charset="0"/>
                <a:cs typeface="Courier New" pitchFamily="49" charset="0"/>
              </a:rPr>
              <a:t>ogrenci</a:t>
            </a:r>
            <a:r>
              <a:rPr kumimoji="0" lang="tr-TR" sz="2000" b="1" dirty="0" smtClean="0">
                <a:solidFill>
                  <a:srgbClr val="FF0000"/>
                </a:solidFill>
                <a:latin typeface="Courier New" pitchFamily="49" charset="0"/>
                <a:ea typeface="Calibri" pitchFamily="34" charset="0"/>
                <a:cs typeface="Courier New" pitchFamily="49" charset="0"/>
              </a:rPr>
              <a:t> </a:t>
            </a:r>
            <a:r>
              <a:rPr kumimoji="0" lang="tr-TR" sz="2000" b="1" dirty="0" err="1" smtClean="0">
                <a:solidFill>
                  <a:srgbClr val="FF0000"/>
                </a:solidFill>
                <a:latin typeface="Courier New" pitchFamily="49" charset="0"/>
                <a:ea typeface="Calibri" pitchFamily="34" charset="0"/>
                <a:cs typeface="Courier New" pitchFamily="49" charset="0"/>
              </a:rPr>
              <a:t>where</a:t>
            </a:r>
            <a:r>
              <a:rPr kumimoji="0" lang="tr-TR" sz="2000" b="1" dirty="0" smtClean="0">
                <a:solidFill>
                  <a:srgbClr val="FF0000"/>
                </a:solidFill>
                <a:latin typeface="Courier New" pitchFamily="49" charset="0"/>
                <a:ea typeface="Calibri" pitchFamily="34" charset="0"/>
                <a:cs typeface="Courier New" pitchFamily="49" charset="0"/>
              </a:rPr>
              <a:t> 1=1 </a:t>
            </a:r>
            <a:r>
              <a:rPr kumimoji="0" lang="tr-TR" sz="2000" b="1" dirty="0" err="1" smtClean="0">
                <a:solidFill>
                  <a:srgbClr val="FF0000"/>
                </a:solidFill>
                <a:latin typeface="Courier New" pitchFamily="49" charset="0"/>
                <a:ea typeface="Calibri" pitchFamily="34" charset="0"/>
                <a:cs typeface="Courier New" pitchFamily="49" charset="0"/>
              </a:rPr>
              <a:t>and</a:t>
            </a:r>
            <a:r>
              <a:rPr kumimoji="0" lang="tr-TR" sz="2000" b="1" dirty="0" smtClean="0">
                <a:solidFill>
                  <a:srgbClr val="FF0000"/>
                </a:solidFill>
                <a:latin typeface="Courier New" pitchFamily="49" charset="0"/>
                <a:ea typeface="Calibri" pitchFamily="34" charset="0"/>
                <a:cs typeface="Courier New" pitchFamily="49" charset="0"/>
              </a:rPr>
              <a:t> </a:t>
            </a:r>
            <a:r>
              <a:rPr kumimoji="0" lang="tr-TR" sz="2000" b="1" dirty="0" err="1" smtClean="0">
                <a:solidFill>
                  <a:srgbClr val="FF0000"/>
                </a:solidFill>
                <a:latin typeface="Courier New" pitchFamily="49" charset="0"/>
                <a:ea typeface="Calibri" pitchFamily="34" charset="0"/>
                <a:cs typeface="Courier New" pitchFamily="49" charset="0"/>
              </a:rPr>
              <a:t>ogrenciadi</a:t>
            </a:r>
            <a:r>
              <a:rPr kumimoji="0" lang="tr-TR" sz="2000" b="1" dirty="0" smtClean="0">
                <a:solidFill>
                  <a:srgbClr val="FF0000"/>
                </a:solidFill>
                <a:latin typeface="Courier New" pitchFamily="49" charset="0"/>
                <a:ea typeface="Calibri" pitchFamily="34" charset="0"/>
                <a:cs typeface="Courier New" pitchFamily="49" charset="0"/>
              </a:rPr>
              <a:t> </a:t>
            </a:r>
            <a:r>
              <a:rPr kumimoji="0" lang="tr-TR" sz="2000" b="1" dirty="0" err="1" smtClean="0">
                <a:solidFill>
                  <a:srgbClr val="FF0000"/>
                </a:solidFill>
                <a:latin typeface="Courier New" pitchFamily="49" charset="0"/>
                <a:ea typeface="Calibri" pitchFamily="34" charset="0"/>
                <a:cs typeface="Courier New" pitchFamily="49" charset="0"/>
              </a:rPr>
              <a:t>like</a:t>
            </a:r>
            <a:r>
              <a:rPr kumimoji="0" lang="tr-TR" sz="2000" b="1" dirty="0" smtClean="0">
                <a:solidFill>
                  <a:srgbClr val="FF0000"/>
                </a:solidFill>
                <a:latin typeface="Courier New" pitchFamily="49" charset="0"/>
                <a:ea typeface="Calibri" pitchFamily="34" charset="0"/>
                <a:cs typeface="Courier New" pitchFamily="49" charset="0"/>
              </a:rPr>
              <a:t> '</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chemeClr val="tx1"/>
                </a:solidFill>
                <a:latin typeface="Courier New" pitchFamily="49" charset="0"/>
                <a:ea typeface="Calibri" pitchFamily="34" charset="0"/>
                <a:cs typeface="Courier New" pitchFamily="49" charset="0"/>
              </a:rPr>
              <a:t>Yasemin</a:t>
            </a:r>
            <a:r>
              <a:rPr kumimoji="0" lang="tr-TR" sz="2000" b="1" dirty="0" smtClean="0">
                <a:solidFill>
                  <a:srgbClr val="808080"/>
                </a:solidFill>
                <a:latin typeface="Courier New" pitchFamily="49" charset="0"/>
                <a:ea typeface="Calibri" pitchFamily="34" charset="0"/>
                <a:cs typeface="Courier New" pitchFamily="49" charset="0"/>
              </a:rPr>
              <a:t>%</a:t>
            </a:r>
            <a:r>
              <a:rPr kumimoji="0" lang="tr-TR" sz="2000" b="1" dirty="0" smtClean="0">
                <a:solidFill>
                  <a:srgbClr val="FF0000"/>
                </a:solidFill>
                <a:latin typeface="Courier New" pitchFamily="49" charset="0"/>
                <a:ea typeface="Calibri" pitchFamily="34" charset="0"/>
                <a:cs typeface="Courier New" pitchFamily="49" charset="0"/>
              </a:rPr>
              <a:t>' </a:t>
            </a:r>
            <a:r>
              <a:rPr kumimoji="0" lang="tr-TR" sz="2000" b="1" dirty="0" err="1" smtClean="0">
                <a:solidFill>
                  <a:srgbClr val="FF0000"/>
                </a:solidFill>
                <a:latin typeface="Courier New" pitchFamily="49" charset="0"/>
                <a:ea typeface="Calibri" pitchFamily="34" charset="0"/>
                <a:cs typeface="Courier New" pitchFamily="49" charset="0"/>
              </a:rPr>
              <a:t>and</a:t>
            </a:r>
            <a:r>
              <a:rPr kumimoji="0" lang="tr-TR" sz="2000" b="1" dirty="0" smtClean="0">
                <a:solidFill>
                  <a:srgbClr val="FF0000"/>
                </a:solidFill>
                <a:latin typeface="Courier New" pitchFamily="49" charset="0"/>
                <a:ea typeface="Calibri" pitchFamily="34" charset="0"/>
                <a:cs typeface="Courier New" pitchFamily="49" charset="0"/>
              </a:rPr>
              <a:t> Bolum='</a:t>
            </a:r>
            <a:r>
              <a:rPr kumimoji="0" lang="tr-TR" sz="2000" b="1" dirty="0" smtClean="0">
                <a:solidFill>
                  <a:schemeClr val="tx1"/>
                </a:solidFill>
                <a:latin typeface="Courier New" pitchFamily="49" charset="0"/>
                <a:ea typeface="Calibri" pitchFamily="34" charset="0"/>
                <a:cs typeface="Courier New" pitchFamily="49" charset="0"/>
              </a:rPr>
              <a:t>Bilgisayar</a:t>
            </a:r>
            <a:r>
              <a:rPr kumimoji="0" lang="tr-TR" sz="2000" b="1" dirty="0" smtClean="0">
                <a:solidFill>
                  <a:srgbClr val="FF0000"/>
                </a:solidFill>
                <a:latin typeface="Courier New" pitchFamily="49" charset="0"/>
                <a:ea typeface="Calibri" pitchFamily="34" charset="0"/>
                <a:cs typeface="Courier New" pitchFamily="49" charset="0"/>
              </a:rPr>
              <a:t>'</a:t>
            </a:r>
            <a:endParaRPr kumimoji="0" lang="tr-TR" sz="2000" b="1" dirty="0" smtClean="0">
              <a:solidFill>
                <a:schemeClr val="tx1"/>
              </a:solidFill>
              <a:latin typeface="Arial" pitchFamily="34" charset="0"/>
              <a:cs typeface="Arial" pitchFamily="34" charset="0"/>
            </a:endParaRPr>
          </a:p>
          <a:p>
            <a:pPr marL="0" lvl="0" indent="0" eaLnBrk="0" fontAlgn="base" hangingPunct="0">
              <a:spcBef>
                <a:spcPct val="0"/>
              </a:spcBef>
              <a:spcAft>
                <a:spcPct val="0"/>
              </a:spcAft>
              <a:buClrTx/>
              <a:buSzTx/>
              <a:buNone/>
            </a:pPr>
            <a:endParaRPr kumimoji="0" lang="tr-TR" sz="2000" b="1" dirty="0" smtClean="0">
              <a:solidFill>
                <a:schemeClr val="tx1"/>
              </a:solidFill>
              <a:latin typeface="Arial" pitchFamily="34" charset="0"/>
              <a:cs typeface="Arial" pitchFamily="34" charset="0"/>
            </a:endParaRPr>
          </a:p>
          <a:p>
            <a:endParaRPr lang="tr-TR" sz="20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6512" y="404664"/>
            <a:ext cx="9324528" cy="5881857"/>
          </a:xfrm>
        </p:spPr>
        <p:txBody>
          <a:bodyPr>
            <a:normAutofit fontScale="85000" lnSpcReduction="10000"/>
          </a:bodyPr>
          <a:lstStyle/>
          <a:p>
            <a:pPr marL="0" lvl="0" indent="450850" fontAlgn="base">
              <a:spcBef>
                <a:spcPct val="0"/>
              </a:spcBef>
              <a:spcAft>
                <a:spcPct val="0"/>
              </a:spcAft>
              <a:buClrTx/>
              <a:buSzTx/>
              <a:buNone/>
            </a:pPr>
            <a:r>
              <a:rPr kumimoji="0" lang="tr-TR" b="1" dirty="0" smtClean="0">
                <a:solidFill>
                  <a:srgbClr val="D60093"/>
                </a:solidFill>
                <a:effectLst>
                  <a:outerShdw blurRad="38100" dist="38100" dir="2700000" algn="tl">
                    <a:srgbClr val="000000">
                      <a:alpha val="43137"/>
                    </a:srgbClr>
                  </a:outerShdw>
                </a:effectLst>
                <a:latin typeface="Arial" pitchFamily="34" charset="0"/>
                <a:ea typeface="Calibri" pitchFamily="34" charset="0"/>
                <a:cs typeface="Arial" pitchFamily="34" charset="0"/>
              </a:rPr>
              <a:t>Soru:</a:t>
            </a:r>
            <a:r>
              <a:rPr kumimoji="0" lang="tr-TR" dirty="0" smtClean="0">
                <a:solidFill>
                  <a:schemeClr val="tx1"/>
                </a:solidFill>
                <a:latin typeface="Arial" pitchFamily="34" charset="0"/>
                <a:ea typeface="Calibri" pitchFamily="34" charset="0"/>
                <a:cs typeface="Arial" pitchFamily="34" charset="0"/>
              </a:rPr>
              <a:t>Yıl bilgisi parametre olarak girildiğinde 1999 doğumluların not ortalamasını bulan </a:t>
            </a:r>
            <a:r>
              <a:rPr kumimoji="0" lang="tr-TR" dirty="0" err="1" smtClean="0">
                <a:solidFill>
                  <a:schemeClr val="tx1"/>
                </a:solidFill>
                <a:latin typeface="Arial" pitchFamily="34" charset="0"/>
                <a:ea typeface="Calibri" pitchFamily="34" charset="0"/>
                <a:cs typeface="Arial" pitchFamily="34" charset="0"/>
              </a:rPr>
              <a:t>procedure</a:t>
            </a:r>
            <a:r>
              <a:rPr kumimoji="0" lang="tr-TR" dirty="0" smtClean="0">
                <a:solidFill>
                  <a:schemeClr val="tx1"/>
                </a:solidFill>
                <a:latin typeface="Arial" pitchFamily="34" charset="0"/>
                <a:ea typeface="Calibri" pitchFamily="34" charset="0"/>
                <a:cs typeface="Arial" pitchFamily="34" charset="0"/>
              </a:rPr>
              <a:t>      yazınız?</a:t>
            </a:r>
            <a:endParaRPr kumimoji="0" lang="tr-TR" sz="1800"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dirty="0" err="1" smtClean="0">
                <a:solidFill>
                  <a:srgbClr val="0000FF"/>
                </a:solidFill>
                <a:latin typeface="Courier New" pitchFamily="49" charset="0"/>
                <a:ea typeface="Calibri" pitchFamily="34" charset="0"/>
                <a:cs typeface="Courier New" pitchFamily="49" charset="0"/>
              </a:rPr>
              <a:t>alter</a:t>
            </a:r>
            <a:r>
              <a:rPr kumimoji="0" lang="tr-TR" dirty="0" smtClean="0">
                <a:solidFill>
                  <a:schemeClr val="tx1"/>
                </a:solidFill>
                <a:latin typeface="Courier New" pitchFamily="49" charset="0"/>
                <a:ea typeface="Calibri" pitchFamily="34" charset="0"/>
                <a:cs typeface="Courier New" pitchFamily="49" charset="0"/>
              </a:rPr>
              <a:t> </a:t>
            </a:r>
            <a:r>
              <a:rPr kumimoji="0" lang="tr-TR" dirty="0" err="1" smtClean="0">
                <a:solidFill>
                  <a:srgbClr val="0000FF"/>
                </a:solidFill>
                <a:latin typeface="Courier New" pitchFamily="49" charset="0"/>
                <a:ea typeface="Calibri" pitchFamily="34" charset="0"/>
                <a:cs typeface="Courier New" pitchFamily="49" charset="0"/>
              </a:rPr>
              <a:t>proc</a:t>
            </a:r>
            <a:r>
              <a:rPr kumimoji="0" lang="tr-TR" dirty="0" smtClean="0">
                <a:solidFill>
                  <a:schemeClr val="tx1"/>
                </a:solidFill>
                <a:latin typeface="Courier New" pitchFamily="49" charset="0"/>
                <a:ea typeface="Calibri" pitchFamily="34" charset="0"/>
                <a:cs typeface="Courier New" pitchFamily="49" charset="0"/>
              </a:rPr>
              <a:t> ortalama</a:t>
            </a:r>
            <a:endParaRPr kumimoji="0" lang="tr-TR" sz="1800"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dirty="0" smtClean="0">
                <a:solidFill>
                  <a:schemeClr val="tx1"/>
                </a:solidFill>
                <a:latin typeface="Courier New" pitchFamily="49" charset="0"/>
                <a:ea typeface="Calibri" pitchFamily="34" charset="0"/>
                <a:cs typeface="Courier New" pitchFamily="49" charset="0"/>
              </a:rPr>
              <a:t>@</a:t>
            </a:r>
            <a:r>
              <a:rPr kumimoji="0" lang="tr-TR" dirty="0" err="1" smtClean="0">
                <a:solidFill>
                  <a:schemeClr val="tx1"/>
                </a:solidFill>
                <a:latin typeface="Courier New" pitchFamily="49" charset="0"/>
                <a:ea typeface="Calibri" pitchFamily="34" charset="0"/>
                <a:cs typeface="Courier New" pitchFamily="49" charset="0"/>
              </a:rPr>
              <a:t>yil</a:t>
            </a:r>
            <a:r>
              <a:rPr kumimoji="0" lang="tr-TR" dirty="0" smtClean="0">
                <a:solidFill>
                  <a:schemeClr val="tx1"/>
                </a:solidFill>
                <a:latin typeface="Courier New" pitchFamily="49" charset="0"/>
                <a:ea typeface="Calibri" pitchFamily="34" charset="0"/>
                <a:cs typeface="Courier New" pitchFamily="49" charset="0"/>
              </a:rPr>
              <a:t> </a:t>
            </a:r>
            <a:r>
              <a:rPr kumimoji="0" lang="tr-TR" dirty="0" err="1" smtClean="0">
                <a:solidFill>
                  <a:srgbClr val="0000FF"/>
                </a:solidFill>
                <a:latin typeface="Courier New" pitchFamily="49" charset="0"/>
                <a:ea typeface="Calibri" pitchFamily="34" charset="0"/>
                <a:cs typeface="Courier New" pitchFamily="49" charset="0"/>
              </a:rPr>
              <a:t>int</a:t>
            </a:r>
            <a:r>
              <a:rPr kumimoji="0" lang="tr-TR" dirty="0" smtClean="0">
                <a:solidFill>
                  <a:srgbClr val="808080"/>
                </a:solidFill>
                <a:latin typeface="Courier New" pitchFamily="49" charset="0"/>
                <a:ea typeface="Calibri" pitchFamily="34" charset="0"/>
                <a:cs typeface="Courier New" pitchFamily="49" charset="0"/>
              </a:rPr>
              <a:t>,</a:t>
            </a:r>
            <a:endParaRPr kumimoji="0" lang="tr-TR" sz="1800"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dirty="0" smtClean="0">
                <a:solidFill>
                  <a:schemeClr val="tx1"/>
                </a:solidFill>
                <a:latin typeface="Courier New" pitchFamily="49" charset="0"/>
                <a:ea typeface="Calibri" pitchFamily="34" charset="0"/>
                <a:cs typeface="Courier New" pitchFamily="49" charset="0"/>
              </a:rPr>
              <a:t>@</a:t>
            </a:r>
            <a:r>
              <a:rPr kumimoji="0" lang="tr-TR" dirty="0" err="1" smtClean="0">
                <a:solidFill>
                  <a:schemeClr val="tx1"/>
                </a:solidFill>
                <a:latin typeface="Courier New" pitchFamily="49" charset="0"/>
                <a:ea typeface="Calibri" pitchFamily="34" charset="0"/>
                <a:cs typeface="Courier New" pitchFamily="49" charset="0"/>
              </a:rPr>
              <a:t>ort</a:t>
            </a:r>
            <a:r>
              <a:rPr kumimoji="0" lang="tr-TR" dirty="0" smtClean="0">
                <a:solidFill>
                  <a:schemeClr val="tx1"/>
                </a:solidFill>
                <a:latin typeface="Courier New" pitchFamily="49" charset="0"/>
                <a:ea typeface="Calibri" pitchFamily="34" charset="0"/>
                <a:cs typeface="Courier New" pitchFamily="49" charset="0"/>
              </a:rPr>
              <a:t> </a:t>
            </a:r>
            <a:r>
              <a:rPr kumimoji="0" lang="tr-TR" dirty="0" err="1" smtClean="0">
                <a:solidFill>
                  <a:srgbClr val="0000FF"/>
                </a:solidFill>
                <a:latin typeface="Courier New" pitchFamily="49" charset="0"/>
                <a:ea typeface="Calibri" pitchFamily="34" charset="0"/>
                <a:cs typeface="Courier New" pitchFamily="49" charset="0"/>
              </a:rPr>
              <a:t>int</a:t>
            </a:r>
            <a:r>
              <a:rPr kumimoji="0" lang="tr-TR" dirty="0" smtClean="0">
                <a:solidFill>
                  <a:schemeClr val="tx1"/>
                </a:solidFill>
                <a:latin typeface="Courier New" pitchFamily="49" charset="0"/>
                <a:ea typeface="Calibri" pitchFamily="34" charset="0"/>
                <a:cs typeface="Courier New" pitchFamily="49" charset="0"/>
              </a:rPr>
              <a:t> </a:t>
            </a:r>
            <a:r>
              <a:rPr kumimoji="0" lang="tr-TR" dirty="0" err="1" smtClean="0">
                <a:solidFill>
                  <a:srgbClr val="0000FF"/>
                </a:solidFill>
                <a:latin typeface="Courier New" pitchFamily="49" charset="0"/>
                <a:ea typeface="Calibri" pitchFamily="34" charset="0"/>
                <a:cs typeface="Courier New" pitchFamily="49" charset="0"/>
              </a:rPr>
              <a:t>output</a:t>
            </a:r>
            <a:endParaRPr kumimoji="0" lang="tr-TR" sz="1800"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dirty="0" smtClean="0">
                <a:solidFill>
                  <a:srgbClr val="0000FF"/>
                </a:solidFill>
                <a:latin typeface="Courier New" pitchFamily="49" charset="0"/>
                <a:ea typeface="Calibri" pitchFamily="34" charset="0"/>
                <a:cs typeface="Courier New" pitchFamily="49" charset="0"/>
              </a:rPr>
              <a:t>AS</a:t>
            </a:r>
            <a:endParaRPr kumimoji="0" lang="tr-TR" sz="1800"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dirty="0" smtClean="0">
                <a:solidFill>
                  <a:srgbClr val="0000FF"/>
                </a:solidFill>
                <a:latin typeface="Courier New" pitchFamily="49" charset="0"/>
                <a:ea typeface="Calibri" pitchFamily="34" charset="0"/>
                <a:cs typeface="Courier New" pitchFamily="49" charset="0"/>
              </a:rPr>
              <a:t>set</a:t>
            </a:r>
            <a:r>
              <a:rPr kumimoji="0" lang="tr-TR" dirty="0" smtClean="0">
                <a:solidFill>
                  <a:schemeClr val="tx1"/>
                </a:solidFill>
                <a:latin typeface="Courier New" pitchFamily="49" charset="0"/>
                <a:ea typeface="Calibri" pitchFamily="34" charset="0"/>
                <a:cs typeface="Courier New" pitchFamily="49" charset="0"/>
              </a:rPr>
              <a:t> @</a:t>
            </a:r>
            <a:r>
              <a:rPr kumimoji="0" lang="tr-TR" dirty="0" err="1" smtClean="0">
                <a:solidFill>
                  <a:schemeClr val="tx1"/>
                </a:solidFill>
                <a:latin typeface="Courier New" pitchFamily="49" charset="0"/>
                <a:ea typeface="Calibri" pitchFamily="34" charset="0"/>
                <a:cs typeface="Courier New" pitchFamily="49" charset="0"/>
              </a:rPr>
              <a:t>ort</a:t>
            </a:r>
            <a:r>
              <a:rPr kumimoji="0" lang="tr-TR" dirty="0" smtClean="0">
                <a:solidFill>
                  <a:srgbClr val="808080"/>
                </a:solidFill>
                <a:latin typeface="Courier New" pitchFamily="49" charset="0"/>
                <a:ea typeface="Calibri" pitchFamily="34" charset="0"/>
                <a:cs typeface="Courier New" pitchFamily="49" charset="0"/>
              </a:rPr>
              <a:t>=(</a:t>
            </a:r>
            <a:r>
              <a:rPr kumimoji="0" lang="tr-TR" dirty="0" err="1" smtClean="0">
                <a:solidFill>
                  <a:srgbClr val="0000FF"/>
                </a:solidFill>
                <a:latin typeface="Courier New" pitchFamily="49" charset="0"/>
                <a:ea typeface="Calibri" pitchFamily="34" charset="0"/>
                <a:cs typeface="Courier New" pitchFamily="49" charset="0"/>
              </a:rPr>
              <a:t>select</a:t>
            </a:r>
            <a:r>
              <a:rPr kumimoji="0" lang="tr-TR" dirty="0" smtClean="0">
                <a:solidFill>
                  <a:schemeClr val="tx1"/>
                </a:solidFill>
                <a:latin typeface="Courier New" pitchFamily="49" charset="0"/>
                <a:ea typeface="Calibri" pitchFamily="34" charset="0"/>
                <a:cs typeface="Courier New" pitchFamily="49" charset="0"/>
              </a:rPr>
              <a:t>   </a:t>
            </a:r>
            <a:r>
              <a:rPr kumimoji="0" lang="tr-TR" dirty="0" err="1" smtClean="0">
                <a:solidFill>
                  <a:srgbClr val="FF00FF"/>
                </a:solidFill>
                <a:latin typeface="Courier New" pitchFamily="49" charset="0"/>
                <a:ea typeface="Calibri" pitchFamily="34" charset="0"/>
                <a:cs typeface="Courier New" pitchFamily="49" charset="0"/>
              </a:rPr>
              <a:t>avg</a:t>
            </a:r>
            <a:r>
              <a:rPr kumimoji="0" lang="tr-TR" dirty="0" smtClean="0">
                <a:solidFill>
                  <a:srgbClr val="808080"/>
                </a:solidFill>
                <a:latin typeface="Courier New" pitchFamily="49" charset="0"/>
                <a:ea typeface="Calibri" pitchFamily="34" charset="0"/>
                <a:cs typeface="Courier New" pitchFamily="49" charset="0"/>
              </a:rPr>
              <a:t>(</a:t>
            </a:r>
            <a:r>
              <a:rPr kumimoji="0" lang="tr-TR" dirty="0" smtClean="0">
                <a:solidFill>
                  <a:schemeClr val="tx1"/>
                </a:solidFill>
                <a:latin typeface="Courier New" pitchFamily="49" charset="0"/>
                <a:ea typeface="Calibri" pitchFamily="34" charset="0"/>
                <a:cs typeface="Courier New" pitchFamily="49" charset="0"/>
              </a:rPr>
              <a:t>vize</a:t>
            </a:r>
            <a:r>
              <a:rPr kumimoji="0" lang="tr-TR" dirty="0" smtClean="0">
                <a:solidFill>
                  <a:srgbClr val="808080"/>
                </a:solidFill>
                <a:latin typeface="Courier New" pitchFamily="49" charset="0"/>
                <a:ea typeface="Calibri" pitchFamily="34" charset="0"/>
                <a:cs typeface="Courier New" pitchFamily="49" charset="0"/>
              </a:rPr>
              <a:t>*</a:t>
            </a:r>
            <a:r>
              <a:rPr kumimoji="0" lang="tr-TR" dirty="0" smtClean="0">
                <a:solidFill>
                  <a:schemeClr val="tx1"/>
                </a:solidFill>
                <a:latin typeface="Courier New" pitchFamily="49" charset="0"/>
                <a:ea typeface="Calibri" pitchFamily="34" charset="0"/>
                <a:cs typeface="Courier New" pitchFamily="49" charset="0"/>
              </a:rPr>
              <a:t>0.4</a:t>
            </a:r>
            <a:r>
              <a:rPr kumimoji="0" lang="tr-TR" dirty="0" smtClean="0">
                <a:solidFill>
                  <a:srgbClr val="808080"/>
                </a:solidFill>
                <a:latin typeface="Courier New" pitchFamily="49" charset="0"/>
                <a:ea typeface="Calibri" pitchFamily="34" charset="0"/>
                <a:cs typeface="Courier New" pitchFamily="49" charset="0"/>
              </a:rPr>
              <a:t>+</a:t>
            </a:r>
            <a:r>
              <a:rPr kumimoji="0" lang="tr-TR" dirty="0" smtClean="0">
                <a:solidFill>
                  <a:schemeClr val="tx1"/>
                </a:solidFill>
                <a:latin typeface="Courier New" pitchFamily="49" charset="0"/>
                <a:ea typeface="Calibri" pitchFamily="34" charset="0"/>
                <a:cs typeface="Courier New" pitchFamily="49" charset="0"/>
              </a:rPr>
              <a:t>final</a:t>
            </a:r>
            <a:r>
              <a:rPr kumimoji="0" lang="tr-TR" dirty="0" smtClean="0">
                <a:solidFill>
                  <a:srgbClr val="808080"/>
                </a:solidFill>
                <a:latin typeface="Courier New" pitchFamily="49" charset="0"/>
                <a:ea typeface="Calibri" pitchFamily="34" charset="0"/>
                <a:cs typeface="Courier New" pitchFamily="49" charset="0"/>
              </a:rPr>
              <a:t>*</a:t>
            </a:r>
            <a:r>
              <a:rPr kumimoji="0" lang="tr-TR" dirty="0" smtClean="0">
                <a:solidFill>
                  <a:schemeClr val="tx1"/>
                </a:solidFill>
                <a:latin typeface="Courier New" pitchFamily="49" charset="0"/>
                <a:ea typeface="Calibri" pitchFamily="34" charset="0"/>
                <a:cs typeface="Courier New" pitchFamily="49" charset="0"/>
              </a:rPr>
              <a:t>0.6</a:t>
            </a:r>
            <a:r>
              <a:rPr kumimoji="0" lang="tr-TR" dirty="0" smtClean="0">
                <a:solidFill>
                  <a:srgbClr val="808080"/>
                </a:solidFill>
                <a:latin typeface="Courier New" pitchFamily="49" charset="0"/>
                <a:ea typeface="Calibri" pitchFamily="34" charset="0"/>
                <a:cs typeface="Courier New" pitchFamily="49" charset="0"/>
              </a:rPr>
              <a:t>)</a:t>
            </a:r>
            <a:r>
              <a:rPr kumimoji="0" lang="tr-TR" dirty="0" smtClean="0">
                <a:solidFill>
                  <a:schemeClr val="tx1"/>
                </a:solidFill>
                <a:latin typeface="Courier New" pitchFamily="49" charset="0"/>
                <a:ea typeface="Calibri" pitchFamily="34" charset="0"/>
                <a:cs typeface="Courier New" pitchFamily="49" charset="0"/>
              </a:rPr>
              <a:t> </a:t>
            </a:r>
            <a:r>
              <a:rPr kumimoji="0" lang="tr-TR" dirty="0" err="1" smtClean="0">
                <a:solidFill>
                  <a:srgbClr val="0000FF"/>
                </a:solidFill>
                <a:latin typeface="Courier New" pitchFamily="49" charset="0"/>
                <a:ea typeface="Calibri" pitchFamily="34" charset="0"/>
                <a:cs typeface="Courier New" pitchFamily="49" charset="0"/>
              </a:rPr>
              <a:t>from</a:t>
            </a:r>
            <a:r>
              <a:rPr kumimoji="0" lang="tr-TR" dirty="0" smtClean="0">
                <a:solidFill>
                  <a:schemeClr val="tx1"/>
                </a:solidFill>
                <a:latin typeface="Courier New" pitchFamily="49" charset="0"/>
                <a:ea typeface="Calibri" pitchFamily="34" charset="0"/>
                <a:cs typeface="Courier New" pitchFamily="49" charset="0"/>
              </a:rPr>
              <a:t> notlar</a:t>
            </a:r>
            <a:r>
              <a:rPr kumimoji="0" lang="tr-TR" dirty="0" smtClean="0">
                <a:solidFill>
                  <a:srgbClr val="808080"/>
                </a:solidFill>
                <a:latin typeface="Courier New" pitchFamily="49" charset="0"/>
                <a:ea typeface="Calibri" pitchFamily="34" charset="0"/>
                <a:cs typeface="Courier New" pitchFamily="49" charset="0"/>
              </a:rPr>
              <a:t>,</a:t>
            </a:r>
            <a:r>
              <a:rPr kumimoji="0" lang="tr-TR" dirty="0" err="1" smtClean="0">
                <a:solidFill>
                  <a:schemeClr val="tx1"/>
                </a:solidFill>
                <a:latin typeface="Courier New" pitchFamily="49" charset="0"/>
                <a:ea typeface="Calibri" pitchFamily="34" charset="0"/>
                <a:cs typeface="Courier New" pitchFamily="49" charset="0"/>
              </a:rPr>
              <a:t>ogrenci</a:t>
            </a:r>
            <a:r>
              <a:rPr kumimoji="0" lang="tr-TR" dirty="0" smtClean="0">
                <a:solidFill>
                  <a:schemeClr val="tx1"/>
                </a:solidFill>
                <a:latin typeface="Courier New" pitchFamily="49" charset="0"/>
                <a:ea typeface="Calibri" pitchFamily="34" charset="0"/>
                <a:cs typeface="Courier New" pitchFamily="49" charset="0"/>
              </a:rPr>
              <a:t> </a:t>
            </a:r>
            <a:r>
              <a:rPr kumimoji="0" lang="tr-TR" dirty="0" err="1" smtClean="0">
                <a:solidFill>
                  <a:srgbClr val="0000FF"/>
                </a:solidFill>
                <a:latin typeface="Courier New" pitchFamily="49" charset="0"/>
                <a:ea typeface="Calibri" pitchFamily="34" charset="0"/>
                <a:cs typeface="Courier New" pitchFamily="49" charset="0"/>
              </a:rPr>
              <a:t>where</a:t>
            </a:r>
            <a:r>
              <a:rPr kumimoji="0" lang="tr-TR" dirty="0" smtClean="0">
                <a:solidFill>
                  <a:schemeClr val="tx1"/>
                </a:solidFill>
                <a:latin typeface="Courier New" pitchFamily="49" charset="0"/>
                <a:ea typeface="Calibri" pitchFamily="34" charset="0"/>
                <a:cs typeface="Courier New" pitchFamily="49" charset="0"/>
              </a:rPr>
              <a:t> @</a:t>
            </a:r>
            <a:r>
              <a:rPr kumimoji="0" lang="tr-TR" dirty="0" err="1" smtClean="0">
                <a:solidFill>
                  <a:schemeClr val="tx1"/>
                </a:solidFill>
                <a:latin typeface="Courier New" pitchFamily="49" charset="0"/>
                <a:ea typeface="Calibri" pitchFamily="34" charset="0"/>
                <a:cs typeface="Courier New" pitchFamily="49" charset="0"/>
              </a:rPr>
              <a:t>yil</a:t>
            </a:r>
            <a:r>
              <a:rPr kumimoji="0" lang="tr-TR" dirty="0" smtClean="0">
                <a:solidFill>
                  <a:srgbClr val="808080"/>
                </a:solidFill>
                <a:latin typeface="Courier New" pitchFamily="49" charset="0"/>
                <a:ea typeface="Calibri" pitchFamily="34" charset="0"/>
                <a:cs typeface="Courier New" pitchFamily="49" charset="0"/>
              </a:rPr>
              <a:t>=</a:t>
            </a:r>
            <a:r>
              <a:rPr kumimoji="0" lang="tr-TR" dirty="0" err="1" smtClean="0">
                <a:solidFill>
                  <a:srgbClr val="FF00FF"/>
                </a:solidFill>
                <a:latin typeface="Courier New" pitchFamily="49" charset="0"/>
                <a:ea typeface="Calibri" pitchFamily="34" charset="0"/>
                <a:cs typeface="Courier New" pitchFamily="49" charset="0"/>
              </a:rPr>
              <a:t>year</a:t>
            </a:r>
            <a:r>
              <a:rPr kumimoji="0" lang="tr-TR" dirty="0" smtClean="0">
                <a:solidFill>
                  <a:srgbClr val="808080"/>
                </a:solidFill>
                <a:latin typeface="Courier New" pitchFamily="49" charset="0"/>
                <a:ea typeface="Calibri" pitchFamily="34" charset="0"/>
                <a:cs typeface="Courier New" pitchFamily="49" charset="0"/>
              </a:rPr>
              <a:t>(</a:t>
            </a:r>
            <a:r>
              <a:rPr kumimoji="0" lang="tr-TR" dirty="0" smtClean="0">
                <a:solidFill>
                  <a:schemeClr val="tx1"/>
                </a:solidFill>
                <a:latin typeface="Courier New" pitchFamily="49" charset="0"/>
                <a:ea typeface="Calibri" pitchFamily="34" charset="0"/>
                <a:cs typeface="Courier New" pitchFamily="49" charset="0"/>
              </a:rPr>
              <a:t>d_tarihi</a:t>
            </a:r>
            <a:r>
              <a:rPr kumimoji="0" lang="tr-TR" dirty="0" smtClean="0">
                <a:solidFill>
                  <a:srgbClr val="808080"/>
                </a:solidFill>
                <a:latin typeface="Courier New" pitchFamily="49" charset="0"/>
                <a:ea typeface="Calibri" pitchFamily="34" charset="0"/>
                <a:cs typeface="Courier New" pitchFamily="49" charset="0"/>
              </a:rPr>
              <a:t>)</a:t>
            </a:r>
            <a:r>
              <a:rPr kumimoji="0" lang="tr-TR" dirty="0" smtClean="0">
                <a:solidFill>
                  <a:schemeClr val="tx1"/>
                </a:solidFill>
                <a:latin typeface="Courier New" pitchFamily="49" charset="0"/>
                <a:ea typeface="Calibri" pitchFamily="34" charset="0"/>
                <a:cs typeface="Courier New" pitchFamily="49" charset="0"/>
              </a:rPr>
              <a:t> </a:t>
            </a:r>
            <a:r>
              <a:rPr kumimoji="0" lang="tr-TR" dirty="0" err="1" smtClean="0">
                <a:solidFill>
                  <a:srgbClr val="808080"/>
                </a:solidFill>
                <a:latin typeface="Courier New" pitchFamily="49" charset="0"/>
                <a:ea typeface="Calibri" pitchFamily="34" charset="0"/>
                <a:cs typeface="Courier New" pitchFamily="49" charset="0"/>
              </a:rPr>
              <a:t>and</a:t>
            </a:r>
            <a:r>
              <a:rPr kumimoji="0" lang="tr-TR" dirty="0" smtClean="0">
                <a:solidFill>
                  <a:schemeClr val="tx1"/>
                </a:solidFill>
                <a:latin typeface="Courier New" pitchFamily="49" charset="0"/>
                <a:ea typeface="Calibri" pitchFamily="34" charset="0"/>
                <a:cs typeface="Courier New" pitchFamily="49" charset="0"/>
              </a:rPr>
              <a:t> notlar</a:t>
            </a:r>
            <a:r>
              <a:rPr kumimoji="0" lang="tr-TR" dirty="0" smtClean="0">
                <a:solidFill>
                  <a:srgbClr val="808080"/>
                </a:solidFill>
                <a:latin typeface="Courier New" pitchFamily="49" charset="0"/>
                <a:ea typeface="Calibri" pitchFamily="34" charset="0"/>
                <a:cs typeface="Courier New" pitchFamily="49" charset="0"/>
              </a:rPr>
              <a:t>.</a:t>
            </a:r>
            <a:r>
              <a:rPr kumimoji="0" lang="tr-TR" dirty="0" smtClean="0">
                <a:solidFill>
                  <a:srgbClr val="0000FF"/>
                </a:solidFill>
                <a:latin typeface="Courier New" pitchFamily="49" charset="0"/>
                <a:ea typeface="Calibri" pitchFamily="34" charset="0"/>
                <a:cs typeface="Courier New" pitchFamily="49" charset="0"/>
              </a:rPr>
              <a:t>no</a:t>
            </a:r>
            <a:r>
              <a:rPr kumimoji="0" lang="tr-TR" dirty="0" smtClean="0">
                <a:solidFill>
                  <a:srgbClr val="808080"/>
                </a:solidFill>
                <a:latin typeface="Courier New" pitchFamily="49" charset="0"/>
                <a:ea typeface="Calibri" pitchFamily="34" charset="0"/>
                <a:cs typeface="Courier New" pitchFamily="49" charset="0"/>
              </a:rPr>
              <a:t>=</a:t>
            </a:r>
            <a:r>
              <a:rPr kumimoji="0" lang="tr-TR" dirty="0" err="1" smtClean="0">
                <a:solidFill>
                  <a:schemeClr val="tx1"/>
                </a:solidFill>
                <a:latin typeface="Courier New" pitchFamily="49" charset="0"/>
                <a:ea typeface="Calibri" pitchFamily="34" charset="0"/>
                <a:cs typeface="Courier New" pitchFamily="49" charset="0"/>
              </a:rPr>
              <a:t>ogrenci</a:t>
            </a:r>
            <a:r>
              <a:rPr kumimoji="0" lang="tr-TR" dirty="0" smtClean="0">
                <a:solidFill>
                  <a:srgbClr val="808080"/>
                </a:solidFill>
                <a:latin typeface="Courier New" pitchFamily="49" charset="0"/>
                <a:ea typeface="Calibri" pitchFamily="34" charset="0"/>
                <a:cs typeface="Courier New" pitchFamily="49" charset="0"/>
              </a:rPr>
              <a:t>.</a:t>
            </a:r>
            <a:r>
              <a:rPr kumimoji="0" lang="tr-TR" dirty="0" smtClean="0">
                <a:solidFill>
                  <a:srgbClr val="0000FF"/>
                </a:solidFill>
                <a:latin typeface="Courier New" pitchFamily="49" charset="0"/>
                <a:ea typeface="Calibri" pitchFamily="34" charset="0"/>
                <a:cs typeface="Courier New" pitchFamily="49" charset="0"/>
              </a:rPr>
              <a:t>no</a:t>
            </a:r>
            <a:r>
              <a:rPr kumimoji="0" lang="tr-TR" dirty="0" smtClean="0">
                <a:solidFill>
                  <a:srgbClr val="808080"/>
                </a:solidFill>
                <a:latin typeface="Courier New" pitchFamily="49" charset="0"/>
                <a:ea typeface="Calibri" pitchFamily="34" charset="0"/>
                <a:cs typeface="Courier New" pitchFamily="49" charset="0"/>
              </a:rPr>
              <a:t>)</a:t>
            </a:r>
            <a:endParaRPr kumimoji="0" lang="tr-TR" sz="1800"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dirty="0" err="1" smtClean="0">
                <a:solidFill>
                  <a:srgbClr val="0000FF"/>
                </a:solidFill>
                <a:latin typeface="Courier New" pitchFamily="49" charset="0"/>
                <a:ea typeface="Calibri" pitchFamily="34" charset="0"/>
                <a:cs typeface="Courier New" pitchFamily="49" charset="0"/>
              </a:rPr>
              <a:t>declare</a:t>
            </a:r>
            <a:r>
              <a:rPr kumimoji="0" lang="tr-TR" dirty="0" smtClean="0">
                <a:solidFill>
                  <a:schemeClr val="tx1"/>
                </a:solidFill>
                <a:latin typeface="Courier New" pitchFamily="49" charset="0"/>
                <a:ea typeface="Calibri" pitchFamily="34" charset="0"/>
                <a:cs typeface="Courier New" pitchFamily="49" charset="0"/>
              </a:rPr>
              <a:t> @</a:t>
            </a:r>
            <a:r>
              <a:rPr kumimoji="0" lang="tr-TR" dirty="0" err="1" smtClean="0">
                <a:solidFill>
                  <a:schemeClr val="tx1"/>
                </a:solidFill>
                <a:latin typeface="Courier New" pitchFamily="49" charset="0"/>
                <a:ea typeface="Calibri" pitchFamily="34" charset="0"/>
                <a:cs typeface="Courier New" pitchFamily="49" charset="0"/>
              </a:rPr>
              <a:t>ort</a:t>
            </a:r>
            <a:r>
              <a:rPr kumimoji="0" lang="tr-TR" dirty="0" smtClean="0">
                <a:solidFill>
                  <a:schemeClr val="tx1"/>
                </a:solidFill>
                <a:latin typeface="Courier New" pitchFamily="49" charset="0"/>
                <a:ea typeface="Calibri" pitchFamily="34" charset="0"/>
                <a:cs typeface="Courier New" pitchFamily="49" charset="0"/>
              </a:rPr>
              <a:t> </a:t>
            </a:r>
            <a:r>
              <a:rPr kumimoji="0" lang="tr-TR" dirty="0" err="1" smtClean="0">
                <a:solidFill>
                  <a:srgbClr val="0000FF"/>
                </a:solidFill>
                <a:latin typeface="Courier New" pitchFamily="49" charset="0"/>
                <a:ea typeface="Calibri" pitchFamily="34" charset="0"/>
                <a:cs typeface="Courier New" pitchFamily="49" charset="0"/>
              </a:rPr>
              <a:t>int</a:t>
            </a:r>
            <a:endParaRPr kumimoji="0" lang="tr-TR" sz="1800"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dirty="0" err="1" smtClean="0">
                <a:solidFill>
                  <a:srgbClr val="0000FF"/>
                </a:solidFill>
                <a:latin typeface="Courier New" pitchFamily="49" charset="0"/>
                <a:ea typeface="Calibri" pitchFamily="34" charset="0"/>
                <a:cs typeface="Courier New" pitchFamily="49" charset="0"/>
              </a:rPr>
              <a:t>go</a:t>
            </a:r>
            <a:endParaRPr kumimoji="0" lang="tr-TR" sz="1800"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dirty="0" err="1" smtClean="0">
                <a:solidFill>
                  <a:srgbClr val="0000FF"/>
                </a:solidFill>
                <a:latin typeface="Courier New" pitchFamily="49" charset="0"/>
                <a:ea typeface="Calibri" pitchFamily="34" charset="0"/>
                <a:cs typeface="Courier New" pitchFamily="49" charset="0"/>
              </a:rPr>
              <a:t>execute</a:t>
            </a:r>
            <a:r>
              <a:rPr kumimoji="0" lang="tr-TR" dirty="0" smtClean="0">
                <a:solidFill>
                  <a:schemeClr val="tx1"/>
                </a:solidFill>
                <a:latin typeface="Courier New" pitchFamily="49" charset="0"/>
                <a:ea typeface="Calibri" pitchFamily="34" charset="0"/>
                <a:cs typeface="Courier New" pitchFamily="49" charset="0"/>
              </a:rPr>
              <a:t> ortalama</a:t>
            </a:r>
            <a:r>
              <a:rPr kumimoji="0" lang="tr-TR" dirty="0" smtClean="0">
                <a:solidFill>
                  <a:srgbClr val="0000FF"/>
                </a:solidFill>
                <a:latin typeface="Courier New" pitchFamily="49" charset="0"/>
                <a:ea typeface="Calibri" pitchFamily="34" charset="0"/>
                <a:cs typeface="Courier New" pitchFamily="49" charset="0"/>
              </a:rPr>
              <a:t> </a:t>
            </a:r>
            <a:r>
              <a:rPr kumimoji="0" lang="tr-TR" dirty="0" smtClean="0">
                <a:solidFill>
                  <a:schemeClr val="tx1"/>
                </a:solidFill>
                <a:latin typeface="Courier New" pitchFamily="49" charset="0"/>
                <a:ea typeface="Calibri" pitchFamily="34" charset="0"/>
                <a:cs typeface="Courier New" pitchFamily="49" charset="0"/>
              </a:rPr>
              <a:t>1999</a:t>
            </a:r>
            <a:r>
              <a:rPr kumimoji="0" lang="tr-TR" dirty="0" smtClean="0">
                <a:solidFill>
                  <a:srgbClr val="808080"/>
                </a:solidFill>
                <a:latin typeface="Courier New" pitchFamily="49" charset="0"/>
                <a:ea typeface="Calibri" pitchFamily="34" charset="0"/>
                <a:cs typeface="Courier New" pitchFamily="49" charset="0"/>
              </a:rPr>
              <a:t>,</a:t>
            </a:r>
            <a:r>
              <a:rPr kumimoji="0" lang="tr-TR" dirty="0" err="1" smtClean="0">
                <a:solidFill>
                  <a:schemeClr val="tx1"/>
                </a:solidFill>
                <a:latin typeface="Courier New" pitchFamily="49" charset="0"/>
                <a:ea typeface="Calibri" pitchFamily="34" charset="0"/>
                <a:cs typeface="Courier New" pitchFamily="49" charset="0"/>
              </a:rPr>
              <a:t>ort</a:t>
            </a:r>
            <a:r>
              <a:rPr kumimoji="0" lang="tr-TR" dirty="0" smtClean="0">
                <a:solidFill>
                  <a:schemeClr val="tx1"/>
                </a:solidFill>
                <a:latin typeface="Courier New" pitchFamily="49" charset="0"/>
                <a:ea typeface="Calibri" pitchFamily="34" charset="0"/>
                <a:cs typeface="Courier New" pitchFamily="49" charset="0"/>
              </a:rPr>
              <a:t> </a:t>
            </a:r>
            <a:r>
              <a:rPr kumimoji="0" lang="tr-TR" dirty="0" err="1" smtClean="0">
                <a:solidFill>
                  <a:srgbClr val="0000FF"/>
                </a:solidFill>
                <a:latin typeface="Courier New" pitchFamily="49" charset="0"/>
                <a:ea typeface="Calibri" pitchFamily="34" charset="0"/>
                <a:cs typeface="Courier New" pitchFamily="49" charset="0"/>
              </a:rPr>
              <a:t>output</a:t>
            </a:r>
            <a:endParaRPr kumimoji="0" lang="tr-TR" sz="1800" dirty="0" smtClean="0">
              <a:solidFill>
                <a:schemeClr val="tx1"/>
              </a:solidFill>
              <a:latin typeface="Arial" pitchFamily="34" charset="0"/>
              <a:cs typeface="Arial" pitchFamily="34" charset="0"/>
            </a:endParaRPr>
          </a:p>
          <a:p>
            <a:pPr marL="0" lvl="0" indent="450850" eaLnBrk="0" fontAlgn="base" hangingPunct="0">
              <a:spcBef>
                <a:spcPct val="0"/>
              </a:spcBef>
              <a:spcAft>
                <a:spcPct val="0"/>
              </a:spcAft>
              <a:buClrTx/>
              <a:buSzTx/>
              <a:buNone/>
            </a:pPr>
            <a:r>
              <a:rPr kumimoji="0" lang="tr-TR" dirty="0" err="1" smtClean="0">
                <a:solidFill>
                  <a:srgbClr val="0000FF"/>
                </a:solidFill>
                <a:latin typeface="Courier New" pitchFamily="49" charset="0"/>
                <a:ea typeface="Calibri" pitchFamily="34" charset="0"/>
                <a:cs typeface="Courier New" pitchFamily="49" charset="0"/>
              </a:rPr>
              <a:t>select</a:t>
            </a:r>
            <a:r>
              <a:rPr kumimoji="0" lang="tr-TR" dirty="0" smtClean="0">
                <a:solidFill>
                  <a:schemeClr val="tx1"/>
                </a:solidFill>
                <a:latin typeface="Courier New" pitchFamily="49" charset="0"/>
                <a:ea typeface="Calibri" pitchFamily="34" charset="0"/>
                <a:cs typeface="Courier New" pitchFamily="49" charset="0"/>
              </a:rPr>
              <a:t> @</a:t>
            </a:r>
            <a:r>
              <a:rPr kumimoji="0" lang="tr-TR" dirty="0" err="1" smtClean="0">
                <a:solidFill>
                  <a:schemeClr val="tx1"/>
                </a:solidFill>
                <a:latin typeface="Courier New" pitchFamily="49" charset="0"/>
                <a:ea typeface="Calibri" pitchFamily="34" charset="0"/>
                <a:cs typeface="Courier New" pitchFamily="49" charset="0"/>
              </a:rPr>
              <a:t>ort</a:t>
            </a:r>
            <a:endParaRPr kumimoji="0" lang="tr-TR" sz="4800" dirty="0" smtClean="0">
              <a:solidFill>
                <a:schemeClr val="tx1"/>
              </a:solidFill>
              <a:latin typeface="Arial" pitchFamily="34" charset="0"/>
              <a:cs typeface="Arial" pitchFamily="34" charset="0"/>
            </a:endParaRPr>
          </a:p>
          <a:p>
            <a:endParaRPr lang="tr-T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457200" y="115888"/>
            <a:ext cx="8077200" cy="914400"/>
          </a:xfrm>
        </p:spPr>
        <p:txBody>
          <a:bodyPr/>
          <a:lstStyle/>
          <a:p>
            <a:pPr algn="ctr"/>
            <a:r>
              <a:rPr lang="tr-TR" sz="3000" b="1" dirty="0">
                <a:solidFill>
                  <a:srgbClr val="D60093"/>
                </a:solidFill>
              </a:rPr>
              <a:t>9.4 TRİGGER</a:t>
            </a:r>
            <a:r>
              <a:rPr lang="tr-TR" dirty="0">
                <a:solidFill>
                  <a:srgbClr val="D60093"/>
                </a:solidFill>
              </a:rPr>
              <a:t> </a:t>
            </a:r>
          </a:p>
        </p:txBody>
      </p:sp>
      <p:sp>
        <p:nvSpPr>
          <p:cNvPr id="378883" name="Rectangle 3"/>
          <p:cNvSpPr>
            <a:spLocks noGrp="1" noChangeArrowheads="1"/>
          </p:cNvSpPr>
          <p:nvPr>
            <p:ph type="body" idx="1"/>
          </p:nvPr>
        </p:nvSpPr>
        <p:spPr>
          <a:xfrm>
            <a:off x="611560" y="908720"/>
            <a:ext cx="8077200" cy="5275262"/>
          </a:xfrm>
        </p:spPr>
        <p:txBody>
          <a:bodyPr/>
          <a:lstStyle/>
          <a:p>
            <a:r>
              <a:rPr lang="tr-TR" sz="2000" dirty="0" err="1" smtClean="0">
                <a:solidFill>
                  <a:schemeClr val="tx1"/>
                </a:solidFill>
              </a:rPr>
              <a:t>Trigger’lar</a:t>
            </a:r>
            <a:r>
              <a:rPr lang="tr-TR" sz="2000" dirty="0" smtClean="0">
                <a:solidFill>
                  <a:schemeClr val="tx1"/>
                </a:solidFill>
              </a:rPr>
              <a:t> </a:t>
            </a:r>
            <a:r>
              <a:rPr lang="tr-TR" sz="2000" dirty="0" err="1" smtClean="0">
                <a:solidFill>
                  <a:schemeClr val="tx1"/>
                </a:solidFill>
              </a:rPr>
              <a:t>Stored</a:t>
            </a:r>
            <a:r>
              <a:rPr lang="tr-TR" sz="2000" dirty="0" smtClean="0">
                <a:solidFill>
                  <a:schemeClr val="tx1"/>
                </a:solidFill>
              </a:rPr>
              <a:t> </a:t>
            </a:r>
            <a:r>
              <a:rPr lang="tr-TR" sz="2000" dirty="0" err="1" smtClean="0">
                <a:solidFill>
                  <a:schemeClr val="tx1"/>
                </a:solidFill>
              </a:rPr>
              <a:t>Procedure’lerin</a:t>
            </a:r>
            <a:r>
              <a:rPr lang="tr-TR" sz="2000" dirty="0" smtClean="0">
                <a:solidFill>
                  <a:schemeClr val="tx1"/>
                </a:solidFill>
              </a:rPr>
              <a:t> özel bir türüdür. </a:t>
            </a:r>
            <a:r>
              <a:rPr lang="tr-TR" sz="2000" dirty="0" err="1" smtClean="0">
                <a:solidFill>
                  <a:schemeClr val="tx1"/>
                </a:solidFill>
              </a:rPr>
              <a:t>Trigger’lar</a:t>
            </a:r>
            <a:r>
              <a:rPr lang="tr-TR" sz="2000" dirty="0" smtClean="0">
                <a:solidFill>
                  <a:schemeClr val="tx1"/>
                </a:solidFill>
              </a:rPr>
              <a:t> tablolara yapılan INSERT, UPDATE ya da DELETE işlemlerinin ardından otomatik olarak devreye girer ve çalışırlar. </a:t>
            </a:r>
            <a:r>
              <a:rPr lang="tr-TR" sz="2000" dirty="0" err="1" smtClean="0">
                <a:solidFill>
                  <a:schemeClr val="tx1"/>
                </a:solidFill>
              </a:rPr>
              <a:t>Trigger’lar</a:t>
            </a:r>
            <a:r>
              <a:rPr lang="tr-TR" sz="2000" dirty="0" smtClean="0">
                <a:solidFill>
                  <a:schemeClr val="tx1"/>
                </a:solidFill>
              </a:rPr>
              <a:t> özellikle veri işlemlerine karşı geliştirilmiş otomatik işlem mekanizmalarıdır ve doğrudan işletilemezler. Bir tabloda çok sayıda </a:t>
            </a:r>
            <a:r>
              <a:rPr lang="tr-TR" sz="2000" dirty="0" err="1" smtClean="0">
                <a:solidFill>
                  <a:schemeClr val="tx1"/>
                </a:solidFill>
              </a:rPr>
              <a:t>trigger</a:t>
            </a:r>
            <a:r>
              <a:rPr lang="tr-TR" sz="2000" dirty="0" smtClean="0">
                <a:solidFill>
                  <a:schemeClr val="tx1"/>
                </a:solidFill>
              </a:rPr>
              <a:t> olabilir. Örneğin öğrencilerin notları veri tabanına girildiğinde bir başka tablo öğrencilere ait istatistikleri tutuyorsa bu tablodaki veriler </a:t>
            </a:r>
            <a:r>
              <a:rPr lang="tr-TR" sz="2000" dirty="0" err="1" smtClean="0">
                <a:solidFill>
                  <a:schemeClr val="tx1"/>
                </a:solidFill>
              </a:rPr>
              <a:t>trigger’lar</a:t>
            </a:r>
            <a:r>
              <a:rPr lang="tr-TR" sz="2000" dirty="0" smtClean="0">
                <a:solidFill>
                  <a:schemeClr val="tx1"/>
                </a:solidFill>
              </a:rPr>
              <a:t> sayesinde otomatik olarak güncellenebilirler. </a:t>
            </a:r>
          </a:p>
          <a:p>
            <a:endParaRPr lang="tr-TR" sz="2000" dirty="0" smtClean="0"/>
          </a:p>
          <a:p>
            <a:endParaRPr lang="tr-TR" sz="2000" dirty="0" smtClean="0"/>
          </a:p>
          <a:p>
            <a:endParaRPr lang="tr-TR" sz="2000" dirty="0" smtClean="0"/>
          </a:p>
          <a:p>
            <a:endParaRPr lang="tr-TR" sz="2000" dirty="0" smtClean="0"/>
          </a:p>
          <a:p>
            <a:pPr>
              <a:buFontTx/>
              <a:buNone/>
            </a:pPr>
            <a:endParaRPr lang="tr-TR" sz="2000" dirty="0"/>
          </a:p>
        </p:txBody>
      </p:sp>
      <p:graphicFrame>
        <p:nvGraphicFramePr>
          <p:cNvPr id="5" name="4 Tablo"/>
          <p:cNvGraphicFramePr>
            <a:graphicFrameLocks noGrp="1"/>
          </p:cNvGraphicFramePr>
          <p:nvPr/>
        </p:nvGraphicFramePr>
        <p:xfrm>
          <a:off x="3347864" y="4221088"/>
          <a:ext cx="1440160" cy="2103120"/>
        </p:xfrm>
        <a:graphic>
          <a:graphicData uri="http://schemas.openxmlformats.org/drawingml/2006/table">
            <a:tbl>
              <a:tblPr firstRow="1">
                <a:tableStyleId>{284E427A-3D55-4303-BF80-6455036E1DE7}</a:tableStyleId>
              </a:tblPr>
              <a:tblGrid>
                <a:gridCol w="1440160"/>
              </a:tblGrid>
              <a:tr h="360040">
                <a:tc>
                  <a:txBody>
                    <a:bodyPr/>
                    <a:lstStyle/>
                    <a:p>
                      <a:pPr algn="just">
                        <a:lnSpc>
                          <a:spcPct val="150000"/>
                        </a:lnSpc>
                        <a:spcBef>
                          <a:spcPts val="600"/>
                        </a:spcBef>
                        <a:spcAft>
                          <a:spcPts val="600"/>
                        </a:spcAft>
                      </a:pPr>
                      <a:r>
                        <a:rPr lang="tr-TR" sz="1600" dirty="0">
                          <a:effectLst>
                            <a:outerShdw blurRad="38100" dist="38100" dir="2700000" algn="tl">
                              <a:srgbClr val="000000">
                                <a:alpha val="43137"/>
                              </a:srgbClr>
                            </a:outerShdw>
                          </a:effectLst>
                        </a:rPr>
                        <a:t>Tablo_adı</a:t>
                      </a:r>
                      <a:endParaRPr lang="tr-TR" sz="1600" dirty="0">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r>
              <a:tr h="574040">
                <a:tc>
                  <a:txBody>
                    <a:bodyPr/>
                    <a:lstStyle/>
                    <a:p>
                      <a:pPr algn="just">
                        <a:lnSpc>
                          <a:spcPct val="150000"/>
                        </a:lnSpc>
                        <a:spcBef>
                          <a:spcPts val="600"/>
                        </a:spcBef>
                        <a:spcAft>
                          <a:spcPts val="600"/>
                        </a:spcAft>
                      </a:pPr>
                      <a:r>
                        <a:rPr lang="tr-TR" sz="1400" dirty="0" err="1"/>
                        <a:t>Sinif</a:t>
                      </a:r>
                      <a:r>
                        <a:rPr lang="tr-TR" sz="1400" dirty="0"/>
                        <a:t>_</a:t>
                      </a:r>
                      <a:r>
                        <a:rPr lang="tr-TR" sz="1400" dirty="0" err="1"/>
                        <a:t>ort</a:t>
                      </a:r>
                      <a:endParaRPr lang="tr-TR" sz="1400" dirty="0"/>
                    </a:p>
                    <a:p>
                      <a:pPr algn="just">
                        <a:lnSpc>
                          <a:spcPct val="150000"/>
                        </a:lnSpc>
                        <a:spcBef>
                          <a:spcPts val="600"/>
                        </a:spcBef>
                        <a:spcAft>
                          <a:spcPts val="600"/>
                        </a:spcAft>
                      </a:pPr>
                      <a:r>
                        <a:rPr lang="tr-TR" sz="1400" dirty="0"/>
                        <a:t>Kız_</a:t>
                      </a:r>
                      <a:r>
                        <a:rPr lang="tr-TR" sz="1400" dirty="0" err="1"/>
                        <a:t>ort</a:t>
                      </a:r>
                      <a:endParaRPr lang="tr-TR" sz="1400" dirty="0"/>
                    </a:p>
                    <a:p>
                      <a:pPr algn="just">
                        <a:lnSpc>
                          <a:spcPct val="150000"/>
                        </a:lnSpc>
                        <a:spcBef>
                          <a:spcPts val="600"/>
                        </a:spcBef>
                        <a:spcAft>
                          <a:spcPts val="600"/>
                        </a:spcAft>
                      </a:pPr>
                      <a:r>
                        <a:rPr lang="tr-TR" sz="1400" dirty="0"/>
                        <a:t>Erkek_</a:t>
                      </a:r>
                      <a:r>
                        <a:rPr lang="tr-TR" sz="1400" dirty="0" err="1"/>
                        <a:t>ort</a:t>
                      </a:r>
                      <a:endParaRPr lang="tr-TR" sz="1400" dirty="0"/>
                    </a:p>
                    <a:p>
                      <a:pPr algn="just">
                        <a:lnSpc>
                          <a:spcPct val="150000"/>
                        </a:lnSpc>
                        <a:spcBef>
                          <a:spcPts val="600"/>
                        </a:spcBef>
                        <a:spcAft>
                          <a:spcPts val="600"/>
                        </a:spcAft>
                      </a:pPr>
                      <a:r>
                        <a:rPr lang="tr-TR" sz="1400" dirty="0"/>
                        <a:t>Sınıf</a:t>
                      </a:r>
                      <a:endParaRPr lang="tr-TR" sz="1400" dirty="0">
                        <a:latin typeface="Arial" pitchFamily="34" charset="0"/>
                        <a:ea typeface="Calibri"/>
                        <a:cs typeface="Arial" pitchFamily="34" charset="0"/>
                      </a:endParaRPr>
                    </a:p>
                  </a:txBody>
                  <a:tcPr marL="68580" marR="68580" marT="0" marB="0"/>
                </a:tc>
              </a:tr>
            </a:tbl>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79907" name="Rectangle 3"/>
          <p:cNvSpPr>
            <a:spLocks noGrp="1" noChangeArrowheads="1"/>
          </p:cNvSpPr>
          <p:nvPr>
            <p:ph type="body" idx="1"/>
          </p:nvPr>
        </p:nvSpPr>
        <p:spPr>
          <a:xfrm>
            <a:off x="467544" y="836712"/>
            <a:ext cx="8077200" cy="4824412"/>
          </a:xfrm>
        </p:spPr>
        <p:txBody>
          <a:bodyPr/>
          <a:lstStyle/>
          <a:p>
            <a:pPr>
              <a:lnSpc>
                <a:spcPct val="105000"/>
              </a:lnSpc>
            </a:pPr>
            <a:r>
              <a:rPr lang="tr-TR" sz="2000" dirty="0" err="1">
                <a:solidFill>
                  <a:schemeClr val="tx1"/>
                </a:solidFill>
                <a:latin typeface="Arial" pitchFamily="34" charset="0"/>
                <a:cs typeface="Arial" pitchFamily="34" charset="0"/>
              </a:rPr>
              <a:t>Trigger</a:t>
            </a:r>
            <a:r>
              <a:rPr lang="tr-TR" sz="2000" dirty="0">
                <a:solidFill>
                  <a:schemeClr val="tx1"/>
                </a:solidFill>
                <a:latin typeface="Arial" pitchFamily="34" charset="0"/>
                <a:cs typeface="Arial" pitchFamily="34" charset="0"/>
              </a:rPr>
              <a:t> oluşturmak için </a:t>
            </a:r>
            <a:r>
              <a:rPr lang="tr-TR" sz="2000" u="sng" dirty="0">
                <a:solidFill>
                  <a:schemeClr val="tx1"/>
                </a:solidFill>
                <a:latin typeface="Arial" pitchFamily="34" charset="0"/>
                <a:cs typeface="Arial" pitchFamily="34" charset="0"/>
              </a:rPr>
              <a:t>CERATE TRİGGER </a:t>
            </a:r>
            <a:r>
              <a:rPr lang="tr-TR" sz="2000" dirty="0">
                <a:solidFill>
                  <a:schemeClr val="tx1"/>
                </a:solidFill>
                <a:latin typeface="Arial" pitchFamily="34" charset="0"/>
                <a:cs typeface="Arial" pitchFamily="34" charset="0"/>
              </a:rPr>
              <a:t>deyimi kullanılır. </a:t>
            </a:r>
            <a:r>
              <a:rPr lang="tr-TR" sz="2000" dirty="0" err="1">
                <a:solidFill>
                  <a:schemeClr val="tx1"/>
                </a:solidFill>
                <a:latin typeface="Arial" pitchFamily="34" charset="0"/>
                <a:cs typeface="Arial" pitchFamily="34" charset="0"/>
              </a:rPr>
              <a:t>Trigger’lar</a:t>
            </a:r>
            <a:r>
              <a:rPr lang="tr-TR" sz="2000" dirty="0">
                <a:solidFill>
                  <a:schemeClr val="tx1"/>
                </a:solidFill>
                <a:latin typeface="Arial" pitchFamily="34" charset="0"/>
                <a:cs typeface="Arial" pitchFamily="34" charset="0"/>
              </a:rPr>
              <a:t> tabloya uygulanan herhangi bir INSERT, UPDATE ya da DELETE işlemlerinden hemen sonra çalışırlar. Bu olaylardan istenilen herhangi biri kullanılabilir. </a:t>
            </a:r>
            <a:r>
              <a:rPr lang="tr-TR" sz="2000" dirty="0" err="1">
                <a:solidFill>
                  <a:schemeClr val="tx1"/>
                </a:solidFill>
                <a:latin typeface="Arial" pitchFamily="34" charset="0"/>
                <a:cs typeface="Arial" pitchFamily="34" charset="0"/>
              </a:rPr>
              <a:t>Check</a:t>
            </a:r>
            <a:r>
              <a:rPr lang="tr-TR" sz="2000" dirty="0">
                <a:solidFill>
                  <a:schemeClr val="tx1"/>
                </a:solidFill>
                <a:latin typeface="Arial" pitchFamily="34" charset="0"/>
                <a:cs typeface="Arial" pitchFamily="34" charset="0"/>
              </a:rPr>
              <a:t>, </a:t>
            </a:r>
            <a:r>
              <a:rPr lang="tr-TR" sz="2000" dirty="0" err="1" smtClean="0">
                <a:solidFill>
                  <a:schemeClr val="tx1"/>
                </a:solidFill>
                <a:latin typeface="Arial" pitchFamily="34" charset="0"/>
                <a:cs typeface="Arial" pitchFamily="34" charset="0"/>
              </a:rPr>
              <a:t>Unique</a:t>
            </a:r>
            <a:r>
              <a:rPr lang="tr-TR" sz="2000" dirty="0" smtClean="0">
                <a:solidFill>
                  <a:schemeClr val="tx1"/>
                </a:solidFill>
                <a:latin typeface="Arial" pitchFamily="34" charset="0"/>
                <a:cs typeface="Arial" pitchFamily="34" charset="0"/>
              </a:rPr>
              <a:t> </a:t>
            </a:r>
            <a:r>
              <a:rPr lang="tr-TR" sz="2000" dirty="0" err="1" smtClean="0">
                <a:solidFill>
                  <a:schemeClr val="tx1"/>
                </a:solidFill>
                <a:latin typeface="Arial" pitchFamily="34" charset="0"/>
                <a:cs typeface="Arial" pitchFamily="34" charset="0"/>
              </a:rPr>
              <a:t>Key</a:t>
            </a:r>
            <a:r>
              <a:rPr lang="tr-TR" sz="2000" dirty="0" smtClean="0">
                <a:solidFill>
                  <a:schemeClr val="tx1"/>
                </a:solidFill>
                <a:latin typeface="Arial" pitchFamily="34" charset="0"/>
                <a:cs typeface="Arial" pitchFamily="34" charset="0"/>
              </a:rPr>
              <a:t>, </a:t>
            </a:r>
            <a:r>
              <a:rPr lang="tr-TR" sz="2000" dirty="0" err="1">
                <a:solidFill>
                  <a:schemeClr val="tx1"/>
                </a:solidFill>
                <a:latin typeface="Arial" pitchFamily="34" charset="0"/>
                <a:cs typeface="Arial" pitchFamily="34" charset="0"/>
              </a:rPr>
              <a:t>Primary</a:t>
            </a:r>
            <a:r>
              <a:rPr lang="tr-TR" sz="2000" dirty="0">
                <a:solidFill>
                  <a:schemeClr val="tx1"/>
                </a:solidFill>
                <a:latin typeface="Arial" pitchFamily="34" charset="0"/>
                <a:cs typeface="Arial" pitchFamily="34" charset="0"/>
              </a:rPr>
              <a:t> </a:t>
            </a:r>
            <a:r>
              <a:rPr lang="tr-TR" sz="2000" dirty="0" err="1" smtClean="0">
                <a:solidFill>
                  <a:schemeClr val="tx1"/>
                </a:solidFill>
                <a:latin typeface="Arial" pitchFamily="34" charset="0"/>
                <a:cs typeface="Arial" pitchFamily="34" charset="0"/>
              </a:rPr>
              <a:t>Key</a:t>
            </a:r>
            <a:r>
              <a:rPr lang="tr-TR" sz="2000" dirty="0" smtClean="0">
                <a:solidFill>
                  <a:schemeClr val="tx1"/>
                </a:solidFill>
                <a:latin typeface="Arial" pitchFamily="34" charset="0"/>
                <a:cs typeface="Arial" pitchFamily="34" charset="0"/>
              </a:rPr>
              <a:t>,</a:t>
            </a:r>
            <a:r>
              <a:rPr lang="tr-TR" sz="2000" dirty="0" err="1" smtClean="0">
                <a:solidFill>
                  <a:schemeClr val="tx1"/>
                </a:solidFill>
                <a:latin typeface="Arial" pitchFamily="34" charset="0"/>
                <a:cs typeface="Arial" pitchFamily="34" charset="0"/>
              </a:rPr>
              <a:t>Foign</a:t>
            </a:r>
            <a:r>
              <a:rPr lang="tr-TR" sz="2000" dirty="0" smtClean="0">
                <a:solidFill>
                  <a:schemeClr val="tx1"/>
                </a:solidFill>
                <a:latin typeface="Arial" pitchFamily="34" charset="0"/>
                <a:cs typeface="Arial" pitchFamily="34" charset="0"/>
              </a:rPr>
              <a:t> </a:t>
            </a:r>
            <a:r>
              <a:rPr lang="tr-TR" sz="2000" dirty="0" err="1" smtClean="0">
                <a:solidFill>
                  <a:schemeClr val="tx1"/>
                </a:solidFill>
                <a:latin typeface="Arial" pitchFamily="34" charset="0"/>
                <a:cs typeface="Arial" pitchFamily="34" charset="0"/>
              </a:rPr>
              <a:t>Key</a:t>
            </a:r>
            <a:r>
              <a:rPr lang="tr-TR" sz="2000" dirty="0" smtClean="0">
                <a:solidFill>
                  <a:schemeClr val="tx1"/>
                </a:solidFill>
                <a:latin typeface="Arial" pitchFamily="34" charset="0"/>
                <a:cs typeface="Arial" pitchFamily="34" charset="0"/>
              </a:rPr>
              <a:t> </a:t>
            </a:r>
            <a:r>
              <a:rPr lang="tr-TR" sz="2000" dirty="0">
                <a:solidFill>
                  <a:schemeClr val="tx1"/>
                </a:solidFill>
                <a:latin typeface="Arial" pitchFamily="34" charset="0"/>
                <a:cs typeface="Arial" pitchFamily="34" charset="0"/>
              </a:rPr>
              <a:t>vb. kısıtlamalar INSERT, UPDATE, DELETE işlemlerinden önce kontrol edilirler.</a:t>
            </a:r>
          </a:p>
          <a:p>
            <a:pPr>
              <a:lnSpc>
                <a:spcPct val="105000"/>
              </a:lnSpc>
              <a:buFontTx/>
              <a:buNone/>
            </a:pPr>
            <a:endParaRPr lang="tr-TR" sz="2000" u="sng" dirty="0">
              <a:solidFill>
                <a:schemeClr val="tx1"/>
              </a:solidFill>
              <a:latin typeface="Arial" pitchFamily="34" charset="0"/>
              <a:cs typeface="Arial" pitchFamily="34" charset="0"/>
            </a:endParaRPr>
          </a:p>
          <a:p>
            <a:pPr>
              <a:lnSpc>
                <a:spcPct val="105000"/>
              </a:lnSpc>
            </a:pPr>
            <a:r>
              <a:rPr lang="tr-TR" sz="2000" b="1" u="sng" dirty="0">
                <a:solidFill>
                  <a:srgbClr val="D60093"/>
                </a:solidFill>
                <a:latin typeface="Arial" pitchFamily="34" charset="0"/>
                <a:cs typeface="Arial" pitchFamily="34" charset="0"/>
              </a:rPr>
              <a:t>Kullanılışı: </a:t>
            </a:r>
            <a:r>
              <a:rPr lang="tr-TR" sz="2000" b="1" dirty="0">
                <a:solidFill>
                  <a:schemeClr val="accent2"/>
                </a:solidFill>
                <a:latin typeface="Arial" pitchFamily="34" charset="0"/>
                <a:cs typeface="Arial" pitchFamily="34" charset="0"/>
              </a:rPr>
              <a:t>CREATE TRIGGER</a:t>
            </a:r>
            <a:r>
              <a:rPr lang="tr-TR" sz="2000" b="1" dirty="0">
                <a:solidFill>
                  <a:schemeClr val="tx1"/>
                </a:solidFill>
                <a:latin typeface="Arial" pitchFamily="34" charset="0"/>
                <a:cs typeface="Arial" pitchFamily="34" charset="0"/>
              </a:rPr>
              <a:t> </a:t>
            </a:r>
            <a:r>
              <a:rPr lang="tr-TR" sz="2000" b="1" dirty="0" err="1">
                <a:solidFill>
                  <a:schemeClr val="tx1"/>
                </a:solidFill>
                <a:latin typeface="Arial" pitchFamily="34" charset="0"/>
                <a:cs typeface="Arial" pitchFamily="34" charset="0"/>
              </a:rPr>
              <a:t>trg</a:t>
            </a:r>
            <a:r>
              <a:rPr lang="tr-TR" sz="2000" b="1" dirty="0">
                <a:solidFill>
                  <a:schemeClr val="tx1"/>
                </a:solidFill>
                <a:latin typeface="Arial" pitchFamily="34" charset="0"/>
                <a:cs typeface="Arial" pitchFamily="34" charset="0"/>
              </a:rPr>
              <a:t>_adi </a:t>
            </a:r>
            <a:r>
              <a:rPr lang="tr-TR" sz="2000" b="1" dirty="0">
                <a:solidFill>
                  <a:schemeClr val="accent2"/>
                </a:solidFill>
                <a:latin typeface="Arial" pitchFamily="34" charset="0"/>
                <a:cs typeface="Arial" pitchFamily="34" charset="0"/>
              </a:rPr>
              <a:t>ON</a:t>
            </a:r>
            <a:r>
              <a:rPr lang="tr-TR" sz="2000" b="1" dirty="0">
                <a:solidFill>
                  <a:schemeClr val="tx1"/>
                </a:solidFill>
                <a:latin typeface="Arial" pitchFamily="34" charset="0"/>
                <a:cs typeface="Arial" pitchFamily="34" charset="0"/>
              </a:rPr>
              <a:t> tablo_adi </a:t>
            </a:r>
            <a:r>
              <a:rPr lang="tr-TR" sz="2000" b="1" dirty="0">
                <a:solidFill>
                  <a:schemeClr val="accent2"/>
                </a:solidFill>
                <a:latin typeface="Arial" pitchFamily="34" charset="0"/>
                <a:cs typeface="Arial" pitchFamily="34" charset="0"/>
              </a:rPr>
              <a:t>FOR UPDATE</a:t>
            </a:r>
            <a:r>
              <a:rPr lang="tr-TR" sz="2000" b="1" dirty="0">
                <a:solidFill>
                  <a:schemeClr val="tx1"/>
                </a:solidFill>
                <a:latin typeface="Arial" pitchFamily="34" charset="0"/>
                <a:cs typeface="Arial" pitchFamily="34" charset="0"/>
              </a:rPr>
              <a:t>, </a:t>
            </a:r>
            <a:r>
              <a:rPr lang="tr-TR" sz="2000" b="1" dirty="0">
                <a:solidFill>
                  <a:schemeClr val="accent2"/>
                </a:solidFill>
                <a:latin typeface="Arial" pitchFamily="34" charset="0"/>
                <a:cs typeface="Arial" pitchFamily="34" charset="0"/>
              </a:rPr>
              <a:t>INSERT</a:t>
            </a:r>
            <a:r>
              <a:rPr lang="tr-TR" sz="2000" b="1" dirty="0">
                <a:solidFill>
                  <a:schemeClr val="tx1"/>
                </a:solidFill>
                <a:latin typeface="Arial" pitchFamily="34" charset="0"/>
                <a:cs typeface="Arial" pitchFamily="34" charset="0"/>
              </a:rPr>
              <a:t>, </a:t>
            </a:r>
            <a:r>
              <a:rPr lang="tr-TR" sz="2000" b="1" dirty="0">
                <a:solidFill>
                  <a:schemeClr val="accent2"/>
                </a:solidFill>
                <a:latin typeface="Arial" pitchFamily="34" charset="0"/>
                <a:cs typeface="Arial" pitchFamily="34" charset="0"/>
              </a:rPr>
              <a:t>DELETE AS</a:t>
            </a:r>
            <a:r>
              <a:rPr lang="tr-TR" sz="2000" b="1" dirty="0">
                <a:solidFill>
                  <a:schemeClr val="tx1"/>
                </a:solidFill>
                <a:latin typeface="Arial" pitchFamily="34" charset="0"/>
                <a:cs typeface="Arial" pitchFamily="34" charset="0"/>
              </a:rPr>
              <a:t> SQL deyimleri</a:t>
            </a:r>
          </a:p>
          <a:p>
            <a:pPr>
              <a:lnSpc>
                <a:spcPct val="105000"/>
              </a:lnSpc>
            </a:pPr>
            <a:endParaRPr lang="tr-TR" sz="2000" b="1" dirty="0">
              <a:solidFill>
                <a:schemeClr val="tx1"/>
              </a:solidFill>
              <a:latin typeface="Arial" pitchFamily="34" charset="0"/>
              <a:cs typeface="Arial" pitchFamily="34" charset="0"/>
            </a:endParaRPr>
          </a:p>
          <a:p>
            <a:pPr>
              <a:lnSpc>
                <a:spcPct val="105000"/>
              </a:lnSpc>
            </a:pPr>
            <a:r>
              <a:rPr lang="tr-TR" sz="2000" dirty="0" err="1">
                <a:solidFill>
                  <a:schemeClr val="tx1"/>
                </a:solidFill>
                <a:latin typeface="Arial" pitchFamily="34" charset="0"/>
                <a:cs typeface="Arial" pitchFamily="34" charset="0"/>
              </a:rPr>
              <a:t>Trigger’lar</a:t>
            </a:r>
            <a:r>
              <a:rPr lang="tr-TR" sz="2000" dirty="0">
                <a:solidFill>
                  <a:schemeClr val="tx1"/>
                </a:solidFill>
                <a:latin typeface="Arial" pitchFamily="34" charset="0"/>
                <a:cs typeface="Arial" pitchFamily="34" charset="0"/>
              </a:rPr>
              <a:t> genellikle programların gerektirdiği bütünlüğü sağlamak için kullanılır. </a:t>
            </a:r>
            <a:r>
              <a:rPr lang="tr-TR" sz="2000" dirty="0" err="1">
                <a:solidFill>
                  <a:schemeClr val="tx1"/>
                </a:solidFill>
                <a:latin typeface="Arial" pitchFamily="34" charset="0"/>
                <a:cs typeface="Arial" pitchFamily="34" charset="0"/>
              </a:rPr>
              <a:t>Trigger’lar</a:t>
            </a:r>
            <a:r>
              <a:rPr lang="tr-TR" sz="2000" dirty="0">
                <a:solidFill>
                  <a:schemeClr val="tx1"/>
                </a:solidFill>
                <a:latin typeface="Arial" pitchFamily="34" charset="0"/>
                <a:cs typeface="Arial" pitchFamily="34" charset="0"/>
              </a:rPr>
              <a:t> çalıştırılırken </a:t>
            </a:r>
            <a:r>
              <a:rPr lang="tr-TR" sz="2000" dirty="0" err="1">
                <a:solidFill>
                  <a:schemeClr val="tx1"/>
                </a:solidFill>
                <a:latin typeface="Arial" pitchFamily="34" charset="0"/>
                <a:cs typeface="Arial" pitchFamily="34" charset="0"/>
              </a:rPr>
              <a:t>Primary</a:t>
            </a:r>
            <a:r>
              <a:rPr lang="tr-TR" sz="2000" dirty="0">
                <a:solidFill>
                  <a:schemeClr val="tx1"/>
                </a:solidFill>
                <a:latin typeface="Arial" pitchFamily="34" charset="0"/>
                <a:cs typeface="Arial" pitchFamily="34" charset="0"/>
              </a:rPr>
              <a:t> </a:t>
            </a:r>
            <a:r>
              <a:rPr lang="tr-TR" sz="2000" dirty="0" err="1">
                <a:solidFill>
                  <a:schemeClr val="tx1"/>
                </a:solidFill>
                <a:latin typeface="Arial" pitchFamily="34" charset="0"/>
                <a:cs typeface="Arial" pitchFamily="34" charset="0"/>
              </a:rPr>
              <a:t>Key</a:t>
            </a:r>
            <a:r>
              <a:rPr lang="tr-TR" sz="2000" dirty="0">
                <a:solidFill>
                  <a:schemeClr val="tx1"/>
                </a:solidFill>
                <a:latin typeface="Arial" pitchFamily="34" charset="0"/>
                <a:cs typeface="Arial" pitchFamily="34" charset="0"/>
              </a:rPr>
              <a:t> veya </a:t>
            </a:r>
            <a:r>
              <a:rPr lang="tr-TR" sz="2000" dirty="0" err="1">
                <a:solidFill>
                  <a:schemeClr val="tx1"/>
                </a:solidFill>
                <a:latin typeface="Arial" pitchFamily="34" charset="0"/>
                <a:cs typeface="Arial" pitchFamily="34" charset="0"/>
              </a:rPr>
              <a:t>Foreign</a:t>
            </a:r>
            <a:r>
              <a:rPr lang="tr-TR" sz="2000" dirty="0">
                <a:solidFill>
                  <a:schemeClr val="tx1"/>
                </a:solidFill>
                <a:latin typeface="Arial" pitchFamily="34" charset="0"/>
                <a:cs typeface="Arial" pitchFamily="34" charset="0"/>
              </a:rPr>
              <a:t> </a:t>
            </a:r>
            <a:r>
              <a:rPr lang="tr-TR" sz="2000" dirty="0" err="1">
                <a:solidFill>
                  <a:schemeClr val="tx1"/>
                </a:solidFill>
                <a:latin typeface="Arial" pitchFamily="34" charset="0"/>
                <a:cs typeface="Arial" pitchFamily="34" charset="0"/>
              </a:rPr>
              <a:t>Key</a:t>
            </a:r>
            <a:r>
              <a:rPr lang="tr-TR" sz="2000" dirty="0">
                <a:solidFill>
                  <a:schemeClr val="tx1"/>
                </a:solidFill>
                <a:latin typeface="Arial" pitchFamily="34" charset="0"/>
                <a:cs typeface="Arial" pitchFamily="34" charset="0"/>
              </a:rPr>
              <a:t> gibi kısıtlamalar bozulursa bu </a:t>
            </a:r>
            <a:r>
              <a:rPr lang="tr-TR" sz="2000" dirty="0" err="1">
                <a:solidFill>
                  <a:schemeClr val="tx1"/>
                </a:solidFill>
                <a:latin typeface="Arial" pitchFamily="34" charset="0"/>
                <a:cs typeface="Arial" pitchFamily="34" charset="0"/>
              </a:rPr>
              <a:t>trigger’lar</a:t>
            </a:r>
            <a:r>
              <a:rPr lang="tr-TR" sz="2000" dirty="0">
                <a:solidFill>
                  <a:schemeClr val="tx1"/>
                </a:solidFill>
                <a:latin typeface="Arial" pitchFamily="34" charset="0"/>
                <a:cs typeface="Arial" pitchFamily="34" charset="0"/>
              </a:rPr>
              <a:t> işletilemezler.</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80931" name="Rectangle 3"/>
          <p:cNvSpPr>
            <a:spLocks noGrp="1" noChangeArrowheads="1"/>
          </p:cNvSpPr>
          <p:nvPr>
            <p:ph type="body" idx="1"/>
          </p:nvPr>
        </p:nvSpPr>
        <p:spPr>
          <a:xfrm>
            <a:off x="323528" y="260623"/>
            <a:ext cx="8928422" cy="4824561"/>
          </a:xfrm>
        </p:spPr>
        <p:txBody>
          <a:bodyPr/>
          <a:lstStyle/>
          <a:p>
            <a:pPr>
              <a:lnSpc>
                <a:spcPct val="105000"/>
              </a:lnSpc>
            </a:pPr>
            <a:r>
              <a:rPr lang="tr-TR" sz="2000" b="1" dirty="0">
                <a:solidFill>
                  <a:srgbClr val="D60093"/>
                </a:solidFill>
                <a:effectLst>
                  <a:outerShdw blurRad="38100" dist="38100" dir="2700000" algn="tl">
                    <a:srgbClr val="000000">
                      <a:alpha val="43137"/>
                    </a:srgbClr>
                  </a:outerShdw>
                </a:effectLst>
                <a:latin typeface="Arial" pitchFamily="34" charset="0"/>
                <a:cs typeface="Arial" pitchFamily="34" charset="0"/>
              </a:rPr>
              <a:t>Örnek</a:t>
            </a:r>
            <a:r>
              <a:rPr lang="tr-TR" sz="2000" dirty="0">
                <a:solidFill>
                  <a:srgbClr val="D60093"/>
                </a:solidFill>
                <a:effectLst>
                  <a:outerShdw blurRad="38100" dist="38100" dir="2700000" algn="tl">
                    <a:srgbClr val="000000">
                      <a:alpha val="43137"/>
                    </a:srgbClr>
                  </a:outerShdw>
                </a:effectLst>
                <a:latin typeface="Arial" pitchFamily="34" charset="0"/>
                <a:cs typeface="Arial" pitchFamily="34" charset="0"/>
              </a:rPr>
              <a:t>: </a:t>
            </a:r>
            <a:r>
              <a:rPr lang="tr-TR" sz="2000" dirty="0">
                <a:solidFill>
                  <a:schemeClr val="tx1"/>
                </a:solidFill>
                <a:latin typeface="Arial" pitchFamily="34" charset="0"/>
                <a:cs typeface="Arial" pitchFamily="34" charset="0"/>
              </a:rPr>
              <a:t>Bir öğrenciye ait not değiştirildiğinde sınıf ortalamasını otomatik olarak güncelleyen bir </a:t>
            </a:r>
            <a:r>
              <a:rPr lang="tr-TR" sz="2000" dirty="0" err="1">
                <a:solidFill>
                  <a:schemeClr val="tx1"/>
                </a:solidFill>
                <a:latin typeface="Arial" pitchFamily="34" charset="0"/>
                <a:cs typeface="Arial" pitchFamily="34" charset="0"/>
              </a:rPr>
              <a:t>trigger</a:t>
            </a:r>
            <a:r>
              <a:rPr lang="tr-TR" sz="2000" dirty="0">
                <a:solidFill>
                  <a:schemeClr val="tx1"/>
                </a:solidFill>
                <a:latin typeface="Arial" pitchFamily="34" charset="0"/>
                <a:cs typeface="Arial" pitchFamily="34" charset="0"/>
              </a:rPr>
              <a:t> oluşturunuz.</a:t>
            </a:r>
          </a:p>
          <a:p>
            <a:pPr>
              <a:lnSpc>
                <a:spcPct val="105000"/>
              </a:lnSpc>
            </a:pPr>
            <a:endParaRPr lang="tr-TR" sz="2000" dirty="0">
              <a:solidFill>
                <a:schemeClr val="tx1"/>
              </a:solidFill>
              <a:latin typeface="Arial" pitchFamily="34" charset="0"/>
              <a:cs typeface="Arial" pitchFamily="34" charset="0"/>
            </a:endParaRPr>
          </a:p>
          <a:p>
            <a:pPr>
              <a:lnSpc>
                <a:spcPct val="105000"/>
              </a:lnSpc>
              <a:buFontTx/>
              <a:buNone/>
            </a:pPr>
            <a:r>
              <a:rPr lang="tr-TR" sz="2000" b="1" dirty="0">
                <a:solidFill>
                  <a:schemeClr val="tx1"/>
                </a:solidFill>
                <a:latin typeface="Arial" pitchFamily="34" charset="0"/>
                <a:cs typeface="Arial" pitchFamily="34" charset="0"/>
              </a:rPr>
              <a:t>     </a:t>
            </a:r>
          </a:p>
          <a:p>
            <a:pPr>
              <a:lnSpc>
                <a:spcPct val="105000"/>
              </a:lnSpc>
              <a:buFontTx/>
              <a:buNone/>
            </a:pPr>
            <a:endParaRPr lang="tr-TR" sz="2000" b="1" dirty="0">
              <a:solidFill>
                <a:schemeClr val="tx1"/>
              </a:solidFill>
              <a:latin typeface="Arial" pitchFamily="34" charset="0"/>
              <a:cs typeface="Arial" pitchFamily="34" charset="0"/>
            </a:endParaRPr>
          </a:p>
          <a:p>
            <a:pPr>
              <a:lnSpc>
                <a:spcPct val="105000"/>
              </a:lnSpc>
              <a:buFontTx/>
              <a:buNone/>
            </a:pPr>
            <a:endParaRPr lang="tr-TR" sz="2000" b="1" dirty="0">
              <a:solidFill>
                <a:schemeClr val="tx1"/>
              </a:solidFill>
              <a:latin typeface="Arial" pitchFamily="34" charset="0"/>
              <a:cs typeface="Arial" pitchFamily="34" charset="0"/>
            </a:endParaRP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CREATE TRIGGER</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guncelle</a:t>
            </a: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ON</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ogrenci</a:t>
            </a:r>
            <a:endParaRPr lang="tr-TR" sz="1800" b="1" dirty="0">
              <a:solidFill>
                <a:schemeClr val="tx1"/>
              </a:solidFill>
              <a:latin typeface="Arial" pitchFamily="34" charset="0"/>
              <a:cs typeface="Arial" pitchFamily="34" charset="0"/>
            </a:endParaRP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FOR UPDATE</a:t>
            </a: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DELETE</a:t>
            </a: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AS</a:t>
            </a: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UPDATE</a:t>
            </a:r>
            <a:r>
              <a:rPr lang="tr-TR" sz="1800" b="1" dirty="0">
                <a:solidFill>
                  <a:schemeClr val="tx1"/>
                </a:solidFill>
                <a:latin typeface="Arial" pitchFamily="34" charset="0"/>
                <a:cs typeface="Arial" pitchFamily="34" charset="0"/>
              </a:rPr>
              <a:t> istatistik </a:t>
            </a:r>
            <a:r>
              <a:rPr lang="tr-TR" sz="1800" b="1" dirty="0">
                <a:solidFill>
                  <a:schemeClr val="accent2"/>
                </a:solidFill>
                <a:latin typeface="Arial" pitchFamily="34" charset="0"/>
                <a:cs typeface="Arial" pitchFamily="34" charset="0"/>
              </a:rPr>
              <a:t>SET</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sinif</a:t>
            </a:r>
            <a:r>
              <a:rPr lang="tr-TR" sz="1800" b="1" dirty="0">
                <a:solidFill>
                  <a:schemeClr val="tx1"/>
                </a:solidFill>
                <a:latin typeface="Arial" pitchFamily="34" charset="0"/>
                <a:cs typeface="Arial" pitchFamily="34" charset="0"/>
              </a:rPr>
              <a:t>_</a:t>
            </a:r>
            <a:r>
              <a:rPr lang="tr-TR" sz="1800" b="1" dirty="0" err="1">
                <a:solidFill>
                  <a:schemeClr val="tx1"/>
                </a:solidFill>
                <a:latin typeface="Arial" pitchFamily="34" charset="0"/>
                <a:cs typeface="Arial" pitchFamily="34" charset="0"/>
              </a:rPr>
              <a:t>ort</a:t>
            </a:r>
            <a:r>
              <a:rPr lang="tr-TR" sz="1800" b="1" dirty="0">
                <a:solidFill>
                  <a:schemeClr val="tx1"/>
                </a:solidFill>
                <a:latin typeface="Arial" pitchFamily="34" charset="0"/>
                <a:cs typeface="Arial" pitchFamily="34" charset="0"/>
              </a:rPr>
              <a:t>=(</a:t>
            </a:r>
            <a:r>
              <a:rPr lang="tr-TR" sz="1800" b="1" dirty="0">
                <a:solidFill>
                  <a:schemeClr val="accent2"/>
                </a:solidFill>
                <a:latin typeface="Arial" pitchFamily="34" charset="0"/>
                <a:cs typeface="Arial" pitchFamily="34" charset="0"/>
              </a:rPr>
              <a:t>SELECT</a:t>
            </a:r>
            <a:r>
              <a:rPr lang="tr-TR" sz="1800" b="1" dirty="0">
                <a:solidFill>
                  <a:schemeClr val="tx1"/>
                </a:solidFill>
                <a:latin typeface="Arial" pitchFamily="34" charset="0"/>
                <a:cs typeface="Arial" pitchFamily="34" charset="0"/>
              </a:rPr>
              <a:t> </a:t>
            </a:r>
          </a:p>
          <a:p>
            <a:pPr>
              <a:lnSpc>
                <a:spcPct val="105000"/>
              </a:lnSpc>
              <a:buFontTx/>
              <a:buNone/>
            </a:pPr>
            <a:r>
              <a:rPr lang="tr-TR" sz="1800" b="1" dirty="0">
                <a:solidFill>
                  <a:schemeClr val="tx1"/>
                </a:solidFill>
                <a:latin typeface="Arial" pitchFamily="34" charset="0"/>
                <a:cs typeface="Arial" pitchFamily="34" charset="0"/>
              </a:rPr>
              <a:t>     AVG(</a:t>
            </a:r>
            <a:r>
              <a:rPr lang="tr-TR" sz="1800" b="1" dirty="0" err="1">
                <a:solidFill>
                  <a:schemeClr val="tx1"/>
                </a:solidFill>
                <a:latin typeface="Arial" pitchFamily="34" charset="0"/>
                <a:cs typeface="Arial" pitchFamily="34" charset="0"/>
              </a:rPr>
              <a:t>ort</a:t>
            </a: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FROM </a:t>
            </a:r>
            <a:r>
              <a:rPr lang="tr-TR" sz="1800" b="1" dirty="0" err="1">
                <a:solidFill>
                  <a:schemeClr val="tx1"/>
                </a:solidFill>
                <a:latin typeface="Arial" pitchFamily="34" charset="0"/>
                <a:cs typeface="Arial" pitchFamily="34" charset="0"/>
              </a:rPr>
              <a:t>ogrenci</a:t>
            </a:r>
            <a:r>
              <a:rPr lang="tr-TR" sz="1800" b="1" dirty="0">
                <a:solidFill>
                  <a:schemeClr val="tx1"/>
                </a:solidFill>
                <a:latin typeface="Arial" pitchFamily="34" charset="0"/>
                <a:cs typeface="Arial" pitchFamily="34" charset="0"/>
              </a:rPr>
              <a:t>)</a:t>
            </a: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SELECT *  FROM</a:t>
            </a:r>
            <a:r>
              <a:rPr lang="tr-TR" sz="1800" b="1" dirty="0">
                <a:solidFill>
                  <a:schemeClr val="tx1"/>
                </a:solidFill>
                <a:latin typeface="Arial" pitchFamily="34" charset="0"/>
                <a:cs typeface="Arial" pitchFamily="34" charset="0"/>
              </a:rPr>
              <a:t> istatistik</a:t>
            </a: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PRINT</a:t>
            </a:r>
            <a:r>
              <a:rPr lang="tr-TR" sz="1800" b="1" dirty="0">
                <a:solidFill>
                  <a:schemeClr val="tx1"/>
                </a:solidFill>
                <a:latin typeface="Arial" pitchFamily="34" charset="0"/>
                <a:cs typeface="Arial" pitchFamily="34" charset="0"/>
              </a:rPr>
              <a:t> </a:t>
            </a:r>
            <a:r>
              <a:rPr lang="tr-TR" sz="1800" b="1" dirty="0">
                <a:solidFill>
                  <a:srgbClr val="FF0000"/>
                </a:solidFill>
                <a:latin typeface="Arial" pitchFamily="34" charset="0"/>
                <a:cs typeface="Arial" pitchFamily="34" charset="0"/>
              </a:rPr>
              <a:t>'</a:t>
            </a:r>
            <a:r>
              <a:rPr lang="tr-TR" sz="1800" b="1" dirty="0" err="1">
                <a:solidFill>
                  <a:srgbClr val="FF0000"/>
                </a:solidFill>
                <a:latin typeface="Arial" pitchFamily="34" charset="0"/>
                <a:cs typeface="Arial" pitchFamily="34" charset="0"/>
              </a:rPr>
              <a:t>sinif</a:t>
            </a:r>
            <a:r>
              <a:rPr lang="tr-TR" sz="1800" b="1" dirty="0">
                <a:solidFill>
                  <a:srgbClr val="FF0000"/>
                </a:solidFill>
                <a:latin typeface="Arial" pitchFamily="34" charset="0"/>
                <a:cs typeface="Arial" pitchFamily="34" charset="0"/>
              </a:rPr>
              <a:t> </a:t>
            </a:r>
            <a:r>
              <a:rPr lang="tr-TR" sz="1800" b="1" dirty="0" err="1">
                <a:solidFill>
                  <a:srgbClr val="FF0000"/>
                </a:solidFill>
                <a:latin typeface="Arial" pitchFamily="34" charset="0"/>
                <a:cs typeface="Arial" pitchFamily="34" charset="0"/>
              </a:rPr>
              <a:t>ortalamasi</a:t>
            </a:r>
            <a:r>
              <a:rPr lang="tr-TR" sz="1800" b="1" dirty="0">
                <a:solidFill>
                  <a:srgbClr val="FF0000"/>
                </a:solidFill>
                <a:latin typeface="Arial" pitchFamily="34" charset="0"/>
                <a:cs typeface="Arial" pitchFamily="34" charset="0"/>
              </a:rPr>
              <a:t> </a:t>
            </a:r>
            <a:r>
              <a:rPr lang="tr-TR" sz="1800" b="1" dirty="0" err="1">
                <a:solidFill>
                  <a:srgbClr val="FF0000"/>
                </a:solidFill>
                <a:latin typeface="Arial" pitchFamily="34" charset="0"/>
                <a:cs typeface="Arial" pitchFamily="34" charset="0"/>
              </a:rPr>
              <a:t>degisti</a:t>
            </a:r>
            <a:r>
              <a:rPr lang="tr-TR" sz="1800" b="1" dirty="0">
                <a:solidFill>
                  <a:srgbClr val="FF0000"/>
                </a:solidFill>
                <a:latin typeface="Arial" pitchFamily="34" charset="0"/>
                <a:cs typeface="Arial" pitchFamily="34" charset="0"/>
              </a:rPr>
              <a:t>'</a:t>
            </a: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GO</a:t>
            </a:r>
          </a:p>
          <a:p>
            <a:pPr>
              <a:lnSpc>
                <a:spcPct val="105000"/>
              </a:lnSpc>
              <a:buFontTx/>
              <a:buNone/>
            </a:pPr>
            <a:r>
              <a:rPr lang="tr-TR" sz="2000" dirty="0" smtClean="0">
                <a:solidFill>
                  <a:schemeClr val="tx1"/>
                </a:solidFill>
                <a:latin typeface="Arial" pitchFamily="34" charset="0"/>
                <a:cs typeface="Arial" pitchFamily="34" charset="0"/>
              </a:rPr>
              <a:t>         </a:t>
            </a:r>
            <a:r>
              <a:rPr lang="tr-TR" sz="2000" dirty="0">
                <a:solidFill>
                  <a:schemeClr val="tx1"/>
                </a:solidFill>
                <a:latin typeface="Arial" pitchFamily="34" charset="0"/>
                <a:cs typeface="Arial" pitchFamily="34" charset="0"/>
              </a:rPr>
              <a:t>Aşağıdaki işlemde </a:t>
            </a:r>
            <a:r>
              <a:rPr lang="tr-TR" sz="2000" dirty="0" err="1">
                <a:solidFill>
                  <a:schemeClr val="tx1"/>
                </a:solidFill>
                <a:latin typeface="Arial" pitchFamily="34" charset="0"/>
                <a:cs typeface="Arial" pitchFamily="34" charset="0"/>
              </a:rPr>
              <a:t>trigger’lar</a:t>
            </a:r>
            <a:r>
              <a:rPr lang="tr-TR" sz="2000" dirty="0">
                <a:solidFill>
                  <a:schemeClr val="tx1"/>
                </a:solidFill>
                <a:latin typeface="Arial" pitchFamily="34" charset="0"/>
                <a:cs typeface="Arial" pitchFamily="34" charset="0"/>
              </a:rPr>
              <a:t> sonsuz döngüye girerler.</a:t>
            </a:r>
          </a:p>
          <a:p>
            <a:pPr>
              <a:lnSpc>
                <a:spcPct val="105000"/>
              </a:lnSpc>
              <a:buFontTx/>
              <a:buNone/>
            </a:pPr>
            <a:r>
              <a:rPr lang="tr-TR" sz="2000" dirty="0">
                <a:solidFill>
                  <a:schemeClr val="tx1"/>
                </a:solidFill>
                <a:latin typeface="Arial" pitchFamily="34" charset="0"/>
                <a:cs typeface="Arial" pitchFamily="34" charset="0"/>
              </a:rPr>
              <a:t>         </a:t>
            </a:r>
            <a:r>
              <a:rPr lang="tr-TR" sz="2000" b="1" dirty="0">
                <a:solidFill>
                  <a:schemeClr val="accent2"/>
                </a:solidFill>
                <a:latin typeface="Arial" pitchFamily="34" charset="0"/>
                <a:cs typeface="Arial" pitchFamily="34" charset="0"/>
              </a:rPr>
              <a:t>UPDATE</a:t>
            </a:r>
            <a:r>
              <a:rPr lang="tr-TR" sz="2000" b="1" dirty="0">
                <a:solidFill>
                  <a:schemeClr val="tx1"/>
                </a:solidFill>
                <a:latin typeface="Arial" pitchFamily="34" charset="0"/>
                <a:cs typeface="Arial" pitchFamily="34" charset="0"/>
              </a:rPr>
              <a:t> </a:t>
            </a:r>
            <a:r>
              <a:rPr lang="tr-TR" sz="2000" b="1" dirty="0" err="1">
                <a:solidFill>
                  <a:schemeClr val="tx1"/>
                </a:solidFill>
                <a:latin typeface="Arial" pitchFamily="34" charset="0"/>
                <a:cs typeface="Arial" pitchFamily="34" charset="0"/>
              </a:rPr>
              <a:t>ogrenci</a:t>
            </a:r>
            <a:r>
              <a:rPr lang="tr-TR" sz="2000" b="1" dirty="0">
                <a:solidFill>
                  <a:schemeClr val="tx1"/>
                </a:solidFill>
                <a:latin typeface="Arial" pitchFamily="34" charset="0"/>
                <a:cs typeface="Arial" pitchFamily="34" charset="0"/>
              </a:rPr>
              <a:t> </a:t>
            </a:r>
            <a:r>
              <a:rPr lang="tr-TR" sz="2000" b="1" dirty="0">
                <a:solidFill>
                  <a:schemeClr val="accent2"/>
                </a:solidFill>
                <a:latin typeface="Arial" pitchFamily="34" charset="0"/>
                <a:cs typeface="Arial" pitchFamily="34" charset="0"/>
              </a:rPr>
              <a:t>SET</a:t>
            </a:r>
            <a:r>
              <a:rPr lang="tr-TR" sz="2000" b="1" dirty="0">
                <a:solidFill>
                  <a:schemeClr val="tx1"/>
                </a:solidFill>
                <a:latin typeface="Arial" pitchFamily="34" charset="0"/>
                <a:cs typeface="Arial" pitchFamily="34" charset="0"/>
              </a:rPr>
              <a:t> not=100 </a:t>
            </a:r>
            <a:r>
              <a:rPr lang="tr-TR" sz="2000" b="1" dirty="0">
                <a:solidFill>
                  <a:schemeClr val="accent2"/>
                </a:solidFill>
                <a:latin typeface="Arial" pitchFamily="34" charset="0"/>
                <a:cs typeface="Arial" pitchFamily="34" charset="0"/>
              </a:rPr>
              <a:t>WHERE</a:t>
            </a:r>
            <a:r>
              <a:rPr lang="tr-TR" sz="2000" b="1" dirty="0">
                <a:solidFill>
                  <a:schemeClr val="tx1"/>
                </a:solidFill>
                <a:latin typeface="Arial" pitchFamily="34" charset="0"/>
                <a:cs typeface="Arial" pitchFamily="34" charset="0"/>
              </a:rPr>
              <a:t> no=99</a:t>
            </a:r>
          </a:p>
        </p:txBody>
      </p:sp>
      <p:pic>
        <p:nvPicPr>
          <p:cNvPr id="380932" name="Picture 4"/>
          <p:cNvPicPr>
            <a:picLocks noChangeAspect="1" noChangeArrowheads="1"/>
          </p:cNvPicPr>
          <p:nvPr/>
        </p:nvPicPr>
        <p:blipFill>
          <a:blip r:embed="rId2" cstate="print"/>
          <a:srcRect/>
          <a:stretch>
            <a:fillRect/>
          </a:stretch>
        </p:blipFill>
        <p:spPr bwMode="auto">
          <a:xfrm>
            <a:off x="1259632" y="980728"/>
            <a:ext cx="1584176" cy="1512168"/>
          </a:xfrm>
          <a:prstGeom prst="rect">
            <a:avLst/>
          </a:prstGeom>
          <a:noFill/>
          <a:ln w="9525">
            <a:noFill/>
            <a:miter lim="800000"/>
            <a:headEnd/>
            <a:tailEnd/>
          </a:ln>
          <a:effectLst>
            <a:glow rad="63500">
              <a:schemeClr val="accent2">
                <a:satMod val="175000"/>
                <a:alpha val="40000"/>
              </a:schemeClr>
            </a:glow>
          </a:effec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457200" y="858838"/>
            <a:ext cx="8077200" cy="914400"/>
          </a:xfrm>
        </p:spPr>
        <p:txBody>
          <a:bodyPr/>
          <a:lstStyle/>
          <a:p>
            <a:pPr algn="ctr"/>
            <a:r>
              <a:rPr lang="tr-TR" sz="3000" b="1" dirty="0">
                <a:solidFill>
                  <a:srgbClr val="D4A4F2"/>
                </a:solidFill>
              </a:rPr>
              <a:t>9.4.1. </a:t>
            </a:r>
            <a:r>
              <a:rPr lang="tr-TR" sz="3000" b="1" dirty="0" err="1">
                <a:solidFill>
                  <a:srgbClr val="D4A4F2"/>
                </a:solidFill>
              </a:rPr>
              <a:t>Trigger’lar</a:t>
            </a:r>
            <a:r>
              <a:rPr lang="tr-TR" sz="3000" b="1" dirty="0">
                <a:solidFill>
                  <a:srgbClr val="D4A4F2"/>
                </a:solidFill>
              </a:rPr>
              <a:t> İçinde Kullanılmayacak Bazı Özellikler</a:t>
            </a:r>
            <a:br>
              <a:rPr lang="tr-TR" sz="3000" b="1" dirty="0">
                <a:solidFill>
                  <a:srgbClr val="D4A4F2"/>
                </a:solidFill>
              </a:rPr>
            </a:br>
            <a:endParaRPr lang="tr-TR" sz="3000" b="1" dirty="0">
              <a:solidFill>
                <a:srgbClr val="D4A4F2"/>
              </a:solidFill>
            </a:endParaRPr>
          </a:p>
        </p:txBody>
      </p:sp>
      <p:sp>
        <p:nvSpPr>
          <p:cNvPr id="381955" name="Rectangle 3"/>
          <p:cNvSpPr>
            <a:spLocks noGrp="1" noChangeArrowheads="1"/>
          </p:cNvSpPr>
          <p:nvPr>
            <p:ph idx="1"/>
          </p:nvPr>
        </p:nvSpPr>
        <p:spPr>
          <a:xfrm>
            <a:off x="359222" y="1844824"/>
            <a:ext cx="8784778" cy="4495800"/>
          </a:xfrm>
        </p:spPr>
        <p:txBody>
          <a:bodyPr>
            <a:normAutofit/>
          </a:bodyPr>
          <a:lstStyle/>
          <a:p>
            <a:pPr>
              <a:lnSpc>
                <a:spcPct val="115000"/>
              </a:lnSpc>
              <a:buFontTx/>
              <a:buNone/>
            </a:pPr>
            <a:r>
              <a:rPr lang="tr-TR" sz="2200" b="1" dirty="0">
                <a:latin typeface="Arial" pitchFamily="34" charset="0"/>
                <a:cs typeface="Arial" pitchFamily="34" charset="0"/>
              </a:rPr>
              <a:t>    </a:t>
            </a:r>
            <a:r>
              <a:rPr lang="tr-TR" sz="2200" b="1" dirty="0" err="1">
                <a:solidFill>
                  <a:schemeClr val="tx1"/>
                </a:solidFill>
                <a:latin typeface="Arial" pitchFamily="34" charset="0"/>
                <a:cs typeface="Arial" pitchFamily="34" charset="0"/>
              </a:rPr>
              <a:t>Alter</a:t>
            </a:r>
            <a:r>
              <a:rPr lang="tr-TR" sz="2200" b="1" dirty="0">
                <a:solidFill>
                  <a:schemeClr val="tx1"/>
                </a:solidFill>
                <a:latin typeface="Arial" pitchFamily="34" charset="0"/>
                <a:cs typeface="Arial" pitchFamily="34" charset="0"/>
              </a:rPr>
              <a:t> </a:t>
            </a:r>
            <a:r>
              <a:rPr lang="tr-TR" sz="2200" b="1" dirty="0" err="1">
                <a:solidFill>
                  <a:schemeClr val="tx1"/>
                </a:solidFill>
                <a:latin typeface="Arial" pitchFamily="34" charset="0"/>
                <a:cs typeface="Arial" pitchFamily="34" charset="0"/>
              </a:rPr>
              <a:t>Table</a:t>
            </a:r>
            <a:r>
              <a:rPr lang="tr-TR" sz="2200" b="1" dirty="0">
                <a:solidFill>
                  <a:schemeClr val="tx1"/>
                </a:solidFill>
                <a:latin typeface="Arial" pitchFamily="34" charset="0"/>
                <a:cs typeface="Arial" pitchFamily="34" charset="0"/>
              </a:rPr>
              <a:t>		</a:t>
            </a:r>
            <a:r>
              <a:rPr lang="tr-TR" sz="2200" b="1" dirty="0" err="1">
                <a:solidFill>
                  <a:schemeClr val="tx1"/>
                </a:solidFill>
                <a:latin typeface="Arial" pitchFamily="34" charset="0"/>
                <a:cs typeface="Arial" pitchFamily="34" charset="0"/>
              </a:rPr>
              <a:t>Create</a:t>
            </a:r>
            <a:r>
              <a:rPr lang="tr-TR" sz="2200" b="1" dirty="0">
                <a:solidFill>
                  <a:schemeClr val="tx1"/>
                </a:solidFill>
                <a:latin typeface="Arial" pitchFamily="34" charset="0"/>
                <a:cs typeface="Arial" pitchFamily="34" charset="0"/>
              </a:rPr>
              <a:t> </a:t>
            </a:r>
            <a:r>
              <a:rPr lang="tr-TR" sz="2200" b="1" dirty="0" err="1">
                <a:solidFill>
                  <a:schemeClr val="tx1"/>
                </a:solidFill>
                <a:latin typeface="Arial" pitchFamily="34" charset="0"/>
                <a:cs typeface="Arial" pitchFamily="34" charset="0"/>
              </a:rPr>
              <a:t>Table</a:t>
            </a:r>
            <a:r>
              <a:rPr lang="tr-TR" sz="2200" b="1" dirty="0">
                <a:solidFill>
                  <a:schemeClr val="tx1"/>
                </a:solidFill>
                <a:latin typeface="Arial" pitchFamily="34" charset="0"/>
                <a:cs typeface="Arial" pitchFamily="34" charset="0"/>
              </a:rPr>
              <a:t>		</a:t>
            </a:r>
            <a:r>
              <a:rPr lang="tr-TR" sz="2200" b="1" dirty="0" err="1">
                <a:solidFill>
                  <a:schemeClr val="tx1"/>
                </a:solidFill>
                <a:latin typeface="Arial" pitchFamily="34" charset="0"/>
                <a:cs typeface="Arial" pitchFamily="34" charset="0"/>
              </a:rPr>
              <a:t>Drop</a:t>
            </a:r>
            <a:r>
              <a:rPr lang="tr-TR" sz="2200" b="1" dirty="0">
                <a:solidFill>
                  <a:schemeClr val="tx1"/>
                </a:solidFill>
                <a:latin typeface="Arial" pitchFamily="34" charset="0"/>
                <a:cs typeface="Arial" pitchFamily="34" charset="0"/>
              </a:rPr>
              <a:t> </a:t>
            </a:r>
            <a:r>
              <a:rPr lang="tr-TR" sz="2200" b="1" dirty="0" err="1">
                <a:solidFill>
                  <a:schemeClr val="tx1"/>
                </a:solidFill>
                <a:latin typeface="Arial" pitchFamily="34" charset="0"/>
                <a:cs typeface="Arial" pitchFamily="34" charset="0"/>
              </a:rPr>
              <a:t>Table</a:t>
            </a:r>
            <a:endParaRPr lang="tr-TR" sz="2200" b="1" dirty="0">
              <a:solidFill>
                <a:schemeClr val="tx1"/>
              </a:solidFill>
              <a:latin typeface="Arial" pitchFamily="34" charset="0"/>
              <a:cs typeface="Arial" pitchFamily="34" charset="0"/>
            </a:endParaRPr>
          </a:p>
          <a:p>
            <a:pPr>
              <a:lnSpc>
                <a:spcPct val="115000"/>
              </a:lnSpc>
              <a:buFontTx/>
              <a:buNone/>
            </a:pPr>
            <a:r>
              <a:rPr lang="tr-TR" sz="2200" b="1" dirty="0">
                <a:solidFill>
                  <a:schemeClr val="tx1"/>
                </a:solidFill>
                <a:latin typeface="Arial" pitchFamily="34" charset="0"/>
                <a:cs typeface="Arial" pitchFamily="34" charset="0"/>
              </a:rPr>
              <a:t>    </a:t>
            </a:r>
            <a:r>
              <a:rPr lang="tr-TR" sz="2200" b="1" dirty="0" err="1">
                <a:solidFill>
                  <a:schemeClr val="tx1"/>
                </a:solidFill>
                <a:latin typeface="Arial" pitchFamily="34" charset="0"/>
                <a:cs typeface="Arial" pitchFamily="34" charset="0"/>
              </a:rPr>
              <a:t>Alter</a:t>
            </a:r>
            <a:r>
              <a:rPr lang="tr-TR" sz="2200" b="1" dirty="0">
                <a:solidFill>
                  <a:schemeClr val="tx1"/>
                </a:solidFill>
                <a:latin typeface="Arial" pitchFamily="34" charset="0"/>
                <a:cs typeface="Arial" pitchFamily="34" charset="0"/>
              </a:rPr>
              <a:t> Veritabanı	</a:t>
            </a:r>
            <a:r>
              <a:rPr lang="tr-TR" sz="2200" b="1" dirty="0" err="1">
                <a:solidFill>
                  <a:schemeClr val="tx1"/>
                </a:solidFill>
                <a:latin typeface="Arial" pitchFamily="34" charset="0"/>
                <a:cs typeface="Arial" pitchFamily="34" charset="0"/>
              </a:rPr>
              <a:t>Create</a:t>
            </a:r>
            <a:r>
              <a:rPr lang="tr-TR" sz="2200" b="1" dirty="0">
                <a:solidFill>
                  <a:schemeClr val="tx1"/>
                </a:solidFill>
                <a:latin typeface="Arial" pitchFamily="34" charset="0"/>
                <a:cs typeface="Arial" pitchFamily="34" charset="0"/>
              </a:rPr>
              <a:t> Veritabanı	</a:t>
            </a:r>
            <a:r>
              <a:rPr lang="tr-TR" sz="2200" b="1" dirty="0" err="1">
                <a:solidFill>
                  <a:schemeClr val="tx1"/>
                </a:solidFill>
                <a:latin typeface="Arial" pitchFamily="34" charset="0"/>
                <a:cs typeface="Arial" pitchFamily="34" charset="0"/>
              </a:rPr>
              <a:t>Drop</a:t>
            </a:r>
            <a:r>
              <a:rPr lang="tr-TR" sz="2200" b="1" dirty="0">
                <a:solidFill>
                  <a:schemeClr val="tx1"/>
                </a:solidFill>
                <a:latin typeface="Arial" pitchFamily="34" charset="0"/>
                <a:cs typeface="Arial" pitchFamily="34" charset="0"/>
              </a:rPr>
              <a:t> Veritabanı</a:t>
            </a:r>
          </a:p>
          <a:p>
            <a:pPr>
              <a:lnSpc>
                <a:spcPct val="115000"/>
              </a:lnSpc>
              <a:buFontTx/>
              <a:buNone/>
            </a:pPr>
            <a:r>
              <a:rPr lang="tr-TR" sz="2200" b="1" dirty="0">
                <a:solidFill>
                  <a:schemeClr val="tx1"/>
                </a:solidFill>
                <a:latin typeface="Arial" pitchFamily="34" charset="0"/>
                <a:cs typeface="Arial" pitchFamily="34" charset="0"/>
              </a:rPr>
              <a:t>    </a:t>
            </a:r>
            <a:r>
              <a:rPr lang="tr-TR" sz="2200" b="1" dirty="0" err="1">
                <a:solidFill>
                  <a:schemeClr val="tx1"/>
                </a:solidFill>
                <a:latin typeface="Arial" pitchFamily="34" charset="0"/>
                <a:cs typeface="Arial" pitchFamily="34" charset="0"/>
              </a:rPr>
              <a:t>A</a:t>
            </a:r>
            <a:r>
              <a:rPr lang="tr-TR" sz="2200" b="1" dirty="0" err="1">
                <a:solidFill>
                  <a:schemeClr val="tx2"/>
                </a:solidFill>
                <a:latin typeface="Arial" pitchFamily="34" charset="0"/>
                <a:cs typeface="Arial" pitchFamily="34" charset="0"/>
              </a:rPr>
              <a:t>lter</a:t>
            </a:r>
            <a:r>
              <a:rPr lang="tr-TR" sz="2200" b="1" dirty="0">
                <a:solidFill>
                  <a:schemeClr val="tx2"/>
                </a:solidFill>
                <a:latin typeface="Arial" pitchFamily="34" charset="0"/>
                <a:cs typeface="Arial" pitchFamily="34" charset="0"/>
              </a:rPr>
              <a:t> </a:t>
            </a:r>
            <a:r>
              <a:rPr lang="tr-TR" sz="2200" b="1" dirty="0" err="1">
                <a:solidFill>
                  <a:schemeClr val="tx1"/>
                </a:solidFill>
                <a:latin typeface="Arial" pitchFamily="34" charset="0"/>
                <a:cs typeface="Arial" pitchFamily="34" charset="0"/>
              </a:rPr>
              <a:t>Procedure</a:t>
            </a:r>
            <a:r>
              <a:rPr lang="tr-TR" sz="2200" b="1" dirty="0">
                <a:solidFill>
                  <a:schemeClr val="tx1"/>
                </a:solidFill>
                <a:latin typeface="Arial" pitchFamily="34" charset="0"/>
                <a:cs typeface="Arial" pitchFamily="34" charset="0"/>
              </a:rPr>
              <a:t>       </a:t>
            </a:r>
            <a:r>
              <a:rPr lang="tr-TR" sz="2200" b="1" dirty="0" err="1" smtClean="0">
                <a:solidFill>
                  <a:schemeClr val="tx1"/>
                </a:solidFill>
                <a:latin typeface="Arial" pitchFamily="34" charset="0"/>
                <a:cs typeface="Arial" pitchFamily="34" charset="0"/>
              </a:rPr>
              <a:t>Create</a:t>
            </a:r>
            <a:r>
              <a:rPr lang="tr-TR" sz="2200" b="1" dirty="0" smtClean="0">
                <a:solidFill>
                  <a:schemeClr val="tx1"/>
                </a:solidFill>
                <a:latin typeface="Arial" pitchFamily="34" charset="0"/>
                <a:cs typeface="Arial" pitchFamily="34" charset="0"/>
              </a:rPr>
              <a:t> </a:t>
            </a:r>
            <a:r>
              <a:rPr lang="tr-TR" sz="2200" b="1" dirty="0" err="1">
                <a:solidFill>
                  <a:schemeClr val="tx1"/>
                </a:solidFill>
                <a:latin typeface="Arial" pitchFamily="34" charset="0"/>
                <a:cs typeface="Arial" pitchFamily="34" charset="0"/>
              </a:rPr>
              <a:t>Procedure</a:t>
            </a:r>
            <a:r>
              <a:rPr lang="tr-TR" sz="2200" b="1" dirty="0">
                <a:solidFill>
                  <a:schemeClr val="tx1"/>
                </a:solidFill>
                <a:latin typeface="Arial" pitchFamily="34" charset="0"/>
                <a:cs typeface="Arial" pitchFamily="34" charset="0"/>
              </a:rPr>
              <a:t>	</a:t>
            </a:r>
            <a:r>
              <a:rPr lang="tr-TR" sz="2200" b="1" dirty="0" err="1">
                <a:solidFill>
                  <a:schemeClr val="tx1"/>
                </a:solidFill>
                <a:latin typeface="Arial" pitchFamily="34" charset="0"/>
                <a:cs typeface="Arial" pitchFamily="34" charset="0"/>
              </a:rPr>
              <a:t>Drop</a:t>
            </a:r>
            <a:r>
              <a:rPr lang="tr-TR" sz="2200" b="1" dirty="0">
                <a:solidFill>
                  <a:schemeClr val="tx1"/>
                </a:solidFill>
                <a:latin typeface="Arial" pitchFamily="34" charset="0"/>
                <a:cs typeface="Arial" pitchFamily="34" charset="0"/>
              </a:rPr>
              <a:t> </a:t>
            </a:r>
            <a:r>
              <a:rPr lang="tr-TR" sz="2200" b="1" dirty="0" err="1">
                <a:solidFill>
                  <a:schemeClr val="tx1"/>
                </a:solidFill>
                <a:latin typeface="Arial" pitchFamily="34" charset="0"/>
                <a:cs typeface="Arial" pitchFamily="34" charset="0"/>
              </a:rPr>
              <a:t>Procedure</a:t>
            </a:r>
            <a:endParaRPr lang="tr-TR" sz="2200" b="1" dirty="0">
              <a:solidFill>
                <a:schemeClr val="tx1"/>
              </a:solidFill>
              <a:latin typeface="Arial" pitchFamily="34" charset="0"/>
              <a:cs typeface="Arial" pitchFamily="34" charset="0"/>
            </a:endParaRPr>
          </a:p>
          <a:p>
            <a:pPr>
              <a:lnSpc>
                <a:spcPct val="115000"/>
              </a:lnSpc>
              <a:buFontTx/>
              <a:buNone/>
            </a:pPr>
            <a:r>
              <a:rPr lang="tr-TR" sz="2200" b="1" dirty="0">
                <a:solidFill>
                  <a:schemeClr val="tx1"/>
                </a:solidFill>
                <a:latin typeface="Arial" pitchFamily="34" charset="0"/>
                <a:cs typeface="Arial" pitchFamily="34" charset="0"/>
              </a:rPr>
              <a:t>    </a:t>
            </a:r>
            <a:r>
              <a:rPr lang="tr-TR" sz="2200" b="1" dirty="0" err="1">
                <a:solidFill>
                  <a:schemeClr val="tx1"/>
                </a:solidFill>
                <a:latin typeface="Arial" pitchFamily="34" charset="0"/>
                <a:cs typeface="Arial" pitchFamily="34" charset="0"/>
              </a:rPr>
              <a:t>Alter</a:t>
            </a:r>
            <a:r>
              <a:rPr lang="tr-TR" sz="2200" b="1" dirty="0">
                <a:solidFill>
                  <a:schemeClr val="tx1"/>
                </a:solidFill>
                <a:latin typeface="Arial" pitchFamily="34" charset="0"/>
                <a:cs typeface="Arial" pitchFamily="34" charset="0"/>
              </a:rPr>
              <a:t> </a:t>
            </a:r>
            <a:r>
              <a:rPr lang="tr-TR" sz="2200" b="1" dirty="0" err="1">
                <a:solidFill>
                  <a:schemeClr val="tx1"/>
                </a:solidFill>
                <a:latin typeface="Arial" pitchFamily="34" charset="0"/>
                <a:cs typeface="Arial" pitchFamily="34" charset="0"/>
              </a:rPr>
              <a:t>View</a:t>
            </a:r>
            <a:r>
              <a:rPr lang="tr-TR" sz="2200" b="1" dirty="0">
                <a:solidFill>
                  <a:schemeClr val="tx1"/>
                </a:solidFill>
                <a:latin typeface="Arial" pitchFamily="34" charset="0"/>
                <a:cs typeface="Arial" pitchFamily="34" charset="0"/>
              </a:rPr>
              <a:t>		</a:t>
            </a:r>
            <a:r>
              <a:rPr lang="tr-TR" sz="2200" b="1" dirty="0" err="1">
                <a:solidFill>
                  <a:schemeClr val="tx1"/>
                </a:solidFill>
                <a:latin typeface="Arial" pitchFamily="34" charset="0"/>
                <a:cs typeface="Arial" pitchFamily="34" charset="0"/>
              </a:rPr>
              <a:t>Create</a:t>
            </a:r>
            <a:r>
              <a:rPr lang="tr-TR" sz="2200" b="1" dirty="0">
                <a:solidFill>
                  <a:schemeClr val="tx1"/>
                </a:solidFill>
                <a:latin typeface="Arial" pitchFamily="34" charset="0"/>
                <a:cs typeface="Arial" pitchFamily="34" charset="0"/>
              </a:rPr>
              <a:t> </a:t>
            </a:r>
            <a:r>
              <a:rPr lang="tr-TR" sz="2200" b="1" dirty="0" err="1">
                <a:solidFill>
                  <a:schemeClr val="tx1"/>
                </a:solidFill>
                <a:latin typeface="Arial" pitchFamily="34" charset="0"/>
                <a:cs typeface="Arial" pitchFamily="34" charset="0"/>
              </a:rPr>
              <a:t>View</a:t>
            </a:r>
            <a:r>
              <a:rPr lang="tr-TR" sz="2200" b="1" dirty="0">
                <a:solidFill>
                  <a:schemeClr val="tx1"/>
                </a:solidFill>
                <a:latin typeface="Arial" pitchFamily="34" charset="0"/>
                <a:cs typeface="Arial" pitchFamily="34" charset="0"/>
              </a:rPr>
              <a:t>		</a:t>
            </a:r>
            <a:r>
              <a:rPr lang="tr-TR" sz="2200" b="1" dirty="0" err="1">
                <a:solidFill>
                  <a:schemeClr val="tx1"/>
                </a:solidFill>
                <a:latin typeface="Arial" pitchFamily="34" charset="0"/>
                <a:cs typeface="Arial" pitchFamily="34" charset="0"/>
              </a:rPr>
              <a:t>Drop</a:t>
            </a:r>
            <a:r>
              <a:rPr lang="tr-TR" sz="2200" b="1" dirty="0">
                <a:solidFill>
                  <a:schemeClr val="tx1"/>
                </a:solidFill>
                <a:latin typeface="Arial" pitchFamily="34" charset="0"/>
                <a:cs typeface="Arial" pitchFamily="34" charset="0"/>
              </a:rPr>
              <a:t> </a:t>
            </a:r>
            <a:r>
              <a:rPr lang="tr-TR" sz="2200" b="1" dirty="0" err="1">
                <a:solidFill>
                  <a:schemeClr val="tx1"/>
                </a:solidFill>
                <a:latin typeface="Arial" pitchFamily="34" charset="0"/>
                <a:cs typeface="Arial" pitchFamily="34" charset="0"/>
              </a:rPr>
              <a:t>Index</a:t>
            </a:r>
            <a:endParaRPr lang="tr-TR" sz="2200" b="1" dirty="0">
              <a:solidFill>
                <a:schemeClr val="tx1"/>
              </a:solidFill>
              <a:latin typeface="Arial" pitchFamily="34" charset="0"/>
              <a:cs typeface="Arial" pitchFamily="34" charset="0"/>
            </a:endParaRPr>
          </a:p>
          <a:p>
            <a:pPr>
              <a:lnSpc>
                <a:spcPct val="115000"/>
              </a:lnSpc>
              <a:buFontTx/>
              <a:buNone/>
            </a:pPr>
            <a:r>
              <a:rPr lang="tr-TR" sz="2200" b="1" dirty="0">
                <a:solidFill>
                  <a:schemeClr val="tx1"/>
                </a:solidFill>
                <a:latin typeface="Arial" pitchFamily="34" charset="0"/>
                <a:cs typeface="Arial" pitchFamily="34" charset="0"/>
              </a:rPr>
              <a:t> 	                             </a:t>
            </a:r>
            <a:r>
              <a:rPr lang="tr-TR" sz="2200" b="1" dirty="0" smtClean="0">
                <a:solidFill>
                  <a:schemeClr val="tx1"/>
                </a:solidFill>
                <a:latin typeface="Arial" pitchFamily="34" charset="0"/>
                <a:cs typeface="Arial" pitchFamily="34" charset="0"/>
              </a:rPr>
              <a:t> </a:t>
            </a:r>
            <a:r>
              <a:rPr lang="tr-TR" sz="2200" b="1" dirty="0" err="1">
                <a:solidFill>
                  <a:schemeClr val="tx1"/>
                </a:solidFill>
                <a:latin typeface="Arial" pitchFamily="34" charset="0"/>
                <a:cs typeface="Arial" pitchFamily="34" charset="0"/>
              </a:rPr>
              <a:t>Create</a:t>
            </a:r>
            <a:r>
              <a:rPr lang="tr-TR" sz="2200" b="1" dirty="0">
                <a:solidFill>
                  <a:schemeClr val="tx1"/>
                </a:solidFill>
                <a:latin typeface="Arial" pitchFamily="34" charset="0"/>
                <a:cs typeface="Arial" pitchFamily="34" charset="0"/>
              </a:rPr>
              <a:t> </a:t>
            </a:r>
            <a:r>
              <a:rPr lang="tr-TR" sz="2200" b="1" dirty="0" err="1">
                <a:solidFill>
                  <a:schemeClr val="tx1"/>
                </a:solidFill>
                <a:latin typeface="Arial" pitchFamily="34" charset="0"/>
                <a:cs typeface="Arial" pitchFamily="34" charset="0"/>
              </a:rPr>
              <a:t>Index</a:t>
            </a:r>
            <a:endParaRPr lang="tr-TR" sz="2200" b="1" dirty="0">
              <a:solidFill>
                <a:schemeClr val="tx1"/>
              </a:solidFill>
              <a:latin typeface="Arial" pitchFamily="34" charset="0"/>
              <a:cs typeface="Arial" pitchFamily="34" charset="0"/>
            </a:endParaRPr>
          </a:p>
          <a:p>
            <a:pPr>
              <a:lnSpc>
                <a:spcPct val="115000"/>
              </a:lnSpc>
              <a:buFontTx/>
              <a:buNone/>
            </a:pPr>
            <a:r>
              <a:rPr lang="tr-TR" sz="2200" b="1" dirty="0">
                <a:solidFill>
                  <a:schemeClr val="tx1"/>
                </a:solidFill>
                <a:latin typeface="Arial" pitchFamily="34" charset="0"/>
                <a:cs typeface="Arial" pitchFamily="34" charset="0"/>
              </a:rPr>
              <a:t>	                              </a:t>
            </a:r>
            <a:r>
              <a:rPr lang="tr-TR" sz="2200" b="1" dirty="0" err="1" smtClean="0">
                <a:solidFill>
                  <a:schemeClr val="tx1"/>
                </a:solidFill>
                <a:latin typeface="Arial" pitchFamily="34" charset="0"/>
                <a:cs typeface="Arial" pitchFamily="34" charset="0"/>
              </a:rPr>
              <a:t>Create</a:t>
            </a:r>
            <a:r>
              <a:rPr lang="tr-TR" sz="2200" b="1" dirty="0" smtClean="0">
                <a:solidFill>
                  <a:schemeClr val="tx1"/>
                </a:solidFill>
                <a:latin typeface="Arial" pitchFamily="34" charset="0"/>
                <a:cs typeface="Arial" pitchFamily="34" charset="0"/>
              </a:rPr>
              <a:t> </a:t>
            </a:r>
            <a:r>
              <a:rPr lang="tr-TR" sz="2200" b="1" dirty="0" err="1">
                <a:solidFill>
                  <a:schemeClr val="tx1"/>
                </a:solidFill>
                <a:latin typeface="Arial" pitchFamily="34" charset="0"/>
                <a:cs typeface="Arial" pitchFamily="34" charset="0"/>
              </a:rPr>
              <a:t>Default</a:t>
            </a:r>
            <a:r>
              <a:rPr lang="tr-TR" sz="2200" dirty="0">
                <a:solidFill>
                  <a:schemeClr val="tx1"/>
                </a:solidFill>
                <a:latin typeface="Arial" pitchFamily="34" charset="0"/>
                <a:cs typeface="Arial" pitchFamily="34" charset="0"/>
              </a:rPr>
              <a:t>	</a:t>
            </a:r>
            <a:r>
              <a:rPr lang="tr-TR" sz="2200" dirty="0">
                <a:latin typeface="Arial" pitchFamily="34" charset="0"/>
                <a:cs typeface="Arial" pitchFamily="34" charset="0"/>
              </a:rPr>
              <a:t>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82979" name="Rectangle 3"/>
          <p:cNvSpPr>
            <a:spLocks noGrp="1" noChangeArrowheads="1"/>
          </p:cNvSpPr>
          <p:nvPr>
            <p:ph type="body" idx="1"/>
          </p:nvPr>
        </p:nvSpPr>
        <p:spPr>
          <a:xfrm>
            <a:off x="611560" y="620018"/>
            <a:ext cx="8077200" cy="4969222"/>
          </a:xfrm>
        </p:spPr>
        <p:txBody>
          <a:bodyPr/>
          <a:lstStyle/>
          <a:p>
            <a:pPr>
              <a:lnSpc>
                <a:spcPct val="115000"/>
              </a:lnSpc>
            </a:pPr>
            <a:r>
              <a:rPr lang="tr-TR" sz="2400" b="1" u="sng" dirty="0">
                <a:solidFill>
                  <a:srgbClr val="D60093"/>
                </a:solidFill>
                <a:effectLst>
                  <a:outerShdw blurRad="38100" dist="38100" dir="2700000" algn="tl">
                    <a:srgbClr val="000000">
                      <a:alpha val="43137"/>
                    </a:srgbClr>
                  </a:outerShdw>
                </a:effectLst>
                <a:latin typeface="Arial" pitchFamily="34" charset="0"/>
                <a:cs typeface="Arial" pitchFamily="34" charset="0"/>
              </a:rPr>
              <a:t>Örnek: </a:t>
            </a:r>
            <a:r>
              <a:rPr lang="tr-TR" sz="2400" dirty="0">
                <a:solidFill>
                  <a:schemeClr val="tx1"/>
                </a:solidFill>
                <a:latin typeface="Arial" pitchFamily="34" charset="0"/>
                <a:cs typeface="Arial" pitchFamily="34" charset="0"/>
              </a:rPr>
              <a:t>Herhangi bir öğrencinin bir dersine not girildiğinde o öğrencinin tüm derslerini ve notlarını gösteren </a:t>
            </a:r>
            <a:r>
              <a:rPr lang="tr-TR" sz="2400" dirty="0" err="1">
                <a:solidFill>
                  <a:schemeClr val="tx1"/>
                </a:solidFill>
                <a:latin typeface="Arial" pitchFamily="34" charset="0"/>
                <a:cs typeface="Arial" pitchFamily="34" charset="0"/>
              </a:rPr>
              <a:t>trigger</a:t>
            </a:r>
            <a:r>
              <a:rPr lang="tr-TR" sz="2400" dirty="0">
                <a:solidFill>
                  <a:schemeClr val="tx1"/>
                </a:solidFill>
                <a:latin typeface="Arial" pitchFamily="34" charset="0"/>
                <a:cs typeface="Arial" pitchFamily="34" charset="0"/>
              </a:rPr>
              <a:t> hazırlayın.</a:t>
            </a:r>
          </a:p>
          <a:p>
            <a:pPr>
              <a:lnSpc>
                <a:spcPct val="115000"/>
              </a:lnSpc>
            </a:pPr>
            <a:endParaRPr lang="tr-TR" sz="2400" b="1" dirty="0">
              <a:solidFill>
                <a:schemeClr val="tx1"/>
              </a:solidFill>
              <a:latin typeface="Arial" pitchFamily="34" charset="0"/>
              <a:cs typeface="Arial" pitchFamily="34" charset="0"/>
            </a:endParaRPr>
          </a:p>
          <a:p>
            <a:pPr>
              <a:lnSpc>
                <a:spcPct val="115000"/>
              </a:lnSpc>
              <a:buFontTx/>
              <a:buNone/>
            </a:pPr>
            <a:r>
              <a:rPr lang="tr-TR" sz="2400" b="1" dirty="0">
                <a:solidFill>
                  <a:schemeClr val="tx1"/>
                </a:solidFill>
                <a:latin typeface="Arial" pitchFamily="34" charset="0"/>
                <a:cs typeface="Arial" pitchFamily="34" charset="0"/>
              </a:rPr>
              <a:t>   </a:t>
            </a:r>
            <a:r>
              <a:rPr lang="tr-TR" sz="2400" b="1" dirty="0">
                <a:solidFill>
                  <a:schemeClr val="accent2"/>
                </a:solidFill>
                <a:latin typeface="Arial" pitchFamily="34" charset="0"/>
                <a:cs typeface="Arial" pitchFamily="34" charset="0"/>
              </a:rPr>
              <a:t>CREATE TRIGGER</a:t>
            </a:r>
            <a:r>
              <a:rPr lang="tr-TR" sz="2400" b="1" dirty="0">
                <a:solidFill>
                  <a:schemeClr val="tx1"/>
                </a:solidFill>
                <a:latin typeface="Arial" pitchFamily="34" charset="0"/>
                <a:cs typeface="Arial" pitchFamily="34" charset="0"/>
              </a:rPr>
              <a:t> deneme </a:t>
            </a:r>
            <a:r>
              <a:rPr lang="tr-TR" sz="2400" b="1" dirty="0">
                <a:solidFill>
                  <a:schemeClr val="accent2"/>
                </a:solidFill>
                <a:latin typeface="Arial" pitchFamily="34" charset="0"/>
                <a:cs typeface="Arial" pitchFamily="34" charset="0"/>
              </a:rPr>
              <a:t>ON </a:t>
            </a:r>
            <a:r>
              <a:rPr lang="tr-TR" sz="2400" b="1" dirty="0">
                <a:solidFill>
                  <a:schemeClr val="tx1"/>
                </a:solidFill>
                <a:latin typeface="Arial" pitchFamily="34" charset="0"/>
                <a:cs typeface="Arial" pitchFamily="34" charset="0"/>
              </a:rPr>
              <a:t>notlar</a:t>
            </a:r>
          </a:p>
          <a:p>
            <a:pPr>
              <a:lnSpc>
                <a:spcPct val="115000"/>
              </a:lnSpc>
              <a:buFontTx/>
              <a:buNone/>
            </a:pPr>
            <a:r>
              <a:rPr lang="tr-TR" sz="2400" b="1" dirty="0">
                <a:solidFill>
                  <a:schemeClr val="tx1"/>
                </a:solidFill>
                <a:latin typeface="Arial" pitchFamily="34" charset="0"/>
                <a:cs typeface="Arial" pitchFamily="34" charset="0"/>
              </a:rPr>
              <a:t>   </a:t>
            </a:r>
            <a:r>
              <a:rPr lang="tr-TR" sz="2400" b="1" dirty="0">
                <a:solidFill>
                  <a:schemeClr val="accent2"/>
                </a:solidFill>
                <a:latin typeface="Arial" pitchFamily="34" charset="0"/>
                <a:cs typeface="Arial" pitchFamily="34" charset="0"/>
              </a:rPr>
              <a:t>FOR INSERT AS</a:t>
            </a:r>
          </a:p>
          <a:p>
            <a:pPr>
              <a:lnSpc>
                <a:spcPct val="115000"/>
              </a:lnSpc>
              <a:buFontTx/>
              <a:buNone/>
            </a:pPr>
            <a:r>
              <a:rPr lang="tr-TR" sz="2400" b="1" dirty="0">
                <a:solidFill>
                  <a:schemeClr val="tx1"/>
                </a:solidFill>
                <a:latin typeface="Arial" pitchFamily="34" charset="0"/>
                <a:cs typeface="Arial" pitchFamily="34" charset="0"/>
              </a:rPr>
              <a:t>   </a:t>
            </a:r>
            <a:r>
              <a:rPr lang="tr-TR" sz="2400" b="1" dirty="0">
                <a:solidFill>
                  <a:schemeClr val="accent2"/>
                </a:solidFill>
                <a:latin typeface="Arial" pitchFamily="34" charset="0"/>
                <a:cs typeface="Arial" pitchFamily="34" charset="0"/>
              </a:rPr>
              <a:t>SELECT</a:t>
            </a:r>
            <a:r>
              <a:rPr lang="tr-TR" sz="2400" b="1" dirty="0">
                <a:solidFill>
                  <a:schemeClr val="tx1"/>
                </a:solidFill>
                <a:latin typeface="Arial" pitchFamily="34" charset="0"/>
                <a:cs typeface="Arial" pitchFamily="34" charset="0"/>
              </a:rPr>
              <a:t> ders_adi </a:t>
            </a:r>
            <a:r>
              <a:rPr lang="tr-TR" sz="2400" b="1" dirty="0">
                <a:solidFill>
                  <a:schemeClr val="accent2"/>
                </a:solidFill>
                <a:latin typeface="Arial" pitchFamily="34" charset="0"/>
                <a:cs typeface="Arial" pitchFamily="34" charset="0"/>
              </a:rPr>
              <a:t>AS</a:t>
            </a:r>
            <a:r>
              <a:rPr lang="tr-TR" sz="2400" b="1" dirty="0">
                <a:solidFill>
                  <a:schemeClr val="tx1"/>
                </a:solidFill>
                <a:latin typeface="Arial" pitchFamily="34" charset="0"/>
                <a:cs typeface="Arial" pitchFamily="34" charset="0"/>
              </a:rPr>
              <a:t> </a:t>
            </a:r>
            <a:r>
              <a:rPr lang="tr-TR" sz="2400" b="1" dirty="0">
                <a:solidFill>
                  <a:srgbClr val="FF0000"/>
                </a:solidFill>
                <a:latin typeface="Arial" pitchFamily="34" charset="0"/>
                <a:cs typeface="Arial" pitchFamily="34" charset="0"/>
              </a:rPr>
              <a:t>'Dersleri'</a:t>
            </a:r>
            <a:r>
              <a:rPr lang="tr-TR" sz="2400" b="1" dirty="0">
                <a:solidFill>
                  <a:schemeClr val="tx1"/>
                </a:solidFill>
                <a:latin typeface="Arial" pitchFamily="34" charset="0"/>
                <a:cs typeface="Arial" pitchFamily="34" charset="0"/>
              </a:rPr>
              <a:t>, (vize*0.4+final*0.6) </a:t>
            </a:r>
            <a:r>
              <a:rPr lang="tr-TR" sz="2400" b="1" dirty="0">
                <a:solidFill>
                  <a:schemeClr val="accent2"/>
                </a:solidFill>
                <a:latin typeface="Arial" pitchFamily="34" charset="0"/>
                <a:cs typeface="Arial" pitchFamily="34" charset="0"/>
              </a:rPr>
              <a:t>AS</a:t>
            </a:r>
            <a:r>
              <a:rPr lang="tr-TR" sz="2400" b="1" dirty="0">
                <a:solidFill>
                  <a:schemeClr val="tx1"/>
                </a:solidFill>
                <a:latin typeface="Arial" pitchFamily="34" charset="0"/>
                <a:cs typeface="Arial" pitchFamily="34" charset="0"/>
              </a:rPr>
              <a:t> 'Ortalama' </a:t>
            </a:r>
            <a:r>
              <a:rPr lang="tr-TR" sz="2400" b="1" dirty="0">
                <a:solidFill>
                  <a:schemeClr val="accent2"/>
                </a:solidFill>
                <a:latin typeface="Arial" pitchFamily="34" charset="0"/>
                <a:cs typeface="Arial" pitchFamily="34" charset="0"/>
              </a:rPr>
              <a:t>FROM</a:t>
            </a:r>
            <a:r>
              <a:rPr lang="tr-TR" sz="2400" b="1" dirty="0">
                <a:solidFill>
                  <a:schemeClr val="tx1"/>
                </a:solidFill>
                <a:latin typeface="Arial" pitchFamily="34" charset="0"/>
                <a:cs typeface="Arial" pitchFamily="34" charset="0"/>
              </a:rPr>
              <a:t> dersler,   notlar </a:t>
            </a:r>
            <a:r>
              <a:rPr lang="tr-TR" sz="2400" b="1" dirty="0">
                <a:solidFill>
                  <a:schemeClr val="accent2"/>
                </a:solidFill>
                <a:latin typeface="Arial" pitchFamily="34" charset="0"/>
                <a:cs typeface="Arial" pitchFamily="34" charset="0"/>
              </a:rPr>
              <a:t>WHERE</a:t>
            </a:r>
            <a:r>
              <a:rPr lang="tr-TR" sz="2400" b="1" dirty="0">
                <a:solidFill>
                  <a:schemeClr val="tx1"/>
                </a:solidFill>
                <a:latin typeface="Arial" pitchFamily="34" charset="0"/>
                <a:cs typeface="Arial" pitchFamily="34" charset="0"/>
              </a:rPr>
              <a:t> dersler.op_kod=notlar.op_kod </a:t>
            </a:r>
            <a:r>
              <a:rPr lang="tr-TR" sz="2400" b="1" dirty="0">
                <a:solidFill>
                  <a:schemeClr val="bg2"/>
                </a:solidFill>
                <a:latin typeface="Arial" pitchFamily="34" charset="0"/>
                <a:cs typeface="Arial" pitchFamily="34" charset="0"/>
              </a:rPr>
              <a:t>AND </a:t>
            </a:r>
            <a:r>
              <a:rPr lang="tr-TR" sz="2400" b="1" dirty="0" err="1">
                <a:solidFill>
                  <a:schemeClr val="tx1"/>
                </a:solidFill>
                <a:latin typeface="Arial" pitchFamily="34" charset="0"/>
                <a:cs typeface="Arial" pitchFamily="34" charset="0"/>
              </a:rPr>
              <a:t>og</a:t>
            </a:r>
            <a:r>
              <a:rPr lang="tr-TR" sz="2400" b="1" dirty="0">
                <a:solidFill>
                  <a:schemeClr val="tx1"/>
                </a:solidFill>
                <a:latin typeface="Arial" pitchFamily="34" charset="0"/>
                <a:cs typeface="Arial" pitchFamily="34" charset="0"/>
              </a:rPr>
              <a:t>_no=(</a:t>
            </a:r>
            <a:r>
              <a:rPr lang="tr-TR" sz="2400" b="1" dirty="0">
                <a:solidFill>
                  <a:schemeClr val="accent2"/>
                </a:solidFill>
                <a:latin typeface="Arial" pitchFamily="34" charset="0"/>
                <a:cs typeface="Arial" pitchFamily="34" charset="0"/>
              </a:rPr>
              <a:t>SELECT</a:t>
            </a:r>
            <a:r>
              <a:rPr lang="tr-TR" sz="2400" b="1" dirty="0">
                <a:solidFill>
                  <a:schemeClr val="tx1"/>
                </a:solidFill>
                <a:latin typeface="Arial" pitchFamily="34" charset="0"/>
                <a:cs typeface="Arial" pitchFamily="34" charset="0"/>
              </a:rPr>
              <a:t> </a:t>
            </a:r>
            <a:r>
              <a:rPr lang="tr-TR" sz="2400" b="1" dirty="0" err="1">
                <a:solidFill>
                  <a:schemeClr val="tx1"/>
                </a:solidFill>
                <a:latin typeface="Arial" pitchFamily="34" charset="0"/>
                <a:cs typeface="Arial" pitchFamily="34" charset="0"/>
              </a:rPr>
              <a:t>og</a:t>
            </a:r>
            <a:r>
              <a:rPr lang="tr-TR" sz="2400" b="1" dirty="0">
                <a:solidFill>
                  <a:schemeClr val="tx1"/>
                </a:solidFill>
                <a:latin typeface="Arial" pitchFamily="34" charset="0"/>
                <a:cs typeface="Arial" pitchFamily="34" charset="0"/>
              </a:rPr>
              <a:t>_no </a:t>
            </a:r>
            <a:r>
              <a:rPr lang="tr-TR" sz="2400" b="1" dirty="0">
                <a:solidFill>
                  <a:schemeClr val="accent2"/>
                </a:solidFill>
                <a:latin typeface="Arial" pitchFamily="34" charset="0"/>
                <a:cs typeface="Arial" pitchFamily="34" charset="0"/>
              </a:rPr>
              <a:t>FROM INSERTED</a:t>
            </a:r>
            <a:r>
              <a:rPr lang="tr-TR" sz="2400" b="1" dirty="0">
                <a:solidFill>
                  <a:schemeClr val="tx1"/>
                </a:solidFill>
                <a:latin typeface="Arial" pitchFamily="34" charset="0"/>
                <a:cs typeface="Arial" pitchFamily="34" charset="0"/>
              </a:rPr>
              <a:t>)</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84003" name="Rectangle 3"/>
          <p:cNvSpPr>
            <a:spLocks noGrp="1" noChangeArrowheads="1"/>
          </p:cNvSpPr>
          <p:nvPr>
            <p:ph type="body" idx="1"/>
          </p:nvPr>
        </p:nvSpPr>
        <p:spPr>
          <a:xfrm>
            <a:off x="179512" y="-27384"/>
            <a:ext cx="9145463" cy="5903912"/>
          </a:xfrm>
        </p:spPr>
        <p:txBody>
          <a:bodyPr/>
          <a:lstStyle/>
          <a:p>
            <a:pPr>
              <a:lnSpc>
                <a:spcPct val="105000"/>
              </a:lnSpc>
              <a:buNone/>
            </a:pPr>
            <a:r>
              <a:rPr lang="tr-TR" sz="1800" b="1" u="sng" dirty="0">
                <a:solidFill>
                  <a:srgbClr val="D60093"/>
                </a:solidFill>
                <a:effectLst>
                  <a:outerShdw blurRad="38100" dist="38100" dir="2700000" algn="tl">
                    <a:srgbClr val="000000">
                      <a:alpha val="43137"/>
                    </a:srgbClr>
                  </a:outerShdw>
                </a:effectLst>
                <a:latin typeface="Arial" pitchFamily="34" charset="0"/>
                <a:cs typeface="Arial" pitchFamily="34" charset="0"/>
              </a:rPr>
              <a:t>Örnek: </a:t>
            </a:r>
            <a:endParaRPr lang="tr-TR" sz="1800" u="sng" dirty="0">
              <a:solidFill>
                <a:srgbClr val="D60093"/>
              </a:solidFill>
              <a:effectLst>
                <a:outerShdw blurRad="38100" dist="38100" dir="2700000" algn="tl">
                  <a:srgbClr val="000000">
                    <a:alpha val="43137"/>
                  </a:srgbClr>
                </a:outerShdw>
              </a:effectLst>
              <a:latin typeface="Arial" pitchFamily="34" charset="0"/>
              <a:cs typeface="Arial" pitchFamily="34" charset="0"/>
            </a:endParaRPr>
          </a:p>
          <a:p>
            <a:pPr>
              <a:lnSpc>
                <a:spcPct val="105000"/>
              </a:lnSpc>
              <a:buFontTx/>
              <a:buNone/>
            </a:pPr>
            <a:r>
              <a:rPr lang="tr-TR" sz="1800" dirty="0">
                <a:solidFill>
                  <a:schemeClr val="tx1"/>
                </a:solidFill>
                <a:latin typeface="Arial" pitchFamily="34" charset="0"/>
                <a:cs typeface="Arial" pitchFamily="34" charset="0"/>
              </a:rPr>
              <a:t>   </a:t>
            </a:r>
            <a:r>
              <a:rPr lang="tr-TR" sz="1800" dirty="0" smtClean="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CREATE TRIGGER</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guncelle</a:t>
            </a: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ON</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mushar</a:t>
            </a:r>
            <a:endParaRPr lang="tr-TR" sz="1800" b="1" dirty="0">
              <a:solidFill>
                <a:schemeClr val="tx1"/>
              </a:solidFill>
              <a:latin typeface="Arial" pitchFamily="34" charset="0"/>
              <a:cs typeface="Arial" pitchFamily="34" charset="0"/>
            </a:endParaRP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FOR INSERT</a:t>
            </a: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AS </a:t>
            </a: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DECLARE</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deger</a:t>
            </a: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NUMERIC</a:t>
            </a: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SELECT</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deger</a:t>
            </a:r>
            <a:r>
              <a:rPr lang="tr-TR" sz="1800" b="1" dirty="0">
                <a:solidFill>
                  <a:schemeClr val="tx1"/>
                </a:solidFill>
                <a:latin typeface="Arial" pitchFamily="34" charset="0"/>
                <a:cs typeface="Arial" pitchFamily="34" charset="0"/>
              </a:rPr>
              <a:t>=tutar </a:t>
            </a:r>
            <a:r>
              <a:rPr lang="tr-TR" sz="1800" b="1" dirty="0">
                <a:solidFill>
                  <a:schemeClr val="accent2"/>
                </a:solidFill>
                <a:latin typeface="Arial" pitchFamily="34" charset="0"/>
                <a:cs typeface="Arial" pitchFamily="34" charset="0"/>
              </a:rPr>
              <a:t>FROM INSERTED</a:t>
            </a: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UPDATE </a:t>
            </a:r>
            <a:r>
              <a:rPr lang="tr-TR" sz="1800" b="1" dirty="0" err="1">
                <a:solidFill>
                  <a:schemeClr val="tx1"/>
                </a:solidFill>
                <a:latin typeface="Arial" pitchFamily="34" charset="0"/>
                <a:cs typeface="Arial" pitchFamily="34" charset="0"/>
              </a:rPr>
              <a:t>musteri</a:t>
            </a: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SET</a:t>
            </a:r>
            <a:r>
              <a:rPr lang="tr-TR" sz="1800" b="1" dirty="0">
                <a:solidFill>
                  <a:schemeClr val="tx1"/>
                </a:solidFill>
                <a:latin typeface="Arial" pitchFamily="34" charset="0"/>
                <a:cs typeface="Arial" pitchFamily="34" charset="0"/>
              </a:rPr>
              <a:t> bakiye=bakiye-@</a:t>
            </a:r>
            <a:r>
              <a:rPr lang="tr-TR" sz="1800" b="1" dirty="0" err="1">
                <a:solidFill>
                  <a:schemeClr val="tx1"/>
                </a:solidFill>
                <a:latin typeface="Arial" pitchFamily="34" charset="0"/>
                <a:cs typeface="Arial" pitchFamily="34" charset="0"/>
              </a:rPr>
              <a:t>deger</a:t>
            </a: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FROM</a:t>
            </a:r>
            <a:r>
              <a:rPr lang="tr-TR" sz="1800" b="1" dirty="0">
                <a:solidFill>
                  <a:schemeClr val="tx1"/>
                </a:solidFill>
                <a:latin typeface="Arial" pitchFamily="34" charset="0"/>
                <a:cs typeface="Arial" pitchFamily="34" charset="0"/>
              </a:rPr>
              <a:t> </a:t>
            </a:r>
            <a:r>
              <a:rPr lang="tr-TR" sz="1800" b="1" dirty="0" err="1" smtClean="0">
                <a:solidFill>
                  <a:schemeClr val="tx1"/>
                </a:solidFill>
                <a:latin typeface="Arial" pitchFamily="34" charset="0"/>
                <a:cs typeface="Arial" pitchFamily="34" charset="0"/>
              </a:rPr>
              <a:t>inserted</a:t>
            </a:r>
            <a:r>
              <a:rPr lang="tr-TR" sz="1800" b="1" dirty="0" smtClean="0">
                <a:solidFill>
                  <a:schemeClr val="tx1"/>
                </a:solidFill>
                <a:latin typeface="Arial" pitchFamily="34" charset="0"/>
                <a:cs typeface="Arial" pitchFamily="34" charset="0"/>
              </a:rPr>
              <a:t> </a:t>
            </a:r>
            <a:endParaRPr lang="tr-TR" sz="1800" b="1" dirty="0">
              <a:solidFill>
                <a:schemeClr val="tx1"/>
              </a:solidFill>
              <a:latin typeface="Arial" pitchFamily="34" charset="0"/>
              <a:cs typeface="Arial" pitchFamily="34" charset="0"/>
            </a:endParaRP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WHERE</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musteri</a:t>
            </a:r>
            <a:r>
              <a:rPr lang="tr-TR" sz="1800" b="1" dirty="0">
                <a:solidFill>
                  <a:schemeClr val="tx1"/>
                </a:solidFill>
                <a:latin typeface="Arial" pitchFamily="34" charset="0"/>
                <a:cs typeface="Arial" pitchFamily="34" charset="0"/>
              </a:rPr>
              <a:t>. </a:t>
            </a:r>
            <a:r>
              <a:rPr lang="tr-TR" sz="1800" b="1" dirty="0" smtClean="0">
                <a:solidFill>
                  <a:schemeClr val="tx1"/>
                </a:solidFill>
                <a:latin typeface="Arial" pitchFamily="34" charset="0"/>
                <a:cs typeface="Arial" pitchFamily="34" charset="0"/>
              </a:rPr>
              <a:t>kodu=</a:t>
            </a:r>
            <a:r>
              <a:rPr lang="tr-TR" sz="1800" b="1" dirty="0" err="1" smtClean="0">
                <a:solidFill>
                  <a:schemeClr val="tx1"/>
                </a:solidFill>
                <a:latin typeface="Arial" pitchFamily="34" charset="0"/>
                <a:cs typeface="Arial" pitchFamily="34" charset="0"/>
              </a:rPr>
              <a:t>inserted</a:t>
            </a:r>
            <a:r>
              <a:rPr lang="tr-TR" sz="1800" b="1" dirty="0" smtClean="0">
                <a:solidFill>
                  <a:schemeClr val="tx1"/>
                </a:solidFill>
                <a:latin typeface="Arial" pitchFamily="34" charset="0"/>
                <a:cs typeface="Arial" pitchFamily="34" charset="0"/>
              </a:rPr>
              <a:t>.kodu</a:t>
            </a:r>
            <a:endParaRPr lang="tr-TR" sz="1800" b="1" dirty="0">
              <a:solidFill>
                <a:schemeClr val="tx1"/>
              </a:solidFill>
              <a:latin typeface="Arial" pitchFamily="34" charset="0"/>
              <a:cs typeface="Arial" pitchFamily="34" charset="0"/>
            </a:endParaRPr>
          </a:p>
          <a:p>
            <a:pPr>
              <a:lnSpc>
                <a:spcPct val="105000"/>
              </a:lnSpc>
              <a:buFontTx/>
              <a:buNone/>
            </a:pPr>
            <a:r>
              <a:rPr lang="tr-TR" sz="800" b="1" dirty="0">
                <a:solidFill>
                  <a:schemeClr val="tx1"/>
                </a:solidFill>
                <a:latin typeface="Arial" pitchFamily="34" charset="0"/>
                <a:cs typeface="Arial" pitchFamily="34" charset="0"/>
              </a:rPr>
              <a:t>    </a:t>
            </a:r>
            <a:endParaRPr lang="tr-TR" sz="800" b="1" dirty="0" smtClean="0">
              <a:solidFill>
                <a:schemeClr val="tx1"/>
              </a:solidFill>
              <a:latin typeface="Arial" pitchFamily="34" charset="0"/>
              <a:cs typeface="Arial" pitchFamily="34" charset="0"/>
            </a:endParaRPr>
          </a:p>
          <a:p>
            <a:pPr>
              <a:lnSpc>
                <a:spcPct val="105000"/>
              </a:lnSpc>
              <a:buFontTx/>
              <a:buNone/>
            </a:pPr>
            <a:r>
              <a:rPr lang="tr-TR" sz="1800" dirty="0" smtClean="0">
                <a:solidFill>
                  <a:schemeClr val="tx1"/>
                </a:solidFill>
                <a:latin typeface="Arial" pitchFamily="34" charset="0"/>
                <a:cs typeface="Arial" pitchFamily="34" charset="0"/>
              </a:rPr>
              <a:t>     </a:t>
            </a:r>
            <a:r>
              <a:rPr lang="tr-TR" sz="1800" dirty="0">
                <a:solidFill>
                  <a:schemeClr val="tx1"/>
                </a:solidFill>
                <a:latin typeface="Arial" pitchFamily="34" charset="0"/>
                <a:cs typeface="Arial" pitchFamily="34" charset="0"/>
              </a:rPr>
              <a:t>Bir INSERT </a:t>
            </a:r>
            <a:r>
              <a:rPr lang="tr-TR" sz="1800" dirty="0" err="1">
                <a:solidFill>
                  <a:schemeClr val="tx1"/>
                </a:solidFill>
                <a:latin typeface="Arial" pitchFamily="34" charset="0"/>
                <a:cs typeface="Arial" pitchFamily="34" charset="0"/>
              </a:rPr>
              <a:t>Trigger</a:t>
            </a:r>
            <a:r>
              <a:rPr lang="tr-TR" sz="1800" dirty="0">
                <a:solidFill>
                  <a:schemeClr val="tx1"/>
                </a:solidFill>
                <a:latin typeface="Arial" pitchFamily="34" charset="0"/>
                <a:cs typeface="Arial" pitchFamily="34" charset="0"/>
              </a:rPr>
              <a:t> işlendiğinde değer </a:t>
            </a:r>
            <a:r>
              <a:rPr lang="tr-TR" sz="1800" dirty="0" err="1">
                <a:solidFill>
                  <a:schemeClr val="tx1"/>
                </a:solidFill>
                <a:latin typeface="Arial" pitchFamily="34" charset="0"/>
                <a:cs typeface="Arial" pitchFamily="34" charset="0"/>
              </a:rPr>
              <a:t>trigger</a:t>
            </a:r>
            <a:r>
              <a:rPr lang="tr-TR" sz="1800" dirty="0">
                <a:solidFill>
                  <a:schemeClr val="tx1"/>
                </a:solidFill>
                <a:latin typeface="Arial" pitchFamily="34" charset="0"/>
                <a:cs typeface="Arial" pitchFamily="34" charset="0"/>
              </a:rPr>
              <a:t> tablosuna eklendiği gibi </a:t>
            </a:r>
            <a:r>
              <a:rPr lang="tr-TR" sz="1800" dirty="0" err="1">
                <a:solidFill>
                  <a:schemeClr val="tx1"/>
                </a:solidFill>
                <a:latin typeface="Arial" pitchFamily="34" charset="0"/>
                <a:cs typeface="Arial" pitchFamily="34" charset="0"/>
              </a:rPr>
              <a:t>inserted</a:t>
            </a:r>
            <a:r>
              <a:rPr lang="tr-TR" sz="1800" dirty="0">
                <a:solidFill>
                  <a:schemeClr val="tx1"/>
                </a:solidFill>
                <a:latin typeface="Arial" pitchFamily="34" charset="0"/>
                <a:cs typeface="Arial" pitchFamily="34" charset="0"/>
              </a:rPr>
              <a:t> tablosuna da eklenir. Bu tablo, eklenen satırı tutar. Bu düzenleme DELETE </a:t>
            </a:r>
            <a:r>
              <a:rPr lang="tr-TR" sz="1800" dirty="0" err="1">
                <a:solidFill>
                  <a:schemeClr val="tx1"/>
                </a:solidFill>
                <a:latin typeface="Arial" pitchFamily="34" charset="0"/>
                <a:cs typeface="Arial" pitchFamily="34" charset="0"/>
              </a:rPr>
              <a:t>Trigger</a:t>
            </a:r>
            <a:r>
              <a:rPr lang="tr-TR" sz="1800" dirty="0">
                <a:solidFill>
                  <a:schemeClr val="tx1"/>
                </a:solidFill>
                <a:latin typeface="Arial" pitchFamily="34" charset="0"/>
                <a:cs typeface="Arial" pitchFamily="34" charset="0"/>
              </a:rPr>
              <a:t> için de geçerlidir. Bir satır silindiğinde </a:t>
            </a:r>
            <a:r>
              <a:rPr lang="tr-TR" sz="1800" dirty="0" err="1">
                <a:solidFill>
                  <a:schemeClr val="tx1"/>
                </a:solidFill>
                <a:latin typeface="Arial" pitchFamily="34" charset="0"/>
                <a:cs typeface="Arial" pitchFamily="34" charset="0"/>
              </a:rPr>
              <a:t>deleted</a:t>
            </a:r>
            <a:r>
              <a:rPr lang="tr-TR" sz="1800" dirty="0">
                <a:solidFill>
                  <a:schemeClr val="tx1"/>
                </a:solidFill>
                <a:latin typeface="Arial" pitchFamily="34" charset="0"/>
                <a:cs typeface="Arial" pitchFamily="34" charset="0"/>
              </a:rPr>
              <a:t> tabloları kullanılır. </a:t>
            </a:r>
            <a:endParaRPr lang="tr-TR" sz="1800" dirty="0" smtClean="0">
              <a:solidFill>
                <a:schemeClr val="tx1"/>
              </a:solidFill>
              <a:latin typeface="Arial" pitchFamily="34" charset="0"/>
              <a:cs typeface="Arial" pitchFamily="34" charset="0"/>
            </a:endParaRPr>
          </a:p>
          <a:p>
            <a:pPr>
              <a:lnSpc>
                <a:spcPct val="105000"/>
              </a:lnSpc>
              <a:buFontTx/>
              <a:buNone/>
            </a:pPr>
            <a:endParaRPr lang="tr-TR" sz="800" dirty="0">
              <a:solidFill>
                <a:schemeClr val="tx1"/>
              </a:solidFill>
              <a:latin typeface="Arial" pitchFamily="34" charset="0"/>
              <a:cs typeface="Arial" pitchFamily="34" charset="0"/>
            </a:endParaRPr>
          </a:p>
          <a:p>
            <a:pPr>
              <a:lnSpc>
                <a:spcPct val="105000"/>
              </a:lnSpc>
              <a:buFontTx/>
              <a:buNone/>
            </a:pPr>
            <a:r>
              <a:rPr lang="tr-TR" sz="1800" b="1" dirty="0" smtClean="0">
                <a:solidFill>
                  <a:schemeClr val="accent2"/>
                </a:solidFill>
                <a:latin typeface="Arial" pitchFamily="34" charset="0"/>
                <a:cs typeface="Arial" pitchFamily="34" charset="0"/>
              </a:rPr>
              <a:t>	CREATE </a:t>
            </a:r>
            <a:r>
              <a:rPr lang="tr-TR" sz="1800" b="1" dirty="0" err="1">
                <a:solidFill>
                  <a:schemeClr val="accent2"/>
                </a:solidFill>
                <a:latin typeface="Arial" pitchFamily="34" charset="0"/>
                <a:cs typeface="Arial" pitchFamily="34" charset="0"/>
              </a:rPr>
              <a:t>Trigger</a:t>
            </a:r>
            <a:r>
              <a:rPr lang="tr-TR" sz="1800" b="1" dirty="0">
                <a:solidFill>
                  <a:schemeClr val="tx1"/>
                </a:solidFill>
                <a:latin typeface="Arial" pitchFamily="34" charset="0"/>
                <a:cs typeface="Arial" pitchFamily="34" charset="0"/>
              </a:rPr>
              <a:t> deneme </a:t>
            </a:r>
            <a:r>
              <a:rPr lang="tr-TR" sz="1800" b="1" dirty="0">
                <a:solidFill>
                  <a:schemeClr val="accent2"/>
                </a:solidFill>
                <a:latin typeface="Arial" pitchFamily="34" charset="0"/>
                <a:cs typeface="Arial" pitchFamily="34" charset="0"/>
              </a:rPr>
              <a:t>ON</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musteri</a:t>
            </a:r>
            <a:endParaRPr lang="tr-TR" sz="1800" b="1" dirty="0">
              <a:solidFill>
                <a:schemeClr val="tx1"/>
              </a:solidFill>
              <a:latin typeface="Arial" pitchFamily="34" charset="0"/>
              <a:cs typeface="Arial" pitchFamily="34" charset="0"/>
            </a:endParaRP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FOR INSERT</a:t>
            </a:r>
          </a:p>
          <a:p>
            <a:pPr>
              <a:lnSpc>
                <a:spcPct val="105000"/>
              </a:lnSpc>
              <a:buFontTx/>
              <a:buNone/>
            </a:pPr>
            <a:r>
              <a:rPr lang="tr-TR" sz="1800" b="1" dirty="0">
                <a:solidFill>
                  <a:schemeClr val="accent2"/>
                </a:solidFill>
                <a:latin typeface="Arial" pitchFamily="34" charset="0"/>
                <a:cs typeface="Arial" pitchFamily="34" charset="0"/>
              </a:rPr>
              <a:t>     AS</a:t>
            </a: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UPDATE</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siparis</a:t>
            </a: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SET</a:t>
            </a:r>
            <a:r>
              <a:rPr lang="tr-TR" sz="1800" b="1" dirty="0">
                <a:solidFill>
                  <a:schemeClr val="tx1"/>
                </a:solidFill>
                <a:latin typeface="Arial" pitchFamily="34" charset="0"/>
                <a:cs typeface="Arial" pitchFamily="34" charset="0"/>
              </a:rPr>
              <a:t> </a:t>
            </a:r>
            <a:r>
              <a:rPr lang="tr-TR" sz="1800" b="1" dirty="0" err="1" smtClean="0">
                <a:solidFill>
                  <a:schemeClr val="tx1"/>
                </a:solidFill>
                <a:latin typeface="Arial" pitchFamily="34" charset="0"/>
                <a:cs typeface="Arial" pitchFamily="34" charset="0"/>
              </a:rPr>
              <a:t>islem</a:t>
            </a:r>
            <a:r>
              <a:rPr lang="tr-TR" sz="1800" b="1" dirty="0" smtClean="0">
                <a:solidFill>
                  <a:schemeClr val="tx1"/>
                </a:solidFill>
                <a:latin typeface="Arial" pitchFamily="34" charset="0"/>
                <a:cs typeface="Arial" pitchFamily="34" charset="0"/>
              </a:rPr>
              <a:t>_tipi= </a:t>
            </a:r>
            <a:r>
              <a:rPr lang="tr-TR" sz="1800" b="1" dirty="0">
                <a:solidFill>
                  <a:srgbClr val="FF0000"/>
                </a:solidFill>
                <a:latin typeface="Arial" pitchFamily="34" charset="0"/>
                <a:cs typeface="Arial" pitchFamily="34" charset="0"/>
              </a:rPr>
              <a:t>'G'</a:t>
            </a: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FROM </a:t>
            </a:r>
          </a:p>
          <a:p>
            <a:pPr>
              <a:lnSpc>
                <a:spcPct val="105000"/>
              </a:lnSpc>
              <a:buFontTx/>
              <a:buNone/>
            </a:pP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siparis</a:t>
            </a:r>
            <a:r>
              <a:rPr lang="tr-TR" sz="1800" b="1" dirty="0">
                <a:solidFill>
                  <a:schemeClr val="tx1"/>
                </a:solidFill>
                <a:latin typeface="Arial" pitchFamily="34" charset="0"/>
                <a:cs typeface="Arial" pitchFamily="34" charset="0"/>
              </a:rPr>
              <a:t>,</a:t>
            </a:r>
            <a:r>
              <a:rPr lang="tr-TR" sz="1800" b="1" dirty="0" err="1">
                <a:solidFill>
                  <a:schemeClr val="tx1"/>
                </a:solidFill>
                <a:latin typeface="Arial" pitchFamily="34" charset="0"/>
                <a:cs typeface="Arial" pitchFamily="34" charset="0"/>
              </a:rPr>
              <a:t>inserted</a:t>
            </a:r>
            <a:endParaRPr lang="tr-TR" sz="1800" b="1" dirty="0">
              <a:solidFill>
                <a:schemeClr val="tx1"/>
              </a:solidFill>
              <a:latin typeface="Arial" pitchFamily="34" charset="0"/>
              <a:cs typeface="Arial" pitchFamily="34" charset="0"/>
            </a:endParaRP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chemeClr val="accent2"/>
                </a:solidFill>
                <a:latin typeface="Arial" pitchFamily="34" charset="0"/>
                <a:cs typeface="Arial" pitchFamily="34" charset="0"/>
              </a:rPr>
              <a:t>WHERE</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siparis</a:t>
            </a:r>
            <a:r>
              <a:rPr lang="tr-TR" sz="1800" b="1" dirty="0">
                <a:solidFill>
                  <a:schemeClr val="tx1"/>
                </a:solidFill>
                <a:latin typeface="Arial" pitchFamily="34" charset="0"/>
                <a:cs typeface="Arial" pitchFamily="34" charset="0"/>
              </a:rPr>
              <a:t>.kodu=</a:t>
            </a:r>
            <a:r>
              <a:rPr lang="tr-TR" sz="1800" b="1" dirty="0" err="1">
                <a:solidFill>
                  <a:schemeClr val="tx1"/>
                </a:solidFill>
                <a:latin typeface="Arial" pitchFamily="34" charset="0"/>
                <a:cs typeface="Arial" pitchFamily="34" charset="0"/>
              </a:rPr>
              <a:t>Inserted</a:t>
            </a:r>
            <a:r>
              <a:rPr lang="tr-TR" sz="1800" b="1" dirty="0">
                <a:solidFill>
                  <a:schemeClr val="tx1"/>
                </a:solidFill>
                <a:latin typeface="Arial" pitchFamily="34" charset="0"/>
                <a:cs typeface="Arial" pitchFamily="34" charset="0"/>
              </a:rPr>
              <a:t>.kodu</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85027" name="Rectangle 3"/>
          <p:cNvSpPr>
            <a:spLocks noGrp="1" noChangeArrowheads="1"/>
          </p:cNvSpPr>
          <p:nvPr>
            <p:ph type="body" idx="1"/>
          </p:nvPr>
        </p:nvSpPr>
        <p:spPr>
          <a:xfrm>
            <a:off x="467544" y="332656"/>
            <a:ext cx="8077200" cy="6119813"/>
          </a:xfrm>
        </p:spPr>
        <p:txBody>
          <a:bodyPr/>
          <a:lstStyle/>
          <a:p>
            <a:pPr>
              <a:lnSpc>
                <a:spcPct val="105000"/>
              </a:lnSpc>
            </a:pPr>
            <a:r>
              <a:rPr lang="tr-TR" sz="1600" b="1" dirty="0">
                <a:solidFill>
                  <a:srgbClr val="D60093"/>
                </a:solidFill>
                <a:effectLst>
                  <a:outerShdw blurRad="38100" dist="38100" dir="2700000" algn="tl">
                    <a:srgbClr val="000000">
                      <a:alpha val="43137"/>
                    </a:srgbClr>
                  </a:outerShdw>
                </a:effectLst>
              </a:rPr>
              <a:t>Örnek: </a:t>
            </a:r>
            <a:endParaRPr lang="tr-TR" sz="1600" u="sng" dirty="0">
              <a:solidFill>
                <a:srgbClr val="D60093"/>
              </a:solidFill>
              <a:effectLst>
                <a:outerShdw blurRad="38100" dist="38100" dir="2700000" algn="tl">
                  <a:srgbClr val="000000">
                    <a:alpha val="43137"/>
                  </a:srgbClr>
                </a:outerShdw>
              </a:effectLst>
            </a:endParaRPr>
          </a:p>
          <a:p>
            <a:pPr>
              <a:lnSpc>
                <a:spcPct val="105000"/>
              </a:lnSpc>
              <a:buFontTx/>
              <a:buNone/>
            </a:pPr>
            <a:r>
              <a:rPr lang="tr-TR" sz="1500" dirty="0">
                <a:solidFill>
                  <a:srgbClr val="D60093"/>
                </a:solidFill>
                <a:effectLst>
                  <a:outerShdw blurRad="38100" dist="38100" dir="2700000" algn="tl">
                    <a:srgbClr val="000000">
                      <a:alpha val="43137"/>
                    </a:srgbClr>
                  </a:outerShdw>
                </a:effectLst>
                <a:latin typeface="Courier New" pitchFamily="49" charset="0"/>
              </a:rPr>
              <a:t>  </a:t>
            </a:r>
            <a:r>
              <a:rPr lang="tr-TR" sz="1500" dirty="0" smtClean="0">
                <a:solidFill>
                  <a:srgbClr val="D60093"/>
                </a:solidFill>
                <a:effectLst>
                  <a:outerShdw blurRad="38100" dist="38100" dir="2700000" algn="tl">
                    <a:srgbClr val="000000">
                      <a:alpha val="43137"/>
                    </a:srgbClr>
                  </a:outerShdw>
                </a:effectLst>
                <a:latin typeface="Courier New" pitchFamily="49" charset="0"/>
              </a:rPr>
              <a:t> </a:t>
            </a:r>
            <a:r>
              <a:rPr lang="tr-TR" sz="1500" b="1" u="sng" dirty="0">
                <a:solidFill>
                  <a:srgbClr val="D60093"/>
                </a:solidFill>
                <a:effectLst>
                  <a:outerShdw blurRad="38100" dist="38100" dir="2700000" algn="tl">
                    <a:srgbClr val="000000">
                      <a:alpha val="43137"/>
                    </a:srgbClr>
                  </a:outerShdw>
                </a:effectLst>
                <a:latin typeface="Courier New" pitchFamily="49" charset="0"/>
              </a:rPr>
              <a:t>Dersler</a:t>
            </a:r>
            <a:r>
              <a:rPr lang="tr-TR" sz="1500" b="1" dirty="0">
                <a:solidFill>
                  <a:srgbClr val="D60093"/>
                </a:solidFill>
                <a:effectLst>
                  <a:outerShdw blurRad="38100" dist="38100" dir="2700000" algn="tl">
                    <a:srgbClr val="000000">
                      <a:alpha val="43137"/>
                    </a:srgbClr>
                  </a:outerShdw>
                </a:effectLst>
                <a:latin typeface="Courier New" pitchFamily="49" charset="0"/>
              </a:rPr>
              <a:t>	       </a:t>
            </a:r>
            <a:r>
              <a:rPr lang="tr-TR" sz="1500" b="1" u="sng" dirty="0">
                <a:solidFill>
                  <a:srgbClr val="D60093"/>
                </a:solidFill>
                <a:effectLst>
                  <a:outerShdw blurRad="38100" dist="38100" dir="2700000" algn="tl">
                    <a:srgbClr val="000000">
                      <a:alpha val="43137"/>
                    </a:srgbClr>
                  </a:outerShdw>
                </a:effectLst>
                <a:latin typeface="Courier New" pitchFamily="49" charset="0"/>
              </a:rPr>
              <a:t>Notlar</a:t>
            </a:r>
            <a:r>
              <a:rPr lang="tr-TR" sz="1500" b="1" dirty="0">
                <a:solidFill>
                  <a:srgbClr val="D60093"/>
                </a:solidFill>
                <a:effectLst>
                  <a:outerShdw blurRad="38100" dist="38100" dir="2700000" algn="tl">
                    <a:srgbClr val="000000">
                      <a:alpha val="43137"/>
                    </a:srgbClr>
                  </a:outerShdw>
                </a:effectLst>
                <a:latin typeface="Courier New" pitchFamily="49" charset="0"/>
              </a:rPr>
              <a:t>	     </a:t>
            </a:r>
            <a:r>
              <a:rPr lang="tr-TR" sz="1500" b="1" u="sng" dirty="0">
                <a:solidFill>
                  <a:srgbClr val="D60093"/>
                </a:solidFill>
                <a:effectLst>
                  <a:outerShdw blurRad="38100" dist="38100" dir="2700000" algn="tl">
                    <a:srgbClr val="000000">
                      <a:alpha val="43137"/>
                    </a:srgbClr>
                  </a:outerShdw>
                </a:effectLst>
                <a:latin typeface="Courier New" pitchFamily="49" charset="0"/>
              </a:rPr>
              <a:t>Ortalama</a:t>
            </a:r>
            <a:r>
              <a:rPr lang="tr-TR" sz="1500" b="1" dirty="0">
                <a:solidFill>
                  <a:srgbClr val="D60093"/>
                </a:solidFill>
                <a:effectLst>
                  <a:outerShdw blurRad="38100" dist="38100" dir="2700000" algn="tl">
                    <a:srgbClr val="000000">
                      <a:alpha val="43137"/>
                    </a:srgbClr>
                  </a:outerShdw>
                </a:effectLst>
                <a:latin typeface="Courier New" pitchFamily="49" charset="0"/>
              </a:rPr>
              <a:t>      </a:t>
            </a:r>
          </a:p>
          <a:p>
            <a:pPr>
              <a:lnSpc>
                <a:spcPct val="105000"/>
              </a:lnSpc>
              <a:buFontTx/>
              <a:buNone/>
            </a:pPr>
            <a:r>
              <a:rPr lang="tr-TR" sz="1500" b="1" dirty="0">
                <a:solidFill>
                  <a:schemeClr val="tx1"/>
                </a:solidFill>
                <a:latin typeface="Courier New" pitchFamily="49" charset="0"/>
              </a:rPr>
              <a:t>   D_adi	       </a:t>
            </a:r>
            <a:r>
              <a:rPr lang="tr-TR" sz="1500" b="1" dirty="0" err="1">
                <a:solidFill>
                  <a:schemeClr val="tx1"/>
                </a:solidFill>
                <a:latin typeface="Courier New" pitchFamily="49" charset="0"/>
              </a:rPr>
              <a:t>Og</a:t>
            </a:r>
            <a:r>
              <a:rPr lang="tr-TR" sz="1500" b="1" dirty="0">
                <a:solidFill>
                  <a:schemeClr val="tx1"/>
                </a:solidFill>
                <a:latin typeface="Courier New" pitchFamily="49" charset="0"/>
              </a:rPr>
              <a:t>_no	     </a:t>
            </a:r>
            <a:r>
              <a:rPr lang="tr-TR" sz="1500" b="1" dirty="0" err="1">
                <a:solidFill>
                  <a:schemeClr val="tx1"/>
                </a:solidFill>
                <a:latin typeface="Courier New" pitchFamily="49" charset="0"/>
              </a:rPr>
              <a:t>Og</a:t>
            </a:r>
            <a:r>
              <a:rPr lang="tr-TR" sz="1500" b="1" dirty="0">
                <a:solidFill>
                  <a:schemeClr val="tx1"/>
                </a:solidFill>
                <a:latin typeface="Courier New" pitchFamily="49" charset="0"/>
              </a:rPr>
              <a:t>_no</a:t>
            </a:r>
          </a:p>
          <a:p>
            <a:pPr>
              <a:lnSpc>
                <a:spcPct val="105000"/>
              </a:lnSpc>
              <a:buFontTx/>
              <a:buNone/>
            </a:pPr>
            <a:r>
              <a:rPr lang="tr-TR" sz="1500" b="1" dirty="0">
                <a:solidFill>
                  <a:schemeClr val="tx1"/>
                </a:solidFill>
                <a:latin typeface="Courier New" pitchFamily="49" charset="0"/>
              </a:rPr>
              <a:t>   Op_kod	       Op_kod	     Top_kredi</a:t>
            </a:r>
          </a:p>
          <a:p>
            <a:pPr>
              <a:lnSpc>
                <a:spcPct val="105000"/>
              </a:lnSpc>
              <a:buFontTx/>
              <a:buNone/>
            </a:pPr>
            <a:r>
              <a:rPr lang="tr-TR" sz="1500" b="1" dirty="0">
                <a:solidFill>
                  <a:schemeClr val="tx1"/>
                </a:solidFill>
                <a:latin typeface="Courier New" pitchFamily="49" charset="0"/>
              </a:rPr>
              <a:t>   Teori               Vize	     Genel_</a:t>
            </a:r>
            <a:r>
              <a:rPr lang="tr-TR" sz="1500" b="1" dirty="0" err="1">
                <a:solidFill>
                  <a:schemeClr val="tx1"/>
                </a:solidFill>
                <a:latin typeface="Courier New" pitchFamily="49" charset="0"/>
              </a:rPr>
              <a:t>ort</a:t>
            </a:r>
            <a:endParaRPr lang="tr-TR" sz="1500" b="1" dirty="0">
              <a:solidFill>
                <a:schemeClr val="tx1"/>
              </a:solidFill>
              <a:latin typeface="Courier New" pitchFamily="49" charset="0"/>
            </a:endParaRPr>
          </a:p>
          <a:p>
            <a:pPr>
              <a:lnSpc>
                <a:spcPct val="105000"/>
              </a:lnSpc>
              <a:buFontTx/>
              <a:buNone/>
            </a:pPr>
            <a:r>
              <a:rPr lang="tr-TR" sz="1500" b="1" dirty="0">
                <a:solidFill>
                  <a:schemeClr val="tx1"/>
                </a:solidFill>
                <a:latin typeface="Courier New" pitchFamily="49" charset="0"/>
              </a:rPr>
              <a:t>   Kredi	       Final	     Harf</a:t>
            </a:r>
          </a:p>
          <a:p>
            <a:pPr>
              <a:lnSpc>
                <a:spcPct val="105000"/>
              </a:lnSpc>
              <a:buFontTx/>
              <a:buNone/>
            </a:pPr>
            <a:r>
              <a:rPr lang="tr-TR" sz="1500" dirty="0">
                <a:solidFill>
                  <a:schemeClr val="tx1"/>
                </a:solidFill>
              </a:rPr>
              <a:t>     Dersler tablosunda gerçekleşen herhangi bir olayda kredi bilgisi değişmişse tüm öğrencilerin toplam kredi alanını güncelleyen eğer kredi bilgisi değişmemişse kredi bilgisi güncellenmedi yazan bir </a:t>
            </a:r>
            <a:r>
              <a:rPr lang="tr-TR" sz="1500" dirty="0" err="1">
                <a:solidFill>
                  <a:schemeClr val="tx1"/>
                </a:solidFill>
              </a:rPr>
              <a:t>trigger</a:t>
            </a:r>
            <a:r>
              <a:rPr lang="tr-TR" sz="1500" dirty="0">
                <a:solidFill>
                  <a:schemeClr val="tx1"/>
                </a:solidFill>
              </a:rPr>
              <a:t> yazınız.</a:t>
            </a: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CREATE TRIGGER</a:t>
            </a:r>
            <a:r>
              <a:rPr lang="tr-TR" sz="1500" b="1" dirty="0">
                <a:solidFill>
                  <a:schemeClr val="tx1"/>
                </a:solidFill>
                <a:latin typeface="Courier New" pitchFamily="49" charset="0"/>
              </a:rPr>
              <a:t> cevap </a:t>
            </a:r>
            <a:r>
              <a:rPr lang="tr-TR" sz="1500" b="1" dirty="0">
                <a:solidFill>
                  <a:schemeClr val="accent2"/>
                </a:solidFill>
                <a:latin typeface="Courier New" pitchFamily="49" charset="0"/>
              </a:rPr>
              <a:t>ON</a:t>
            </a:r>
            <a:r>
              <a:rPr lang="tr-TR" sz="1500" b="1" dirty="0">
                <a:solidFill>
                  <a:schemeClr val="tx1"/>
                </a:solidFill>
                <a:latin typeface="Courier New" pitchFamily="49" charset="0"/>
              </a:rPr>
              <a:t> dersler</a:t>
            </a: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FOR UPDATE</a:t>
            </a:r>
            <a:r>
              <a:rPr lang="tr-TR" sz="1500" b="1" dirty="0">
                <a:solidFill>
                  <a:schemeClr val="tx1"/>
                </a:solidFill>
                <a:latin typeface="Courier New" pitchFamily="49" charset="0"/>
              </a:rPr>
              <a:t> </a:t>
            </a: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AS </a:t>
            </a: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DECLARE</a:t>
            </a:r>
            <a:r>
              <a:rPr lang="tr-TR" sz="1500" b="1" dirty="0">
                <a:solidFill>
                  <a:schemeClr val="tx1"/>
                </a:solidFill>
                <a:latin typeface="Courier New" pitchFamily="49" charset="0"/>
              </a:rPr>
              <a:t> @fark </a:t>
            </a:r>
            <a:r>
              <a:rPr lang="tr-TR" sz="1500" b="1" dirty="0">
                <a:solidFill>
                  <a:schemeClr val="accent2"/>
                </a:solidFill>
                <a:latin typeface="Courier New" pitchFamily="49" charset="0"/>
              </a:rPr>
              <a:t>INT</a:t>
            </a: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SET</a:t>
            </a:r>
            <a:r>
              <a:rPr lang="tr-TR" sz="1500" b="1" dirty="0">
                <a:solidFill>
                  <a:schemeClr val="tx1"/>
                </a:solidFill>
                <a:latin typeface="Courier New" pitchFamily="49" charset="0"/>
              </a:rPr>
              <a:t> @fark=(</a:t>
            </a:r>
            <a:r>
              <a:rPr lang="tr-TR" sz="1500" b="1" dirty="0">
                <a:solidFill>
                  <a:schemeClr val="accent2"/>
                </a:solidFill>
                <a:latin typeface="Courier New" pitchFamily="49" charset="0"/>
              </a:rPr>
              <a:t>SELECT</a:t>
            </a:r>
            <a:r>
              <a:rPr lang="tr-TR" sz="1500" b="1" dirty="0">
                <a:solidFill>
                  <a:schemeClr val="tx1"/>
                </a:solidFill>
                <a:latin typeface="Courier New" pitchFamily="49" charset="0"/>
              </a:rPr>
              <a:t> kredi </a:t>
            </a:r>
            <a:r>
              <a:rPr lang="tr-TR" sz="1500" b="1" dirty="0">
                <a:solidFill>
                  <a:schemeClr val="accent2"/>
                </a:solidFill>
                <a:latin typeface="Courier New" pitchFamily="49" charset="0"/>
              </a:rPr>
              <a:t>FROM INSERTED</a:t>
            </a:r>
            <a:r>
              <a:rPr lang="tr-TR" sz="1500" b="1" dirty="0">
                <a:solidFill>
                  <a:schemeClr val="tx1"/>
                </a:solidFill>
                <a:latin typeface="Courier New" pitchFamily="49" charset="0"/>
              </a:rPr>
              <a:t>)-(</a:t>
            </a:r>
            <a:r>
              <a:rPr lang="tr-TR" sz="1500" b="1" dirty="0">
                <a:solidFill>
                  <a:schemeClr val="accent2"/>
                </a:solidFill>
                <a:latin typeface="Courier New" pitchFamily="49" charset="0"/>
              </a:rPr>
              <a:t>SELECT</a:t>
            </a:r>
            <a:r>
              <a:rPr lang="tr-TR" sz="1500" b="1" dirty="0">
                <a:solidFill>
                  <a:schemeClr val="tx1"/>
                </a:solidFill>
                <a:latin typeface="Courier New" pitchFamily="49" charset="0"/>
              </a:rPr>
              <a:t> kredi </a:t>
            </a:r>
            <a:r>
              <a:rPr lang="tr-TR" sz="1500" b="1" dirty="0">
                <a:solidFill>
                  <a:schemeClr val="accent2"/>
                </a:solidFill>
                <a:latin typeface="Courier New" pitchFamily="49" charset="0"/>
              </a:rPr>
              <a:t>FROM DELETED</a:t>
            </a:r>
            <a:r>
              <a:rPr lang="tr-TR" sz="1500" b="1" dirty="0">
                <a:solidFill>
                  <a:schemeClr val="tx1"/>
                </a:solidFill>
                <a:latin typeface="Courier New" pitchFamily="49" charset="0"/>
              </a:rPr>
              <a:t>)</a:t>
            </a: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IF</a:t>
            </a:r>
            <a:r>
              <a:rPr lang="tr-TR" sz="1500" b="1" dirty="0">
                <a:solidFill>
                  <a:schemeClr val="tx1"/>
                </a:solidFill>
                <a:latin typeface="Courier New" pitchFamily="49" charset="0"/>
              </a:rPr>
              <a:t> @fark=0 </a:t>
            </a:r>
            <a:r>
              <a:rPr lang="tr-TR" sz="1500" b="1" dirty="0" err="1">
                <a:solidFill>
                  <a:schemeClr val="accent2"/>
                </a:solidFill>
                <a:latin typeface="Courier New" pitchFamily="49" charset="0"/>
              </a:rPr>
              <a:t>print</a:t>
            </a:r>
            <a:r>
              <a:rPr lang="tr-TR" sz="1500" b="1" dirty="0">
                <a:solidFill>
                  <a:schemeClr val="accent2"/>
                </a:solidFill>
                <a:latin typeface="Courier New" pitchFamily="49" charset="0"/>
              </a:rPr>
              <a:t> </a:t>
            </a:r>
            <a:r>
              <a:rPr lang="tr-TR" sz="1500" b="1" dirty="0">
                <a:solidFill>
                  <a:srgbClr val="FF0000"/>
                </a:solidFill>
                <a:latin typeface="Courier New" pitchFamily="49" charset="0"/>
              </a:rPr>
              <a:t>“kredi </a:t>
            </a:r>
            <a:r>
              <a:rPr lang="tr-TR" sz="1500" b="1" dirty="0" err="1">
                <a:solidFill>
                  <a:srgbClr val="FF0000"/>
                </a:solidFill>
                <a:latin typeface="Courier New" pitchFamily="49" charset="0"/>
              </a:rPr>
              <a:t>degişmedi</a:t>
            </a:r>
            <a:r>
              <a:rPr lang="tr-TR" sz="1500" b="1" dirty="0">
                <a:solidFill>
                  <a:srgbClr val="FF0000"/>
                </a:solidFill>
                <a:latin typeface="Courier New" pitchFamily="49" charset="0"/>
              </a:rPr>
              <a:t>”</a:t>
            </a: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ELSE </a:t>
            </a: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UPDATE </a:t>
            </a:r>
            <a:r>
              <a:rPr lang="tr-TR" sz="1500" b="1" dirty="0">
                <a:solidFill>
                  <a:schemeClr val="tx1"/>
                </a:solidFill>
                <a:latin typeface="Courier New" pitchFamily="49" charset="0"/>
              </a:rPr>
              <a:t>ortalama </a:t>
            </a:r>
            <a:r>
              <a:rPr lang="tr-TR" sz="1500" b="1" dirty="0">
                <a:solidFill>
                  <a:schemeClr val="accent2"/>
                </a:solidFill>
                <a:latin typeface="Courier New" pitchFamily="49" charset="0"/>
              </a:rPr>
              <a:t>SET</a:t>
            </a:r>
            <a:r>
              <a:rPr lang="tr-TR" sz="1500" b="1" dirty="0">
                <a:solidFill>
                  <a:schemeClr val="tx1"/>
                </a:solidFill>
                <a:latin typeface="Courier New" pitchFamily="49" charset="0"/>
              </a:rPr>
              <a:t> top_kredi=top_kredi+@fark </a:t>
            </a:r>
            <a:r>
              <a:rPr lang="tr-TR" sz="1500" b="1" dirty="0">
                <a:solidFill>
                  <a:schemeClr val="accent2"/>
                </a:solidFill>
                <a:latin typeface="Courier New" pitchFamily="49" charset="0"/>
              </a:rPr>
              <a:t>FROM</a:t>
            </a:r>
            <a:r>
              <a:rPr lang="tr-TR" sz="1500" b="1" dirty="0">
                <a:solidFill>
                  <a:schemeClr val="tx1"/>
                </a:solidFill>
                <a:latin typeface="Courier New" pitchFamily="49" charset="0"/>
              </a:rPr>
              <a:t> notlar </a:t>
            </a:r>
          </a:p>
          <a:p>
            <a:pPr>
              <a:lnSpc>
                <a:spcPct val="105000"/>
              </a:lnSpc>
              <a:buFontTx/>
              <a:buNone/>
            </a:pPr>
            <a:r>
              <a:rPr lang="tr-TR" sz="1500" b="1" dirty="0">
                <a:solidFill>
                  <a:schemeClr val="tx1"/>
                </a:solidFill>
                <a:latin typeface="Courier New" pitchFamily="49" charset="0"/>
              </a:rPr>
              <a:t>   </a:t>
            </a:r>
            <a:r>
              <a:rPr lang="tr-TR" sz="1500" b="1" dirty="0">
                <a:solidFill>
                  <a:schemeClr val="accent2"/>
                </a:solidFill>
                <a:latin typeface="Courier New" pitchFamily="49" charset="0"/>
              </a:rPr>
              <a:t>WHERE </a:t>
            </a:r>
            <a:r>
              <a:rPr lang="tr-TR" sz="1500" b="1" dirty="0">
                <a:solidFill>
                  <a:schemeClr val="tx1"/>
                </a:solidFill>
                <a:latin typeface="Courier New" pitchFamily="49" charset="0"/>
              </a:rPr>
              <a:t>notlar. </a:t>
            </a:r>
            <a:r>
              <a:rPr lang="tr-TR" sz="1500" b="1" dirty="0" err="1">
                <a:solidFill>
                  <a:schemeClr val="tx1"/>
                </a:solidFill>
                <a:latin typeface="Courier New" pitchFamily="49" charset="0"/>
              </a:rPr>
              <a:t>og</a:t>
            </a:r>
            <a:r>
              <a:rPr lang="tr-TR" sz="1500" b="1" dirty="0">
                <a:solidFill>
                  <a:schemeClr val="tx1"/>
                </a:solidFill>
                <a:latin typeface="Courier New" pitchFamily="49" charset="0"/>
              </a:rPr>
              <a:t>_no=ortalama. </a:t>
            </a:r>
            <a:r>
              <a:rPr lang="tr-TR" sz="1500" b="1" dirty="0" err="1">
                <a:solidFill>
                  <a:schemeClr val="tx1"/>
                </a:solidFill>
                <a:latin typeface="Courier New" pitchFamily="49" charset="0"/>
              </a:rPr>
              <a:t>og</a:t>
            </a:r>
            <a:r>
              <a:rPr lang="tr-TR" sz="1500" b="1" dirty="0">
                <a:solidFill>
                  <a:schemeClr val="tx1"/>
                </a:solidFill>
                <a:latin typeface="Courier New" pitchFamily="49" charset="0"/>
              </a:rPr>
              <a:t>_no </a:t>
            </a:r>
          </a:p>
          <a:p>
            <a:pPr>
              <a:lnSpc>
                <a:spcPct val="105000"/>
              </a:lnSpc>
              <a:buFontTx/>
              <a:buNone/>
            </a:pPr>
            <a:r>
              <a:rPr lang="tr-TR" sz="1500" b="1" dirty="0">
                <a:solidFill>
                  <a:schemeClr val="tx1"/>
                </a:solidFill>
                <a:latin typeface="Courier New" pitchFamily="49" charset="0"/>
              </a:rPr>
              <a:t>   </a:t>
            </a:r>
            <a:r>
              <a:rPr lang="tr-TR" sz="1500" b="1" dirty="0">
                <a:solidFill>
                  <a:schemeClr val="bg2"/>
                </a:solidFill>
                <a:latin typeface="Courier New" pitchFamily="49" charset="0"/>
              </a:rPr>
              <a:t>AND</a:t>
            </a:r>
            <a:r>
              <a:rPr lang="tr-TR" sz="1500" b="1" dirty="0">
                <a:solidFill>
                  <a:schemeClr val="tx1"/>
                </a:solidFill>
                <a:latin typeface="Courier New" pitchFamily="49" charset="0"/>
              </a:rPr>
              <a:t> dersler. op_kod=(</a:t>
            </a:r>
            <a:r>
              <a:rPr lang="tr-TR" sz="1500" b="1" dirty="0">
                <a:solidFill>
                  <a:schemeClr val="accent2"/>
                </a:solidFill>
                <a:latin typeface="Courier New" pitchFamily="49" charset="0"/>
              </a:rPr>
              <a:t>SELECT</a:t>
            </a:r>
            <a:r>
              <a:rPr lang="tr-TR" sz="1500" b="1" dirty="0">
                <a:solidFill>
                  <a:schemeClr val="tx1"/>
                </a:solidFill>
                <a:latin typeface="Courier New" pitchFamily="49" charset="0"/>
              </a:rPr>
              <a:t> op_kod </a:t>
            </a:r>
            <a:r>
              <a:rPr lang="tr-TR" sz="1500" b="1" dirty="0">
                <a:solidFill>
                  <a:schemeClr val="accent2"/>
                </a:solidFill>
                <a:latin typeface="Courier New" pitchFamily="49" charset="0"/>
              </a:rPr>
              <a:t>FROM </a:t>
            </a:r>
            <a:r>
              <a:rPr lang="tr-TR" sz="1500" b="1" dirty="0" err="1">
                <a:solidFill>
                  <a:schemeClr val="accent2"/>
                </a:solidFill>
                <a:latin typeface="Courier New" pitchFamily="49" charset="0"/>
              </a:rPr>
              <a:t>inserted</a:t>
            </a:r>
            <a:r>
              <a:rPr lang="tr-TR" sz="1500" b="1" dirty="0">
                <a:solidFill>
                  <a:schemeClr val="tx1"/>
                </a:solidFill>
                <a:latin typeface="Courier New" pitchFamily="49" charset="0"/>
              </a:rPr>
              <a:t>)</a:t>
            </a:r>
          </a:p>
          <a:p>
            <a:pPr>
              <a:lnSpc>
                <a:spcPct val="105000"/>
              </a:lnSpc>
              <a:buFontTx/>
              <a:buNone/>
            </a:pPr>
            <a:r>
              <a:rPr lang="tr-TR" sz="1600" dirty="0">
                <a:solidFill>
                  <a:schemeClr val="tx1"/>
                </a:solidFill>
              </a:rPr>
              <a:t>     </a:t>
            </a:r>
            <a:r>
              <a:rPr lang="tr-TR" sz="1600" dirty="0" err="1">
                <a:solidFill>
                  <a:schemeClr val="tx1"/>
                </a:solidFill>
              </a:rPr>
              <a:t>Trigger’ları</a:t>
            </a:r>
            <a:r>
              <a:rPr lang="tr-TR" sz="1600" dirty="0">
                <a:solidFill>
                  <a:schemeClr val="tx1"/>
                </a:solidFill>
              </a:rPr>
              <a:t> silmek için </a:t>
            </a:r>
            <a:r>
              <a:rPr lang="tr-TR" sz="1600" u="sng" dirty="0">
                <a:solidFill>
                  <a:schemeClr val="tx1"/>
                </a:solidFill>
              </a:rPr>
              <a:t>DROP TRİGGER</a:t>
            </a:r>
            <a:r>
              <a:rPr lang="tr-TR" sz="1600" dirty="0">
                <a:solidFill>
                  <a:schemeClr val="tx1"/>
                </a:solidFill>
              </a:rPr>
              <a:t>, değiştirmek için </a:t>
            </a:r>
            <a:r>
              <a:rPr lang="tr-TR" sz="1600" u="sng" dirty="0">
                <a:solidFill>
                  <a:schemeClr val="tx1"/>
                </a:solidFill>
              </a:rPr>
              <a:t>ALTER TRİGGER</a:t>
            </a:r>
            <a:r>
              <a:rPr lang="tr-TR" sz="1600" dirty="0">
                <a:solidFill>
                  <a:schemeClr val="tx1"/>
                </a:solidFill>
              </a:rPr>
              <a:t> komutu kullanılır.</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86051" name="Rectangle 3"/>
          <p:cNvSpPr>
            <a:spLocks noGrp="1" noChangeArrowheads="1"/>
          </p:cNvSpPr>
          <p:nvPr>
            <p:ph type="body" idx="1"/>
          </p:nvPr>
        </p:nvSpPr>
        <p:spPr>
          <a:xfrm>
            <a:off x="1403350" y="404813"/>
            <a:ext cx="6780213" cy="4495800"/>
          </a:xfrm>
        </p:spPr>
        <p:txBody>
          <a:bodyPr/>
          <a:lstStyle/>
          <a:p>
            <a:r>
              <a:rPr lang="tr-TR" sz="2000" b="1" dirty="0" smtClean="0">
                <a:solidFill>
                  <a:srgbClr val="FF0000"/>
                </a:solidFill>
                <a:effectLst>
                  <a:outerShdw blurRad="38100" dist="38100" dir="2700000" algn="tl">
                    <a:srgbClr val="000000">
                      <a:alpha val="43137"/>
                    </a:srgbClr>
                  </a:outerShdw>
                </a:effectLst>
              </a:rPr>
              <a:t>Örnek: </a:t>
            </a:r>
            <a:r>
              <a:rPr lang="tr-TR" sz="2000" dirty="0" smtClean="0">
                <a:solidFill>
                  <a:schemeClr val="tx1"/>
                </a:solidFill>
              </a:rPr>
              <a:t>Aşağıdaki tablolara göre örnekleri inceleyin</a:t>
            </a:r>
            <a:r>
              <a:rPr lang="tr-TR" sz="2000" dirty="0" smtClean="0"/>
              <a:t>.</a:t>
            </a:r>
            <a:endParaRPr lang="tr-TR" sz="2000" dirty="0"/>
          </a:p>
        </p:txBody>
      </p:sp>
      <p:pic>
        <p:nvPicPr>
          <p:cNvPr id="386052" name="Resim 4"/>
          <p:cNvPicPr>
            <a:picLocks noChangeAspect="1" noChangeArrowheads="1"/>
          </p:cNvPicPr>
          <p:nvPr/>
        </p:nvPicPr>
        <p:blipFill>
          <a:blip r:embed="rId2" cstate="print"/>
          <a:srcRect/>
          <a:stretch>
            <a:fillRect/>
          </a:stretch>
        </p:blipFill>
        <p:spPr bwMode="auto">
          <a:xfrm>
            <a:off x="1619250" y="1125538"/>
            <a:ext cx="3816350" cy="935037"/>
          </a:xfrm>
          <a:prstGeom prst="rect">
            <a:avLst/>
          </a:prstGeom>
          <a:ln w="38100" cap="sq">
            <a:solidFill>
              <a:srgbClr val="D60093"/>
            </a:solidFill>
            <a:prstDash val="solid"/>
            <a:miter lim="800000"/>
          </a:ln>
          <a:effectLst>
            <a:outerShdw blurRad="50800" dist="38100" dir="2700000" algn="tl" rotWithShape="0">
              <a:srgbClr val="000000">
                <a:alpha val="43000"/>
              </a:srgbClr>
            </a:outerShdw>
          </a:effectLst>
        </p:spPr>
      </p:pic>
      <p:sp>
        <p:nvSpPr>
          <p:cNvPr id="386053" name="Text Box 5"/>
          <p:cNvSpPr txBox="1">
            <a:spLocks noChangeArrowheads="1"/>
          </p:cNvSpPr>
          <p:nvPr/>
        </p:nvSpPr>
        <p:spPr bwMode="auto">
          <a:xfrm>
            <a:off x="5753100" y="1790700"/>
            <a:ext cx="2747963" cy="336550"/>
          </a:xfrm>
          <a:prstGeom prst="rect">
            <a:avLst/>
          </a:prstGeom>
          <a:noFill/>
          <a:ln w="9525">
            <a:noFill/>
            <a:miter lim="800000"/>
            <a:headEnd/>
            <a:tailEnd/>
          </a:ln>
          <a:effectLst/>
        </p:spPr>
        <p:txBody>
          <a:bodyPr wrap="none">
            <a:spAutoFit/>
          </a:bodyPr>
          <a:lstStyle/>
          <a:p>
            <a:r>
              <a:rPr lang="tr-TR" sz="1600" b="1"/>
              <a:t>Tablo a:</a:t>
            </a:r>
            <a:r>
              <a:rPr lang="tr-TR" sz="1600"/>
              <a:t> Mal_tanım Tablosu</a:t>
            </a:r>
          </a:p>
        </p:txBody>
      </p:sp>
      <p:pic>
        <p:nvPicPr>
          <p:cNvPr id="386054" name="Resim 5"/>
          <p:cNvPicPr>
            <a:picLocks noChangeAspect="1" noChangeArrowheads="1"/>
          </p:cNvPicPr>
          <p:nvPr/>
        </p:nvPicPr>
        <p:blipFill>
          <a:blip r:embed="rId3" cstate="print"/>
          <a:srcRect/>
          <a:stretch>
            <a:fillRect/>
          </a:stretch>
        </p:blipFill>
        <p:spPr bwMode="auto">
          <a:xfrm>
            <a:off x="1115616" y="2636838"/>
            <a:ext cx="4535487" cy="792162"/>
          </a:xfrm>
          <a:prstGeom prst="rect">
            <a:avLst/>
          </a:prstGeom>
          <a:ln w="38100" cap="sq">
            <a:solidFill>
              <a:srgbClr val="D60093"/>
            </a:solidFill>
            <a:prstDash val="solid"/>
            <a:miter lim="800000"/>
          </a:ln>
          <a:effectLst>
            <a:outerShdw blurRad="50800" dist="38100" dir="2700000" algn="tl" rotWithShape="0">
              <a:srgbClr val="000000">
                <a:alpha val="43000"/>
              </a:srgbClr>
            </a:outerShdw>
          </a:effectLst>
        </p:spPr>
      </p:pic>
      <p:sp>
        <p:nvSpPr>
          <p:cNvPr id="386055" name="Text Box 7"/>
          <p:cNvSpPr txBox="1">
            <a:spLocks noChangeArrowheads="1"/>
          </p:cNvSpPr>
          <p:nvPr/>
        </p:nvSpPr>
        <p:spPr bwMode="auto">
          <a:xfrm>
            <a:off x="6084888" y="3165475"/>
            <a:ext cx="2363787" cy="336550"/>
          </a:xfrm>
          <a:prstGeom prst="rect">
            <a:avLst/>
          </a:prstGeom>
          <a:noFill/>
          <a:ln w="9525">
            <a:noFill/>
            <a:miter lim="800000"/>
            <a:headEnd/>
            <a:tailEnd/>
          </a:ln>
          <a:effectLst/>
        </p:spPr>
        <p:txBody>
          <a:bodyPr wrap="none">
            <a:spAutoFit/>
          </a:bodyPr>
          <a:lstStyle/>
          <a:p>
            <a:r>
              <a:rPr lang="tr-TR" sz="1600" b="1"/>
              <a:t>Tablo b:</a:t>
            </a:r>
            <a:r>
              <a:rPr lang="tr-TR" sz="1600"/>
              <a:t> Miktar Tablosu</a:t>
            </a:r>
          </a:p>
        </p:txBody>
      </p:sp>
      <p:pic>
        <p:nvPicPr>
          <p:cNvPr id="386056" name="Resim 6"/>
          <p:cNvPicPr>
            <a:picLocks noChangeAspect="1" noChangeArrowheads="1"/>
          </p:cNvPicPr>
          <p:nvPr/>
        </p:nvPicPr>
        <p:blipFill>
          <a:blip r:embed="rId4" cstate="print"/>
          <a:srcRect/>
          <a:stretch>
            <a:fillRect/>
          </a:stretch>
        </p:blipFill>
        <p:spPr bwMode="auto">
          <a:xfrm>
            <a:off x="179512" y="3933825"/>
            <a:ext cx="6337300" cy="936625"/>
          </a:xfrm>
          <a:prstGeom prst="rect">
            <a:avLst/>
          </a:prstGeom>
          <a:ln w="38100" cap="sq">
            <a:solidFill>
              <a:srgbClr val="D60093"/>
            </a:solidFill>
            <a:prstDash val="solid"/>
            <a:miter lim="800000"/>
          </a:ln>
          <a:effectLst>
            <a:outerShdw blurRad="50800" dist="38100" dir="2700000" algn="tl" rotWithShape="0">
              <a:srgbClr val="000000">
                <a:alpha val="43000"/>
              </a:srgbClr>
            </a:outerShdw>
          </a:effectLst>
        </p:spPr>
      </p:pic>
      <p:sp>
        <p:nvSpPr>
          <p:cNvPr id="386057" name="Text Box 9"/>
          <p:cNvSpPr txBox="1">
            <a:spLocks noChangeArrowheads="1"/>
          </p:cNvSpPr>
          <p:nvPr/>
        </p:nvSpPr>
        <p:spPr bwMode="auto">
          <a:xfrm>
            <a:off x="6516216" y="4581525"/>
            <a:ext cx="2465387" cy="336550"/>
          </a:xfrm>
          <a:prstGeom prst="rect">
            <a:avLst/>
          </a:prstGeom>
          <a:noFill/>
          <a:ln w="9525">
            <a:noFill/>
            <a:miter lim="800000"/>
            <a:headEnd/>
            <a:tailEnd/>
          </a:ln>
          <a:effectLst/>
        </p:spPr>
        <p:txBody>
          <a:bodyPr wrap="none">
            <a:spAutoFit/>
          </a:bodyPr>
          <a:lstStyle/>
          <a:p>
            <a:r>
              <a:rPr lang="tr-TR" sz="1600" b="1" dirty="0"/>
              <a:t>Tablo c:</a:t>
            </a:r>
            <a:r>
              <a:rPr lang="tr-TR" sz="1600" dirty="0"/>
              <a:t> </a:t>
            </a:r>
            <a:r>
              <a:rPr lang="tr-TR" sz="1600" dirty="0" err="1"/>
              <a:t>Müsteri</a:t>
            </a:r>
            <a:r>
              <a:rPr lang="tr-TR" sz="1600" dirty="0"/>
              <a:t> Tablosu</a:t>
            </a:r>
          </a:p>
        </p:txBody>
      </p:sp>
      <p:pic>
        <p:nvPicPr>
          <p:cNvPr id="386058" name="Resim 7"/>
          <p:cNvPicPr>
            <a:picLocks noChangeAspect="1" noChangeArrowheads="1"/>
          </p:cNvPicPr>
          <p:nvPr/>
        </p:nvPicPr>
        <p:blipFill>
          <a:blip r:embed="rId5" cstate="print"/>
          <a:srcRect/>
          <a:stretch>
            <a:fillRect/>
          </a:stretch>
        </p:blipFill>
        <p:spPr bwMode="auto">
          <a:xfrm>
            <a:off x="971600" y="5373688"/>
            <a:ext cx="4968875" cy="792162"/>
          </a:xfrm>
          <a:prstGeom prst="rect">
            <a:avLst/>
          </a:prstGeom>
          <a:ln w="38100" cap="sq">
            <a:solidFill>
              <a:srgbClr val="D60093"/>
            </a:solidFill>
            <a:prstDash val="solid"/>
            <a:miter lim="800000"/>
          </a:ln>
          <a:effectLst>
            <a:outerShdw blurRad="50800" dist="38100" dir="2700000" algn="tl" rotWithShape="0">
              <a:srgbClr val="000000">
                <a:alpha val="43000"/>
              </a:srgbClr>
            </a:outerShdw>
          </a:effectLst>
        </p:spPr>
      </p:pic>
      <p:sp>
        <p:nvSpPr>
          <p:cNvPr id="386059" name="Text Box 11"/>
          <p:cNvSpPr txBox="1">
            <a:spLocks noChangeArrowheads="1"/>
          </p:cNvSpPr>
          <p:nvPr/>
        </p:nvSpPr>
        <p:spPr bwMode="auto">
          <a:xfrm>
            <a:off x="6011863" y="5900738"/>
            <a:ext cx="3046412" cy="336550"/>
          </a:xfrm>
          <a:prstGeom prst="rect">
            <a:avLst/>
          </a:prstGeom>
          <a:noFill/>
          <a:ln w="9525">
            <a:noFill/>
            <a:miter lim="800000"/>
            <a:headEnd/>
            <a:tailEnd/>
          </a:ln>
          <a:effectLst/>
        </p:spPr>
        <p:txBody>
          <a:bodyPr wrap="none">
            <a:spAutoFit/>
          </a:bodyPr>
          <a:lstStyle/>
          <a:p>
            <a:r>
              <a:rPr lang="tr-TR" sz="1600" b="1"/>
              <a:t>Tablo d:</a:t>
            </a:r>
            <a:r>
              <a:rPr lang="tr-TR" sz="1600"/>
              <a:t> Siparis_bilgisi Tablosu</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457200" y="930275"/>
            <a:ext cx="8077200" cy="914400"/>
          </a:xfrm>
        </p:spPr>
        <p:txBody>
          <a:bodyPr/>
          <a:lstStyle/>
          <a:p>
            <a:pPr algn="ctr"/>
            <a:r>
              <a:rPr lang="tr-TR" b="1" dirty="0">
                <a:solidFill>
                  <a:srgbClr val="FF61CE"/>
                </a:solidFill>
                <a:effectLst>
                  <a:outerShdw blurRad="38100" dist="38100" dir="2700000" algn="tl">
                    <a:srgbClr val="000000">
                      <a:alpha val="43137"/>
                    </a:srgbClr>
                  </a:outerShdw>
                </a:effectLst>
              </a:rPr>
              <a:t>9.1.2 TABLES</a:t>
            </a:r>
            <a:r>
              <a:rPr lang="tr-TR" sz="3000" b="1" dirty="0"/>
              <a:t/>
            </a:r>
            <a:br>
              <a:rPr lang="tr-TR" sz="3000" b="1" dirty="0"/>
            </a:br>
            <a:endParaRPr lang="tr-TR" sz="3000" b="1" dirty="0"/>
          </a:p>
        </p:txBody>
      </p:sp>
      <p:sp>
        <p:nvSpPr>
          <p:cNvPr id="356355" name="Rectangle 3"/>
          <p:cNvSpPr>
            <a:spLocks noGrp="1" noChangeArrowheads="1"/>
          </p:cNvSpPr>
          <p:nvPr>
            <p:ph idx="1"/>
          </p:nvPr>
        </p:nvSpPr>
        <p:spPr>
          <a:xfrm>
            <a:off x="611560" y="2060848"/>
            <a:ext cx="8353053" cy="3312840"/>
          </a:xfrm>
        </p:spPr>
        <p:txBody>
          <a:bodyPr>
            <a:normAutofit/>
          </a:bodyPr>
          <a:lstStyle/>
          <a:p>
            <a:r>
              <a:rPr lang="tr-TR" sz="2800" dirty="0" err="1">
                <a:solidFill>
                  <a:schemeClr val="tx1"/>
                </a:solidFill>
                <a:latin typeface="Arial" pitchFamily="34" charset="0"/>
                <a:cs typeface="Arial" pitchFamily="34" charset="0"/>
              </a:rPr>
              <a:t>Viewler</a:t>
            </a:r>
            <a:r>
              <a:rPr lang="tr-TR" sz="2800" dirty="0">
                <a:solidFill>
                  <a:schemeClr val="tx1"/>
                </a:solidFill>
                <a:latin typeface="Arial" pitchFamily="34" charset="0"/>
                <a:cs typeface="Arial" pitchFamily="34" charset="0"/>
              </a:rPr>
              <a:t> tabloların belli kolonların listelendiği ayrıca hesaplama işlemlerinin yapıldığı bir veri erişim yöntemidir.</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87075" name="Rectangle 3"/>
          <p:cNvSpPr>
            <a:spLocks noGrp="1" noChangeArrowheads="1"/>
          </p:cNvSpPr>
          <p:nvPr>
            <p:ph type="body" idx="1"/>
          </p:nvPr>
        </p:nvSpPr>
        <p:spPr>
          <a:xfrm>
            <a:off x="467544" y="476672"/>
            <a:ext cx="7861300" cy="6067425"/>
          </a:xfrm>
        </p:spPr>
        <p:txBody>
          <a:bodyPr/>
          <a:lstStyle/>
          <a:p>
            <a:pPr>
              <a:lnSpc>
                <a:spcPct val="105000"/>
              </a:lnSpc>
              <a:buFontTx/>
              <a:buNone/>
            </a:pPr>
            <a:r>
              <a:rPr lang="tr-TR" sz="1800" b="1" dirty="0">
                <a:solidFill>
                  <a:srgbClr val="FF0000"/>
                </a:solidFill>
              </a:rPr>
              <a:t>     </a:t>
            </a:r>
            <a:r>
              <a:rPr lang="tr-TR" sz="1800" b="1" u="sng" dirty="0">
                <a:solidFill>
                  <a:srgbClr val="FF0000"/>
                </a:solidFill>
              </a:rPr>
              <a:t>Uygulama 1:</a:t>
            </a:r>
            <a:endParaRPr lang="tr-TR" sz="1800" b="1" dirty="0">
              <a:solidFill>
                <a:srgbClr val="FF0000"/>
              </a:solidFill>
            </a:endParaRPr>
          </a:p>
          <a:p>
            <a:pPr>
              <a:lnSpc>
                <a:spcPct val="105000"/>
              </a:lnSpc>
            </a:pPr>
            <a:endParaRPr lang="tr-TR" sz="1800" b="1" dirty="0">
              <a:solidFill>
                <a:schemeClr val="tx1"/>
              </a:solidFill>
            </a:endParaRP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CREATE TRIGGER</a:t>
            </a:r>
            <a:r>
              <a:rPr lang="tr-TR" sz="1800" b="1" dirty="0">
                <a:solidFill>
                  <a:schemeClr val="tx1"/>
                </a:solidFill>
                <a:latin typeface="Courier New" pitchFamily="49" charset="0"/>
              </a:rPr>
              <a:t> liste </a:t>
            </a:r>
            <a:r>
              <a:rPr lang="tr-TR" sz="1800" b="1" dirty="0">
                <a:solidFill>
                  <a:schemeClr val="accent2"/>
                </a:solidFill>
                <a:latin typeface="Courier New" pitchFamily="49" charset="0"/>
              </a:rPr>
              <a:t>ON </a:t>
            </a:r>
            <a:r>
              <a:rPr lang="tr-TR" sz="1800" b="1" dirty="0" err="1">
                <a:solidFill>
                  <a:schemeClr val="tx1"/>
                </a:solidFill>
                <a:latin typeface="Courier New" pitchFamily="49" charset="0"/>
              </a:rPr>
              <a:t>siparis</a:t>
            </a:r>
            <a:r>
              <a:rPr lang="tr-TR" sz="1800" b="1" dirty="0">
                <a:solidFill>
                  <a:schemeClr val="tx1"/>
                </a:solidFill>
                <a:latin typeface="Courier New" pitchFamily="49" charset="0"/>
              </a:rPr>
              <a:t>_bilgisi</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FOR INSERT AS</a:t>
            </a:r>
            <a:r>
              <a:rPr lang="tr-TR" sz="1800" b="1" dirty="0">
                <a:solidFill>
                  <a:schemeClr val="tx1"/>
                </a:solidFill>
                <a:latin typeface="Courier New" pitchFamily="49" charset="0"/>
              </a:rPr>
              <a:t> </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DECLARE</a:t>
            </a:r>
            <a:r>
              <a:rPr lang="tr-TR" sz="1800" b="1" dirty="0">
                <a:solidFill>
                  <a:schemeClr val="tx1"/>
                </a:solidFill>
                <a:latin typeface="Courier New" pitchFamily="49" charset="0"/>
              </a:rPr>
              <a:t> @gel_tar </a:t>
            </a:r>
            <a:r>
              <a:rPr lang="tr-TR" sz="1800" b="1" dirty="0">
                <a:solidFill>
                  <a:schemeClr val="accent2"/>
                </a:solidFill>
                <a:latin typeface="Courier New" pitchFamily="49" charset="0"/>
              </a:rPr>
              <a:t>DATETIME</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DECLARE </a:t>
            </a:r>
            <a:r>
              <a:rPr lang="tr-TR" sz="1800" b="1" dirty="0">
                <a:solidFill>
                  <a:schemeClr val="tx1"/>
                </a:solidFill>
                <a:latin typeface="Courier New" pitchFamily="49" charset="0"/>
              </a:rPr>
              <a:t>@</a:t>
            </a:r>
            <a:r>
              <a:rPr lang="tr-TR" sz="1800" b="1" dirty="0" err="1">
                <a:solidFill>
                  <a:schemeClr val="tx1"/>
                </a:solidFill>
                <a:latin typeface="Courier New" pitchFamily="49" charset="0"/>
              </a:rPr>
              <a:t>cik</a:t>
            </a:r>
            <a:r>
              <a:rPr lang="tr-TR" sz="1800" b="1" dirty="0">
                <a:solidFill>
                  <a:schemeClr val="tx1"/>
                </a:solidFill>
                <a:latin typeface="Courier New" pitchFamily="49" charset="0"/>
              </a:rPr>
              <a:t>_tar </a:t>
            </a:r>
            <a:r>
              <a:rPr lang="tr-TR" sz="1800" b="1" dirty="0">
                <a:solidFill>
                  <a:schemeClr val="accent2"/>
                </a:solidFill>
                <a:latin typeface="Courier New" pitchFamily="49" charset="0"/>
              </a:rPr>
              <a:t>DATETIME</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SET </a:t>
            </a:r>
            <a:r>
              <a:rPr lang="tr-TR" sz="1800" b="1" dirty="0">
                <a:solidFill>
                  <a:schemeClr val="tx1"/>
                </a:solidFill>
                <a:latin typeface="Courier New" pitchFamily="49" charset="0"/>
              </a:rPr>
              <a:t>@gel_tar=(</a:t>
            </a:r>
            <a:r>
              <a:rPr lang="tr-TR" sz="1800" b="1" dirty="0">
                <a:solidFill>
                  <a:schemeClr val="accent2"/>
                </a:solidFill>
                <a:latin typeface="Courier New" pitchFamily="49" charset="0"/>
              </a:rPr>
              <a:t>SELECT </a:t>
            </a:r>
            <a:r>
              <a:rPr lang="tr-TR" sz="1800" b="1" dirty="0" err="1">
                <a:solidFill>
                  <a:schemeClr val="tx1"/>
                </a:solidFill>
                <a:latin typeface="Courier New" pitchFamily="49" charset="0"/>
              </a:rPr>
              <a:t>gelis</a:t>
            </a:r>
            <a:r>
              <a:rPr lang="tr-TR" sz="1800" b="1" dirty="0">
                <a:solidFill>
                  <a:schemeClr val="tx1"/>
                </a:solidFill>
                <a:latin typeface="Courier New" pitchFamily="49" charset="0"/>
              </a:rPr>
              <a:t>_tarihi </a:t>
            </a:r>
            <a:r>
              <a:rPr lang="tr-TR" sz="1800" b="1" dirty="0">
                <a:solidFill>
                  <a:schemeClr val="accent2"/>
                </a:solidFill>
                <a:latin typeface="Courier New" pitchFamily="49" charset="0"/>
              </a:rPr>
              <a:t>FROM INSERTED</a:t>
            </a:r>
            <a:r>
              <a:rPr lang="tr-TR" sz="1800" b="1" dirty="0">
                <a:solidFill>
                  <a:schemeClr val="tx1"/>
                </a:solidFill>
                <a:latin typeface="Courier New" pitchFamily="49" charset="0"/>
              </a:rPr>
              <a:t>)</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SET</a:t>
            </a:r>
            <a:r>
              <a:rPr lang="tr-TR" sz="1800" b="1" dirty="0">
                <a:solidFill>
                  <a:schemeClr val="tx1"/>
                </a:solidFill>
                <a:latin typeface="Courier New" pitchFamily="49" charset="0"/>
              </a:rPr>
              <a:t> @</a:t>
            </a:r>
            <a:r>
              <a:rPr lang="tr-TR" sz="1800" b="1" dirty="0" err="1">
                <a:solidFill>
                  <a:schemeClr val="tx1"/>
                </a:solidFill>
                <a:latin typeface="Courier New" pitchFamily="49" charset="0"/>
              </a:rPr>
              <a:t>cik</a:t>
            </a:r>
            <a:r>
              <a:rPr lang="tr-TR" sz="1800" b="1" dirty="0">
                <a:solidFill>
                  <a:schemeClr val="tx1"/>
                </a:solidFill>
                <a:latin typeface="Courier New" pitchFamily="49" charset="0"/>
              </a:rPr>
              <a:t>_tar=(</a:t>
            </a:r>
            <a:r>
              <a:rPr lang="tr-TR" sz="1800" b="1" dirty="0">
                <a:solidFill>
                  <a:schemeClr val="accent2"/>
                </a:solidFill>
                <a:latin typeface="Courier New" pitchFamily="49" charset="0"/>
              </a:rPr>
              <a:t>SELECT </a:t>
            </a:r>
            <a:r>
              <a:rPr lang="tr-TR" sz="1800" b="1" dirty="0" err="1">
                <a:solidFill>
                  <a:schemeClr val="tx1"/>
                </a:solidFill>
                <a:latin typeface="Courier New" pitchFamily="49" charset="0"/>
              </a:rPr>
              <a:t>cikis</a:t>
            </a:r>
            <a:r>
              <a:rPr lang="tr-TR" sz="1800" b="1" dirty="0">
                <a:solidFill>
                  <a:schemeClr val="tx1"/>
                </a:solidFill>
                <a:latin typeface="Courier New" pitchFamily="49" charset="0"/>
              </a:rPr>
              <a:t>_tarihi </a:t>
            </a:r>
            <a:r>
              <a:rPr lang="tr-TR" sz="1800" b="1" dirty="0">
                <a:solidFill>
                  <a:schemeClr val="accent2"/>
                </a:solidFill>
                <a:latin typeface="Courier New" pitchFamily="49" charset="0"/>
              </a:rPr>
              <a:t>FROM INSERTED</a:t>
            </a:r>
            <a:r>
              <a:rPr lang="tr-TR" sz="1800" b="1" dirty="0">
                <a:solidFill>
                  <a:schemeClr val="tx1"/>
                </a:solidFill>
                <a:latin typeface="Courier New" pitchFamily="49" charset="0"/>
              </a:rPr>
              <a:t>)</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SELECT</a:t>
            </a:r>
            <a:r>
              <a:rPr lang="tr-TR" sz="1800" b="1" dirty="0">
                <a:solidFill>
                  <a:schemeClr val="tx1"/>
                </a:solidFill>
                <a:latin typeface="Courier New" pitchFamily="49" charset="0"/>
              </a:rPr>
              <a:t> adi, </a:t>
            </a:r>
            <a:r>
              <a:rPr lang="tr-TR" sz="1800" b="1" dirty="0" err="1">
                <a:solidFill>
                  <a:schemeClr val="tx1"/>
                </a:solidFill>
                <a:latin typeface="Courier New" pitchFamily="49" charset="0"/>
              </a:rPr>
              <a:t>soyadi</a:t>
            </a:r>
            <a:r>
              <a:rPr lang="tr-TR" sz="1800" b="1" dirty="0">
                <a:solidFill>
                  <a:schemeClr val="tx1"/>
                </a:solidFill>
                <a:latin typeface="Courier New" pitchFamily="49" charset="0"/>
              </a:rPr>
              <a:t>, </a:t>
            </a:r>
            <a:r>
              <a:rPr lang="tr-TR" sz="1800" b="1" dirty="0" err="1">
                <a:solidFill>
                  <a:schemeClr val="tx1"/>
                </a:solidFill>
                <a:latin typeface="Courier New" pitchFamily="49" charset="0"/>
              </a:rPr>
              <a:t>tanim</a:t>
            </a:r>
            <a:r>
              <a:rPr lang="tr-TR" sz="1800" b="1" dirty="0">
                <a:solidFill>
                  <a:schemeClr val="tx1"/>
                </a:solidFill>
                <a:latin typeface="Courier New" pitchFamily="49" charset="0"/>
              </a:rPr>
              <a:t>, miktar.miktar, </a:t>
            </a:r>
            <a:r>
              <a:rPr lang="tr-TR" sz="1800" b="1" dirty="0" err="1">
                <a:solidFill>
                  <a:schemeClr val="tx1"/>
                </a:solidFill>
                <a:latin typeface="Courier New" pitchFamily="49" charset="0"/>
              </a:rPr>
              <a:t>siparis</a:t>
            </a:r>
            <a:r>
              <a:rPr lang="tr-TR" sz="1800" b="1" dirty="0">
                <a:solidFill>
                  <a:schemeClr val="tx1"/>
                </a:solidFill>
                <a:latin typeface="Courier New" pitchFamily="49" charset="0"/>
              </a:rPr>
              <a:t>_bilgisi.</a:t>
            </a:r>
            <a:r>
              <a:rPr lang="tr-TR" sz="1800" b="1" dirty="0" err="1">
                <a:solidFill>
                  <a:schemeClr val="tx1"/>
                </a:solidFill>
                <a:latin typeface="Courier New" pitchFamily="49" charset="0"/>
              </a:rPr>
              <a:t>siparis</a:t>
            </a:r>
            <a:r>
              <a:rPr lang="tr-TR" sz="1800" b="1" dirty="0">
                <a:solidFill>
                  <a:schemeClr val="tx1"/>
                </a:solidFill>
                <a:latin typeface="Courier New" pitchFamily="49" charset="0"/>
              </a:rPr>
              <a:t>_bilgisi_no, </a:t>
            </a:r>
            <a:r>
              <a:rPr lang="tr-TR" sz="1800" b="1" dirty="0" err="1">
                <a:solidFill>
                  <a:schemeClr val="tx1"/>
                </a:solidFill>
                <a:latin typeface="Courier New" pitchFamily="49" charset="0"/>
              </a:rPr>
              <a:t>cikis</a:t>
            </a:r>
            <a:r>
              <a:rPr lang="tr-TR" sz="1800" b="1" dirty="0">
                <a:solidFill>
                  <a:schemeClr val="tx1"/>
                </a:solidFill>
                <a:latin typeface="Courier New" pitchFamily="49" charset="0"/>
              </a:rPr>
              <a:t>_tarihi </a:t>
            </a:r>
            <a:r>
              <a:rPr lang="tr-TR" sz="1800" b="1" dirty="0">
                <a:solidFill>
                  <a:schemeClr val="accent2"/>
                </a:solidFill>
                <a:latin typeface="Courier New" pitchFamily="49" charset="0"/>
              </a:rPr>
              <a:t>FROM</a:t>
            </a:r>
            <a:r>
              <a:rPr lang="tr-TR" sz="1800" b="1" dirty="0">
                <a:solidFill>
                  <a:schemeClr val="tx1"/>
                </a:solidFill>
                <a:latin typeface="Courier New" pitchFamily="49" charset="0"/>
              </a:rPr>
              <a:t> </a:t>
            </a:r>
            <a:r>
              <a:rPr lang="tr-TR" sz="1800" b="1" dirty="0" err="1">
                <a:solidFill>
                  <a:schemeClr val="tx1"/>
                </a:solidFill>
                <a:latin typeface="Courier New" pitchFamily="49" charset="0"/>
              </a:rPr>
              <a:t>siparis</a:t>
            </a:r>
            <a:r>
              <a:rPr lang="tr-TR" sz="1800" b="1" dirty="0">
                <a:solidFill>
                  <a:schemeClr val="tx1"/>
                </a:solidFill>
                <a:latin typeface="Courier New" pitchFamily="49" charset="0"/>
              </a:rPr>
              <a:t>_bilgisi,</a:t>
            </a:r>
            <a:r>
              <a:rPr lang="tr-TR" sz="1800" b="1" dirty="0" err="1">
                <a:solidFill>
                  <a:schemeClr val="tx1"/>
                </a:solidFill>
                <a:latin typeface="Courier New" pitchFamily="49" charset="0"/>
              </a:rPr>
              <a:t>müsteri</a:t>
            </a:r>
            <a:r>
              <a:rPr lang="tr-TR" sz="1800" b="1" dirty="0">
                <a:solidFill>
                  <a:schemeClr val="tx1"/>
                </a:solidFill>
                <a:latin typeface="Courier New" pitchFamily="49" charset="0"/>
              </a:rPr>
              <a:t>,miktar,mal_</a:t>
            </a:r>
            <a:r>
              <a:rPr lang="tr-TR" sz="1800" b="1" dirty="0" err="1">
                <a:solidFill>
                  <a:schemeClr val="tx1"/>
                </a:solidFill>
                <a:latin typeface="Courier New" pitchFamily="49" charset="0"/>
              </a:rPr>
              <a:t>tanim</a:t>
            </a:r>
            <a:r>
              <a:rPr lang="tr-TR" sz="1800" b="1" dirty="0">
                <a:solidFill>
                  <a:schemeClr val="tx1"/>
                </a:solidFill>
                <a:latin typeface="Courier New" pitchFamily="49" charset="0"/>
              </a:rPr>
              <a:t> </a:t>
            </a:r>
            <a:r>
              <a:rPr lang="tr-TR" sz="1800" b="1" dirty="0" err="1">
                <a:solidFill>
                  <a:schemeClr val="accent2"/>
                </a:solidFill>
                <a:latin typeface="Courier New" pitchFamily="49" charset="0"/>
              </a:rPr>
              <a:t>where</a:t>
            </a:r>
            <a:r>
              <a:rPr lang="tr-TR" sz="1800" b="1" dirty="0">
                <a:solidFill>
                  <a:schemeClr val="accent2"/>
                </a:solidFill>
                <a:latin typeface="Courier New" pitchFamily="49" charset="0"/>
              </a:rPr>
              <a:t> </a:t>
            </a:r>
            <a:r>
              <a:rPr lang="tr-TR" sz="1800" b="1" dirty="0" err="1">
                <a:solidFill>
                  <a:schemeClr val="tx1"/>
                </a:solidFill>
                <a:latin typeface="Courier New" pitchFamily="49" charset="0"/>
              </a:rPr>
              <a:t>cikis</a:t>
            </a:r>
            <a:r>
              <a:rPr lang="tr-TR" sz="1800" b="1" dirty="0">
                <a:solidFill>
                  <a:schemeClr val="tx1"/>
                </a:solidFill>
                <a:latin typeface="Courier New" pitchFamily="49" charset="0"/>
              </a:rPr>
              <a:t>_tarihi&gt;@gel_tar </a:t>
            </a:r>
            <a:r>
              <a:rPr lang="tr-TR" sz="1800" b="1" dirty="0">
                <a:solidFill>
                  <a:schemeClr val="bg2"/>
                </a:solidFill>
                <a:latin typeface="Courier New" pitchFamily="49" charset="0"/>
              </a:rPr>
              <a:t>AND</a:t>
            </a:r>
            <a:r>
              <a:rPr lang="tr-TR" sz="1800" b="1" dirty="0">
                <a:solidFill>
                  <a:schemeClr val="tx1"/>
                </a:solidFill>
                <a:latin typeface="Courier New" pitchFamily="49" charset="0"/>
              </a:rPr>
              <a:t> </a:t>
            </a:r>
            <a:r>
              <a:rPr lang="tr-TR" sz="1800" b="1" dirty="0" err="1">
                <a:solidFill>
                  <a:schemeClr val="tx1"/>
                </a:solidFill>
                <a:latin typeface="Courier New" pitchFamily="49" charset="0"/>
              </a:rPr>
              <a:t>cikis</a:t>
            </a:r>
            <a:r>
              <a:rPr lang="tr-TR" sz="1800" b="1" dirty="0">
                <a:solidFill>
                  <a:schemeClr val="tx1"/>
                </a:solidFill>
                <a:latin typeface="Courier New" pitchFamily="49" charset="0"/>
              </a:rPr>
              <a:t>_tarihi&lt;@</a:t>
            </a:r>
            <a:r>
              <a:rPr lang="tr-TR" sz="1800" b="1" dirty="0" err="1">
                <a:solidFill>
                  <a:schemeClr val="tx1"/>
                </a:solidFill>
                <a:latin typeface="Courier New" pitchFamily="49" charset="0"/>
              </a:rPr>
              <a:t>cik</a:t>
            </a:r>
            <a:r>
              <a:rPr lang="tr-TR" sz="1800" b="1" dirty="0">
                <a:solidFill>
                  <a:schemeClr val="tx1"/>
                </a:solidFill>
                <a:latin typeface="Courier New" pitchFamily="49" charset="0"/>
              </a:rPr>
              <a:t>_tar </a:t>
            </a:r>
            <a:r>
              <a:rPr lang="tr-TR" sz="1800" b="1" dirty="0">
                <a:solidFill>
                  <a:schemeClr val="bg2"/>
                </a:solidFill>
                <a:latin typeface="Courier New" pitchFamily="49" charset="0"/>
              </a:rPr>
              <a:t>AND </a:t>
            </a:r>
            <a:r>
              <a:rPr lang="tr-TR" sz="1800" b="1" dirty="0" err="1">
                <a:solidFill>
                  <a:schemeClr val="tx1"/>
                </a:solidFill>
                <a:latin typeface="Courier New" pitchFamily="49" charset="0"/>
              </a:rPr>
              <a:t>müsteri</a:t>
            </a:r>
            <a:r>
              <a:rPr lang="tr-TR" sz="1800" b="1" dirty="0">
                <a:solidFill>
                  <a:schemeClr val="tx1"/>
                </a:solidFill>
                <a:latin typeface="Courier New" pitchFamily="49" charset="0"/>
              </a:rPr>
              <a:t>.</a:t>
            </a:r>
            <a:r>
              <a:rPr lang="tr-TR" sz="1800" b="1" dirty="0" err="1">
                <a:solidFill>
                  <a:schemeClr val="tx1"/>
                </a:solidFill>
                <a:latin typeface="Courier New" pitchFamily="49" charset="0"/>
              </a:rPr>
              <a:t>müsteri</a:t>
            </a:r>
            <a:r>
              <a:rPr lang="tr-TR" sz="1800" b="1" dirty="0">
                <a:solidFill>
                  <a:schemeClr val="tx1"/>
                </a:solidFill>
                <a:latin typeface="Courier New" pitchFamily="49" charset="0"/>
              </a:rPr>
              <a:t>_no=</a:t>
            </a:r>
            <a:r>
              <a:rPr lang="tr-TR" sz="1800" b="1" dirty="0" err="1">
                <a:solidFill>
                  <a:schemeClr val="tx1"/>
                </a:solidFill>
                <a:latin typeface="Courier New" pitchFamily="49" charset="0"/>
              </a:rPr>
              <a:t>siparis</a:t>
            </a:r>
            <a:r>
              <a:rPr lang="tr-TR" sz="1800" b="1" dirty="0">
                <a:solidFill>
                  <a:schemeClr val="tx1"/>
                </a:solidFill>
                <a:latin typeface="Courier New" pitchFamily="49" charset="0"/>
              </a:rPr>
              <a:t>_bilgisi.</a:t>
            </a:r>
            <a:r>
              <a:rPr lang="tr-TR" sz="1800" b="1" dirty="0" err="1">
                <a:solidFill>
                  <a:schemeClr val="tx1"/>
                </a:solidFill>
                <a:latin typeface="Courier New" pitchFamily="49" charset="0"/>
              </a:rPr>
              <a:t>müsteri</a:t>
            </a:r>
            <a:r>
              <a:rPr lang="tr-TR" sz="1800" b="1" dirty="0">
                <a:solidFill>
                  <a:schemeClr val="tx1"/>
                </a:solidFill>
                <a:latin typeface="Courier New" pitchFamily="49" charset="0"/>
              </a:rPr>
              <a:t>_no </a:t>
            </a:r>
            <a:r>
              <a:rPr lang="tr-TR" sz="1800" b="1" dirty="0">
                <a:solidFill>
                  <a:schemeClr val="bg2"/>
                </a:solidFill>
                <a:latin typeface="Courier New" pitchFamily="49" charset="0"/>
              </a:rPr>
              <a:t>AND </a:t>
            </a:r>
            <a:r>
              <a:rPr lang="tr-TR" sz="1800" b="1" dirty="0" err="1">
                <a:solidFill>
                  <a:schemeClr val="tx1"/>
                </a:solidFill>
                <a:latin typeface="Courier New" pitchFamily="49" charset="0"/>
              </a:rPr>
              <a:t>siparis</a:t>
            </a:r>
            <a:r>
              <a:rPr lang="tr-TR" sz="1800" b="1" dirty="0">
                <a:solidFill>
                  <a:schemeClr val="tx1"/>
                </a:solidFill>
                <a:latin typeface="Courier New" pitchFamily="49" charset="0"/>
              </a:rPr>
              <a:t>_bilgisi.</a:t>
            </a:r>
            <a:r>
              <a:rPr lang="tr-TR" sz="1800" b="1" dirty="0" err="1">
                <a:solidFill>
                  <a:schemeClr val="tx1"/>
                </a:solidFill>
                <a:latin typeface="Courier New" pitchFamily="49" charset="0"/>
              </a:rPr>
              <a:t>siparis</a:t>
            </a:r>
            <a:r>
              <a:rPr lang="tr-TR" sz="1800" b="1" dirty="0">
                <a:solidFill>
                  <a:schemeClr val="tx1"/>
                </a:solidFill>
                <a:latin typeface="Courier New" pitchFamily="49" charset="0"/>
              </a:rPr>
              <a:t>_bilgisi_no=miktar.</a:t>
            </a:r>
            <a:r>
              <a:rPr lang="tr-TR" sz="1800" b="1" dirty="0" err="1">
                <a:solidFill>
                  <a:schemeClr val="tx1"/>
                </a:solidFill>
                <a:latin typeface="Courier New" pitchFamily="49" charset="0"/>
              </a:rPr>
              <a:t>siparis</a:t>
            </a:r>
            <a:r>
              <a:rPr lang="tr-TR" sz="1800" b="1" dirty="0">
                <a:solidFill>
                  <a:schemeClr val="tx1"/>
                </a:solidFill>
                <a:latin typeface="Courier New" pitchFamily="49" charset="0"/>
              </a:rPr>
              <a:t>_bilgisi_no </a:t>
            </a:r>
            <a:r>
              <a:rPr lang="tr-TR" sz="1800" b="1" dirty="0">
                <a:solidFill>
                  <a:schemeClr val="bg2"/>
                </a:solidFill>
                <a:latin typeface="Courier New" pitchFamily="49" charset="0"/>
              </a:rPr>
              <a:t>AND</a:t>
            </a:r>
            <a:r>
              <a:rPr lang="tr-TR" sz="1800" b="1" dirty="0">
                <a:solidFill>
                  <a:schemeClr val="tx1"/>
                </a:solidFill>
                <a:latin typeface="Courier New" pitchFamily="49" charset="0"/>
              </a:rPr>
              <a:t> miktar.mal_no=mal_</a:t>
            </a:r>
            <a:r>
              <a:rPr lang="tr-TR" sz="1800" b="1" dirty="0" err="1">
                <a:solidFill>
                  <a:schemeClr val="tx1"/>
                </a:solidFill>
                <a:latin typeface="Courier New" pitchFamily="49" charset="0"/>
              </a:rPr>
              <a:t>tanim</a:t>
            </a:r>
            <a:r>
              <a:rPr lang="tr-TR" sz="1800" b="1" dirty="0">
                <a:solidFill>
                  <a:schemeClr val="tx1"/>
                </a:solidFill>
                <a:latin typeface="Courier New" pitchFamily="49" charset="0"/>
              </a:rPr>
              <a:t>.mal_no</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INSERT INTO</a:t>
            </a:r>
            <a:r>
              <a:rPr lang="tr-TR" sz="1800" b="1" dirty="0">
                <a:solidFill>
                  <a:schemeClr val="tx1"/>
                </a:solidFill>
                <a:latin typeface="Courier New" pitchFamily="49" charset="0"/>
              </a:rPr>
              <a:t> </a:t>
            </a:r>
            <a:r>
              <a:rPr lang="tr-TR" sz="1800" b="1" dirty="0" err="1">
                <a:solidFill>
                  <a:schemeClr val="tx1"/>
                </a:solidFill>
                <a:latin typeface="Courier New" pitchFamily="49" charset="0"/>
              </a:rPr>
              <a:t>siparis</a:t>
            </a:r>
            <a:r>
              <a:rPr lang="tr-TR" sz="1800" b="1" dirty="0">
                <a:solidFill>
                  <a:schemeClr val="tx1"/>
                </a:solidFill>
                <a:latin typeface="Courier New" pitchFamily="49" charset="0"/>
              </a:rPr>
              <a:t>_bilgisi(</a:t>
            </a:r>
            <a:r>
              <a:rPr lang="tr-TR" sz="1800" b="1" dirty="0" err="1">
                <a:solidFill>
                  <a:schemeClr val="tx1"/>
                </a:solidFill>
                <a:latin typeface="Courier New" pitchFamily="49" charset="0"/>
              </a:rPr>
              <a:t>siparis</a:t>
            </a:r>
            <a:r>
              <a:rPr lang="tr-TR" sz="1800" b="1" dirty="0">
                <a:solidFill>
                  <a:schemeClr val="tx1"/>
                </a:solidFill>
                <a:latin typeface="Courier New" pitchFamily="49" charset="0"/>
              </a:rPr>
              <a:t>_bilgisi_no,</a:t>
            </a:r>
            <a:r>
              <a:rPr lang="tr-TR" sz="1800" b="1" dirty="0" err="1">
                <a:solidFill>
                  <a:schemeClr val="tx1"/>
                </a:solidFill>
                <a:latin typeface="Courier New" pitchFamily="49" charset="0"/>
              </a:rPr>
              <a:t>müsteri</a:t>
            </a:r>
            <a:r>
              <a:rPr lang="tr-TR" sz="1800" b="1" dirty="0">
                <a:solidFill>
                  <a:schemeClr val="tx1"/>
                </a:solidFill>
                <a:latin typeface="Courier New" pitchFamily="49" charset="0"/>
              </a:rPr>
              <a:t>_no,</a:t>
            </a:r>
            <a:r>
              <a:rPr lang="tr-TR" sz="1800" b="1" dirty="0" err="1">
                <a:solidFill>
                  <a:schemeClr val="tx1"/>
                </a:solidFill>
                <a:latin typeface="Courier New" pitchFamily="49" charset="0"/>
              </a:rPr>
              <a:t>cikis</a:t>
            </a:r>
            <a:r>
              <a:rPr lang="tr-TR" sz="1800" b="1" dirty="0">
                <a:solidFill>
                  <a:schemeClr val="tx1"/>
                </a:solidFill>
                <a:latin typeface="Courier New" pitchFamily="49" charset="0"/>
              </a:rPr>
              <a:t>_ tarihi) </a:t>
            </a:r>
            <a:r>
              <a:rPr lang="tr-TR" sz="1800" b="1" dirty="0">
                <a:solidFill>
                  <a:schemeClr val="accent2"/>
                </a:solidFill>
                <a:latin typeface="Courier New" pitchFamily="49" charset="0"/>
              </a:rPr>
              <a:t>VALUES</a:t>
            </a:r>
            <a:r>
              <a:rPr lang="tr-TR" sz="1800" b="1" dirty="0">
                <a:solidFill>
                  <a:schemeClr val="tx1"/>
                </a:solidFill>
                <a:latin typeface="Courier New" pitchFamily="49" charset="0"/>
              </a:rPr>
              <a:t>(33,29,'2005-06-10')</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88099" name="Rectangle 3"/>
          <p:cNvSpPr>
            <a:spLocks noGrp="1" noChangeArrowheads="1"/>
          </p:cNvSpPr>
          <p:nvPr>
            <p:ph type="body" idx="1"/>
          </p:nvPr>
        </p:nvSpPr>
        <p:spPr>
          <a:xfrm>
            <a:off x="539552" y="548680"/>
            <a:ext cx="8077200" cy="5111750"/>
          </a:xfrm>
        </p:spPr>
        <p:txBody>
          <a:bodyPr/>
          <a:lstStyle/>
          <a:p>
            <a:pPr>
              <a:lnSpc>
                <a:spcPct val="105000"/>
              </a:lnSpc>
              <a:buFontTx/>
              <a:buNone/>
            </a:pPr>
            <a:r>
              <a:rPr lang="tr-TR" sz="2000" dirty="0">
                <a:solidFill>
                  <a:schemeClr val="tx1"/>
                </a:solidFill>
              </a:rPr>
              <a:t>     </a:t>
            </a:r>
            <a:r>
              <a:rPr lang="tr-TR" sz="2000" b="1" u="sng" dirty="0">
                <a:solidFill>
                  <a:srgbClr val="FF0000"/>
                </a:solidFill>
              </a:rPr>
              <a:t>Uygulama 2:</a:t>
            </a:r>
            <a:endParaRPr lang="tr-TR" sz="2000" b="1" dirty="0">
              <a:solidFill>
                <a:srgbClr val="FF0000"/>
              </a:solidFill>
            </a:endParaRPr>
          </a:p>
          <a:p>
            <a:pPr>
              <a:lnSpc>
                <a:spcPct val="105000"/>
              </a:lnSpc>
              <a:buFontTx/>
              <a:buNone/>
            </a:pPr>
            <a:endParaRPr lang="tr-TR" sz="2000" b="1" dirty="0">
              <a:solidFill>
                <a:schemeClr val="tx1"/>
              </a:solidFill>
            </a:endParaRP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CREATE TRIGGER</a:t>
            </a:r>
            <a:r>
              <a:rPr lang="tr-TR" sz="2000" b="1" dirty="0">
                <a:solidFill>
                  <a:schemeClr val="tx1"/>
                </a:solidFill>
                <a:latin typeface="Courier New" pitchFamily="49" charset="0"/>
              </a:rPr>
              <a:t> hesap </a:t>
            </a:r>
            <a:r>
              <a:rPr lang="tr-TR" sz="2000" b="1" dirty="0">
                <a:solidFill>
                  <a:schemeClr val="accent2"/>
                </a:solidFill>
                <a:latin typeface="Courier New" pitchFamily="49" charset="0"/>
              </a:rPr>
              <a:t>ON</a:t>
            </a:r>
            <a:r>
              <a:rPr lang="tr-TR" sz="2000" b="1" dirty="0">
                <a:solidFill>
                  <a:schemeClr val="tx1"/>
                </a:solidFill>
                <a:latin typeface="Courier New" pitchFamily="49" charset="0"/>
              </a:rPr>
              <a:t> miktar </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FOR INSERT AS</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DECLARE</a:t>
            </a:r>
            <a:r>
              <a:rPr lang="tr-TR" sz="2000" b="1" dirty="0">
                <a:solidFill>
                  <a:schemeClr val="tx1"/>
                </a:solidFill>
                <a:latin typeface="Courier New" pitchFamily="49" charset="0"/>
              </a:rPr>
              <a:t> @no </a:t>
            </a:r>
            <a:r>
              <a:rPr lang="tr-TR" sz="2000" b="1" dirty="0">
                <a:solidFill>
                  <a:schemeClr val="accent2"/>
                </a:solidFill>
                <a:latin typeface="Courier New" pitchFamily="49" charset="0"/>
              </a:rPr>
              <a:t>INT</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DECLARE</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topmiktar</a:t>
            </a:r>
            <a:r>
              <a:rPr lang="tr-TR" sz="2000" b="1" dirty="0">
                <a:solidFill>
                  <a:schemeClr val="tx1"/>
                </a:solidFill>
                <a:latin typeface="Courier New" pitchFamily="49" charset="0"/>
              </a:rPr>
              <a:t> </a:t>
            </a:r>
            <a:r>
              <a:rPr lang="tr-TR" sz="2000" b="1" dirty="0">
                <a:solidFill>
                  <a:schemeClr val="accent2"/>
                </a:solidFill>
                <a:latin typeface="Courier New" pitchFamily="49" charset="0"/>
              </a:rPr>
              <a:t>INT</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SET </a:t>
            </a:r>
            <a:r>
              <a:rPr lang="tr-TR" sz="2000" b="1" dirty="0">
                <a:solidFill>
                  <a:schemeClr val="tx1"/>
                </a:solidFill>
                <a:latin typeface="Courier New" pitchFamily="49" charset="0"/>
              </a:rPr>
              <a:t>@no=(</a:t>
            </a:r>
            <a:r>
              <a:rPr lang="tr-TR" sz="2000" b="1" dirty="0">
                <a:solidFill>
                  <a:schemeClr val="accent2"/>
                </a:solidFill>
                <a:latin typeface="Courier New" pitchFamily="49" charset="0"/>
              </a:rPr>
              <a:t>SELECT</a:t>
            </a:r>
            <a:r>
              <a:rPr lang="tr-TR" sz="2000" b="1" dirty="0">
                <a:solidFill>
                  <a:schemeClr val="tx1"/>
                </a:solidFill>
                <a:latin typeface="Courier New" pitchFamily="49" charset="0"/>
              </a:rPr>
              <a:t> mal_no </a:t>
            </a:r>
            <a:r>
              <a:rPr lang="tr-TR" sz="2000" b="1" dirty="0">
                <a:solidFill>
                  <a:schemeClr val="accent2"/>
                </a:solidFill>
                <a:latin typeface="Courier New" pitchFamily="49" charset="0"/>
              </a:rPr>
              <a:t>FROM INSERTED</a:t>
            </a:r>
            <a:r>
              <a:rPr lang="tr-TR" sz="2000" b="1" dirty="0">
                <a:solidFill>
                  <a:schemeClr val="tx1"/>
                </a:solidFill>
                <a:latin typeface="Courier New" pitchFamily="49" charset="0"/>
              </a:rPr>
              <a:t>)</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SET</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topmiktar</a:t>
            </a:r>
            <a:r>
              <a:rPr lang="tr-TR" sz="2000" b="1" dirty="0">
                <a:solidFill>
                  <a:schemeClr val="tx1"/>
                </a:solidFill>
                <a:latin typeface="Courier New" pitchFamily="49" charset="0"/>
              </a:rPr>
              <a:t>=(</a:t>
            </a:r>
            <a:r>
              <a:rPr lang="tr-TR" sz="2000" b="1" dirty="0">
                <a:solidFill>
                  <a:schemeClr val="accent2"/>
                </a:solidFill>
                <a:latin typeface="Courier New" pitchFamily="49" charset="0"/>
              </a:rPr>
              <a:t>SELECT</a:t>
            </a:r>
            <a:r>
              <a:rPr lang="tr-TR" sz="2000" b="1" dirty="0">
                <a:solidFill>
                  <a:schemeClr val="tx1"/>
                </a:solidFill>
                <a:latin typeface="Courier New" pitchFamily="49" charset="0"/>
              </a:rPr>
              <a:t> </a:t>
            </a:r>
            <a:r>
              <a:rPr lang="tr-TR" sz="2000" b="1" dirty="0">
                <a:solidFill>
                  <a:srgbClr val="D60093"/>
                </a:solidFill>
                <a:latin typeface="Courier New" pitchFamily="49" charset="0"/>
              </a:rPr>
              <a:t>SUM</a:t>
            </a:r>
            <a:r>
              <a:rPr lang="tr-TR" sz="2000" b="1" dirty="0">
                <a:solidFill>
                  <a:schemeClr val="tx1"/>
                </a:solidFill>
                <a:latin typeface="Courier New" pitchFamily="49" charset="0"/>
              </a:rPr>
              <a:t>(miktar.miktar) </a:t>
            </a:r>
            <a:r>
              <a:rPr lang="tr-TR" sz="2000" b="1" dirty="0">
                <a:solidFill>
                  <a:schemeClr val="accent2"/>
                </a:solidFill>
                <a:latin typeface="Courier New" pitchFamily="49" charset="0"/>
              </a:rPr>
              <a:t>FROM   </a:t>
            </a:r>
            <a:r>
              <a:rPr lang="tr-TR" sz="2000" b="1" dirty="0">
                <a:solidFill>
                  <a:schemeClr val="tx1"/>
                </a:solidFill>
                <a:latin typeface="Courier New" pitchFamily="49" charset="0"/>
              </a:rPr>
              <a:t>miktar </a:t>
            </a:r>
            <a:r>
              <a:rPr lang="tr-TR" sz="2000" b="1" dirty="0">
                <a:solidFill>
                  <a:schemeClr val="accent2"/>
                </a:solidFill>
                <a:latin typeface="Courier New" pitchFamily="49" charset="0"/>
              </a:rPr>
              <a:t>WHERE</a:t>
            </a:r>
            <a:r>
              <a:rPr lang="tr-TR" sz="2000" b="1" dirty="0">
                <a:solidFill>
                  <a:schemeClr val="tx1"/>
                </a:solidFill>
                <a:latin typeface="Courier New" pitchFamily="49" charset="0"/>
              </a:rPr>
              <a:t> miktar.mal_no=@no </a:t>
            </a:r>
            <a:r>
              <a:rPr lang="tr-TR" sz="2000" b="1" dirty="0" err="1">
                <a:solidFill>
                  <a:schemeClr val="accent2"/>
                </a:solidFill>
                <a:latin typeface="Courier New" pitchFamily="49" charset="0"/>
              </a:rPr>
              <a:t>group</a:t>
            </a:r>
            <a:r>
              <a:rPr lang="tr-TR" sz="2000" b="1" dirty="0">
                <a:solidFill>
                  <a:schemeClr val="accent2"/>
                </a:solidFill>
                <a:latin typeface="Courier New" pitchFamily="49" charset="0"/>
              </a:rPr>
              <a:t> </a:t>
            </a:r>
            <a:r>
              <a:rPr lang="tr-TR" sz="2000" b="1" dirty="0" err="1">
                <a:solidFill>
                  <a:schemeClr val="accent2"/>
                </a:solidFill>
                <a:latin typeface="Courier New" pitchFamily="49" charset="0"/>
              </a:rPr>
              <a:t>by</a:t>
            </a:r>
            <a:r>
              <a:rPr lang="tr-TR" sz="2000" b="1" dirty="0">
                <a:solidFill>
                  <a:schemeClr val="tx1"/>
                </a:solidFill>
                <a:latin typeface="Courier New" pitchFamily="49" charset="0"/>
              </a:rPr>
              <a:t> mal_no)</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SELECT</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tanim</a:t>
            </a:r>
            <a:r>
              <a:rPr lang="tr-TR" sz="2000" b="1" dirty="0">
                <a:solidFill>
                  <a:schemeClr val="tx1"/>
                </a:solidFill>
                <a:latin typeface="Courier New" pitchFamily="49" charset="0"/>
              </a:rPr>
              <a:t>,((mal_</a:t>
            </a:r>
            <a:r>
              <a:rPr lang="tr-TR" sz="2000" b="1" dirty="0" err="1">
                <a:solidFill>
                  <a:schemeClr val="tx1"/>
                </a:solidFill>
                <a:latin typeface="Courier New" pitchFamily="49" charset="0"/>
              </a:rPr>
              <a:t>tanim</a:t>
            </a:r>
            <a:r>
              <a:rPr lang="tr-TR" sz="2000" b="1" dirty="0">
                <a:solidFill>
                  <a:schemeClr val="tx1"/>
                </a:solidFill>
                <a:latin typeface="Courier New" pitchFamily="49" charset="0"/>
              </a:rPr>
              <a:t>.</a:t>
            </a:r>
            <a:r>
              <a:rPr lang="tr-TR" sz="2000" b="1" dirty="0" err="1">
                <a:solidFill>
                  <a:schemeClr val="tx1"/>
                </a:solidFill>
                <a:latin typeface="Courier New" pitchFamily="49" charset="0"/>
              </a:rPr>
              <a:t>satis</a:t>
            </a:r>
            <a:r>
              <a:rPr lang="tr-TR" sz="2000" b="1" dirty="0">
                <a:solidFill>
                  <a:schemeClr val="tx1"/>
                </a:solidFill>
                <a:latin typeface="Courier New" pitchFamily="49" charset="0"/>
              </a:rPr>
              <a:t>_</a:t>
            </a:r>
            <a:r>
              <a:rPr lang="tr-TR" sz="2000" b="1" dirty="0" err="1">
                <a:solidFill>
                  <a:schemeClr val="tx1"/>
                </a:solidFill>
                <a:latin typeface="Courier New" pitchFamily="49" charset="0"/>
              </a:rPr>
              <a:t>fiyati</a:t>
            </a:r>
            <a:r>
              <a:rPr lang="tr-TR" sz="2000" b="1" dirty="0">
                <a:solidFill>
                  <a:schemeClr val="tx1"/>
                </a:solidFill>
                <a:latin typeface="Courier New" pitchFamily="49" charset="0"/>
              </a:rPr>
              <a:t>)-(mal_</a:t>
            </a:r>
            <a:r>
              <a:rPr lang="tr-TR" sz="2000" b="1" dirty="0" err="1">
                <a:solidFill>
                  <a:schemeClr val="tx1"/>
                </a:solidFill>
                <a:latin typeface="Courier New" pitchFamily="49" charset="0"/>
              </a:rPr>
              <a:t>tanim</a:t>
            </a:r>
            <a:r>
              <a:rPr lang="tr-TR" sz="2000" b="1" dirty="0">
                <a:solidFill>
                  <a:schemeClr val="tx1"/>
                </a:solidFill>
                <a:latin typeface="Courier New" pitchFamily="49" charset="0"/>
              </a:rPr>
              <a:t>.</a:t>
            </a:r>
            <a:r>
              <a:rPr lang="tr-TR" sz="2000" b="1" dirty="0" err="1">
                <a:solidFill>
                  <a:schemeClr val="tx1"/>
                </a:solidFill>
                <a:latin typeface="Courier New" pitchFamily="49" charset="0"/>
              </a:rPr>
              <a:t>gelis</a:t>
            </a:r>
            <a:r>
              <a:rPr lang="tr-TR" sz="2000" b="1" dirty="0">
                <a:solidFill>
                  <a:schemeClr val="tx1"/>
                </a:solidFill>
                <a:latin typeface="Courier New" pitchFamily="49" charset="0"/>
              </a:rPr>
              <a:t>_</a:t>
            </a:r>
            <a:r>
              <a:rPr lang="tr-TR" sz="2000" b="1" dirty="0" err="1">
                <a:solidFill>
                  <a:schemeClr val="tx1"/>
                </a:solidFill>
                <a:latin typeface="Courier New" pitchFamily="49" charset="0"/>
              </a:rPr>
              <a:t>fiyati</a:t>
            </a:r>
            <a:r>
              <a:rPr lang="tr-TR" sz="2000" b="1" dirty="0">
                <a:solidFill>
                  <a:schemeClr val="tx1"/>
                </a:solidFill>
                <a:latin typeface="Courier New" pitchFamily="49" charset="0"/>
              </a:rPr>
              <a:t>)) </a:t>
            </a:r>
            <a:r>
              <a:rPr lang="tr-TR" sz="2000" b="1" dirty="0">
                <a:solidFill>
                  <a:schemeClr val="accent2"/>
                </a:solidFill>
                <a:latin typeface="Courier New" pitchFamily="49" charset="0"/>
              </a:rPr>
              <a:t>AS</a:t>
            </a:r>
            <a:r>
              <a:rPr lang="tr-TR" sz="2000" b="1" dirty="0">
                <a:solidFill>
                  <a:schemeClr val="tx1"/>
                </a:solidFill>
                <a:latin typeface="Courier New" pitchFamily="49" charset="0"/>
              </a:rPr>
              <a:t> 'birim </a:t>
            </a:r>
            <a:r>
              <a:rPr lang="tr-TR" sz="2000" b="1" dirty="0" err="1">
                <a:solidFill>
                  <a:schemeClr val="tx1"/>
                </a:solidFill>
                <a:latin typeface="Courier New" pitchFamily="49" charset="0"/>
              </a:rPr>
              <a:t>fiyati</a:t>
            </a:r>
            <a:r>
              <a:rPr lang="tr-TR" sz="2000" b="1" dirty="0">
                <a:solidFill>
                  <a:schemeClr val="tx1"/>
                </a:solidFill>
                <a:latin typeface="Courier New" pitchFamily="49" charset="0"/>
              </a:rPr>
              <a:t>',@</a:t>
            </a:r>
            <a:r>
              <a:rPr lang="tr-TR" sz="2000" b="1" dirty="0" err="1">
                <a:solidFill>
                  <a:schemeClr val="tx1"/>
                </a:solidFill>
                <a:latin typeface="Courier New" pitchFamily="49" charset="0"/>
              </a:rPr>
              <a:t>topmiktar</a:t>
            </a:r>
            <a:r>
              <a:rPr lang="tr-TR" sz="2000" b="1" dirty="0">
                <a:solidFill>
                  <a:schemeClr val="tx1"/>
                </a:solidFill>
                <a:latin typeface="Courier New" pitchFamily="49" charset="0"/>
              </a:rPr>
              <a:t> </a:t>
            </a:r>
            <a:r>
              <a:rPr lang="tr-TR" sz="2000" b="1" dirty="0">
                <a:solidFill>
                  <a:schemeClr val="accent2"/>
                </a:solidFill>
                <a:latin typeface="Courier New" pitchFamily="49" charset="0"/>
              </a:rPr>
              <a:t>AS</a:t>
            </a:r>
            <a:r>
              <a:rPr lang="tr-TR" sz="2000" b="1" dirty="0">
                <a:solidFill>
                  <a:schemeClr val="tx1"/>
                </a:solidFill>
                <a:latin typeface="Courier New" pitchFamily="49" charset="0"/>
              </a:rPr>
              <a:t> 'miktar </a:t>
            </a:r>
            <a:r>
              <a:rPr lang="tr-TR" sz="2000" b="1" dirty="0" err="1">
                <a:solidFill>
                  <a:schemeClr val="tx1"/>
                </a:solidFill>
                <a:latin typeface="Courier New" pitchFamily="49" charset="0"/>
              </a:rPr>
              <a:t>toplami</a:t>
            </a:r>
            <a:r>
              <a:rPr lang="tr-TR" sz="2000" b="1" dirty="0">
                <a:solidFill>
                  <a:schemeClr val="tx1"/>
                </a:solidFill>
                <a:latin typeface="Courier New" pitchFamily="49" charset="0"/>
              </a:rPr>
              <a:t>', ((mal_</a:t>
            </a:r>
            <a:r>
              <a:rPr lang="tr-TR" sz="2000" b="1" dirty="0" err="1">
                <a:solidFill>
                  <a:schemeClr val="tx1"/>
                </a:solidFill>
                <a:latin typeface="Courier New" pitchFamily="49" charset="0"/>
              </a:rPr>
              <a:t>tanim</a:t>
            </a:r>
            <a:r>
              <a:rPr lang="tr-TR" sz="2000" b="1" dirty="0">
                <a:solidFill>
                  <a:schemeClr val="tx1"/>
                </a:solidFill>
                <a:latin typeface="Courier New" pitchFamily="49" charset="0"/>
              </a:rPr>
              <a:t>.</a:t>
            </a:r>
            <a:r>
              <a:rPr lang="tr-TR" sz="2000" b="1" dirty="0" err="1">
                <a:solidFill>
                  <a:schemeClr val="tx1"/>
                </a:solidFill>
                <a:latin typeface="Courier New" pitchFamily="49" charset="0"/>
              </a:rPr>
              <a:t>satis</a:t>
            </a:r>
            <a:r>
              <a:rPr lang="tr-TR" sz="2000" b="1" dirty="0">
                <a:solidFill>
                  <a:schemeClr val="tx1"/>
                </a:solidFill>
                <a:latin typeface="Courier New" pitchFamily="49" charset="0"/>
              </a:rPr>
              <a:t>_</a:t>
            </a:r>
            <a:r>
              <a:rPr lang="tr-TR" sz="2000" b="1" dirty="0" err="1">
                <a:solidFill>
                  <a:schemeClr val="tx1"/>
                </a:solidFill>
                <a:latin typeface="Courier New" pitchFamily="49" charset="0"/>
              </a:rPr>
              <a:t>fiyati</a:t>
            </a:r>
            <a:r>
              <a:rPr lang="tr-TR" sz="2000" b="1" dirty="0">
                <a:solidFill>
                  <a:schemeClr val="tx1"/>
                </a:solidFill>
                <a:latin typeface="Courier New" pitchFamily="49" charset="0"/>
              </a:rPr>
              <a:t>)-(mal_</a:t>
            </a:r>
            <a:r>
              <a:rPr lang="tr-TR" sz="2000" b="1" dirty="0" err="1">
                <a:solidFill>
                  <a:schemeClr val="tx1"/>
                </a:solidFill>
                <a:latin typeface="Courier New" pitchFamily="49" charset="0"/>
              </a:rPr>
              <a:t>tanim</a:t>
            </a:r>
            <a:r>
              <a:rPr lang="tr-TR" sz="2000" b="1" dirty="0">
                <a:solidFill>
                  <a:schemeClr val="tx1"/>
                </a:solidFill>
                <a:latin typeface="Courier New" pitchFamily="49" charset="0"/>
              </a:rPr>
              <a:t>.</a:t>
            </a:r>
            <a:r>
              <a:rPr lang="tr-TR" sz="2000" b="1" dirty="0" err="1">
                <a:solidFill>
                  <a:schemeClr val="tx1"/>
                </a:solidFill>
                <a:latin typeface="Courier New" pitchFamily="49" charset="0"/>
              </a:rPr>
              <a:t>gelis</a:t>
            </a:r>
            <a:r>
              <a:rPr lang="tr-TR" sz="2000" b="1" dirty="0">
                <a:solidFill>
                  <a:schemeClr val="tx1"/>
                </a:solidFill>
                <a:latin typeface="Courier New" pitchFamily="49" charset="0"/>
              </a:rPr>
              <a:t>_</a:t>
            </a:r>
            <a:r>
              <a:rPr lang="tr-TR" sz="2000" b="1" dirty="0" err="1">
                <a:solidFill>
                  <a:schemeClr val="tx1"/>
                </a:solidFill>
                <a:latin typeface="Courier New" pitchFamily="49" charset="0"/>
              </a:rPr>
              <a:t>fiyati</a:t>
            </a:r>
            <a:r>
              <a:rPr lang="tr-TR" sz="2000" b="1" dirty="0">
                <a:solidFill>
                  <a:schemeClr val="tx1"/>
                </a:solidFill>
                <a:latin typeface="Courier New" pitchFamily="49" charset="0"/>
              </a:rPr>
              <a:t>))*@</a:t>
            </a:r>
            <a:r>
              <a:rPr lang="tr-TR" sz="2000" b="1" dirty="0" err="1">
                <a:solidFill>
                  <a:schemeClr val="tx1"/>
                </a:solidFill>
                <a:latin typeface="Courier New" pitchFamily="49" charset="0"/>
              </a:rPr>
              <a:t>topmiktar</a:t>
            </a:r>
            <a:r>
              <a:rPr lang="tr-TR" sz="2000" b="1" dirty="0">
                <a:solidFill>
                  <a:schemeClr val="tx1"/>
                </a:solidFill>
                <a:latin typeface="Courier New" pitchFamily="49" charset="0"/>
              </a:rPr>
              <a:t> </a:t>
            </a:r>
            <a:r>
              <a:rPr lang="tr-TR" sz="2000" b="1" dirty="0" err="1">
                <a:solidFill>
                  <a:schemeClr val="accent2"/>
                </a:solidFill>
                <a:latin typeface="Courier New" pitchFamily="49" charset="0"/>
              </a:rPr>
              <a:t>from</a:t>
            </a:r>
            <a:r>
              <a:rPr lang="tr-TR" sz="2000" b="1" dirty="0">
                <a:solidFill>
                  <a:schemeClr val="accent2"/>
                </a:solidFill>
                <a:latin typeface="Courier New" pitchFamily="49" charset="0"/>
              </a:rPr>
              <a:t> </a:t>
            </a:r>
            <a:r>
              <a:rPr lang="tr-TR" sz="2000" b="1" dirty="0">
                <a:solidFill>
                  <a:schemeClr val="tx1"/>
                </a:solidFill>
                <a:latin typeface="Courier New" pitchFamily="49" charset="0"/>
              </a:rPr>
              <a:t>mal_</a:t>
            </a:r>
            <a:r>
              <a:rPr lang="tr-TR" sz="2000" b="1" dirty="0" err="1">
                <a:solidFill>
                  <a:schemeClr val="tx1"/>
                </a:solidFill>
                <a:latin typeface="Courier New" pitchFamily="49" charset="0"/>
              </a:rPr>
              <a:t>tanim</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where</a:t>
            </a:r>
            <a:r>
              <a:rPr lang="tr-TR" sz="2000" b="1" dirty="0">
                <a:solidFill>
                  <a:schemeClr val="tx1"/>
                </a:solidFill>
                <a:latin typeface="Courier New" pitchFamily="49" charset="0"/>
              </a:rPr>
              <a:t> @no=mal_</a:t>
            </a:r>
            <a:r>
              <a:rPr lang="tr-TR" sz="2000" b="1" dirty="0" err="1">
                <a:solidFill>
                  <a:schemeClr val="tx1"/>
                </a:solidFill>
                <a:latin typeface="Courier New" pitchFamily="49" charset="0"/>
              </a:rPr>
              <a:t>tanim</a:t>
            </a:r>
            <a:r>
              <a:rPr lang="tr-TR" sz="2000" b="1" dirty="0">
                <a:solidFill>
                  <a:schemeClr val="tx1"/>
                </a:solidFill>
                <a:latin typeface="Courier New" pitchFamily="49" charset="0"/>
              </a:rPr>
              <a:t>.mal_no</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89123" name="Rectangle 3"/>
          <p:cNvSpPr>
            <a:spLocks noGrp="1" noChangeArrowheads="1"/>
          </p:cNvSpPr>
          <p:nvPr>
            <p:ph type="body" idx="1"/>
          </p:nvPr>
        </p:nvSpPr>
        <p:spPr>
          <a:xfrm>
            <a:off x="755576" y="1052736"/>
            <a:ext cx="7716837" cy="4495800"/>
          </a:xfrm>
        </p:spPr>
        <p:txBody>
          <a:bodyPr/>
          <a:lstStyle/>
          <a:p>
            <a:pPr>
              <a:lnSpc>
                <a:spcPct val="105000"/>
              </a:lnSpc>
              <a:buFontTx/>
              <a:buNone/>
            </a:pPr>
            <a:r>
              <a:rPr lang="tr-TR" sz="2000" dirty="0">
                <a:solidFill>
                  <a:srgbClr val="FF0000"/>
                </a:solidFill>
                <a:effectLst>
                  <a:outerShdw blurRad="38100" dist="38100" dir="2700000" algn="tl">
                    <a:srgbClr val="000000">
                      <a:alpha val="43137"/>
                    </a:srgbClr>
                  </a:outerShdw>
                </a:effectLst>
              </a:rPr>
              <a:t>     </a:t>
            </a:r>
            <a:r>
              <a:rPr lang="tr-TR" sz="2000" u="sng" dirty="0">
                <a:solidFill>
                  <a:srgbClr val="FF0000"/>
                </a:solidFill>
                <a:effectLst>
                  <a:outerShdw blurRad="38100" dist="38100" dir="2700000" algn="tl">
                    <a:srgbClr val="000000">
                      <a:alpha val="43137"/>
                    </a:srgbClr>
                  </a:outerShdw>
                </a:effectLst>
              </a:rPr>
              <a:t>Uygulama 3:</a:t>
            </a:r>
            <a:endParaRPr lang="tr-TR" sz="2000" dirty="0">
              <a:solidFill>
                <a:srgbClr val="FF0000"/>
              </a:solidFill>
              <a:effectLst>
                <a:outerShdw blurRad="38100" dist="38100" dir="2700000" algn="tl">
                  <a:srgbClr val="000000">
                    <a:alpha val="43137"/>
                  </a:srgbClr>
                </a:outerShdw>
              </a:effectLst>
            </a:endParaRPr>
          </a:p>
          <a:p>
            <a:pPr>
              <a:lnSpc>
                <a:spcPct val="105000"/>
              </a:lnSpc>
            </a:pPr>
            <a:endParaRPr lang="tr-TR" sz="2000" dirty="0">
              <a:solidFill>
                <a:schemeClr val="tx1"/>
              </a:solidFill>
            </a:endParaRP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CREATE TRIGGER</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musteri</a:t>
            </a:r>
            <a:r>
              <a:rPr lang="tr-TR" sz="2000" b="1" dirty="0">
                <a:solidFill>
                  <a:schemeClr val="tx1"/>
                </a:solidFill>
                <a:latin typeface="Courier New" pitchFamily="49" charset="0"/>
              </a:rPr>
              <a:t>_sil </a:t>
            </a:r>
            <a:r>
              <a:rPr lang="tr-TR" sz="2000" b="1" dirty="0">
                <a:solidFill>
                  <a:schemeClr val="accent2"/>
                </a:solidFill>
                <a:latin typeface="Courier New" pitchFamily="49" charset="0"/>
              </a:rPr>
              <a:t>ON</a:t>
            </a:r>
            <a:r>
              <a:rPr lang="tr-TR" sz="2000" b="1" dirty="0">
                <a:solidFill>
                  <a:schemeClr val="tx1"/>
                </a:solidFill>
                <a:latin typeface="Courier New" pitchFamily="49" charset="0"/>
              </a:rPr>
              <a:t> miktar </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FOR DELETE AS</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DECLARE</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sip</a:t>
            </a:r>
            <a:r>
              <a:rPr lang="tr-TR" sz="2000" b="1" dirty="0">
                <a:solidFill>
                  <a:schemeClr val="tx1"/>
                </a:solidFill>
                <a:latin typeface="Courier New" pitchFamily="49" charset="0"/>
              </a:rPr>
              <a:t>_bil_no </a:t>
            </a:r>
            <a:r>
              <a:rPr lang="tr-TR" sz="2000" b="1" dirty="0">
                <a:solidFill>
                  <a:schemeClr val="accent2"/>
                </a:solidFill>
                <a:latin typeface="Courier New" pitchFamily="49" charset="0"/>
              </a:rPr>
              <a:t>INT</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DECLARE</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mus</a:t>
            </a:r>
            <a:r>
              <a:rPr lang="tr-TR" sz="2000" b="1" dirty="0">
                <a:solidFill>
                  <a:schemeClr val="tx1"/>
                </a:solidFill>
                <a:latin typeface="Courier New" pitchFamily="49" charset="0"/>
              </a:rPr>
              <a:t>_no </a:t>
            </a:r>
            <a:r>
              <a:rPr lang="tr-TR" sz="2000" b="1" dirty="0">
                <a:solidFill>
                  <a:schemeClr val="accent2"/>
                </a:solidFill>
                <a:latin typeface="Courier New" pitchFamily="49" charset="0"/>
              </a:rPr>
              <a:t>INT</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SET</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sip</a:t>
            </a:r>
            <a:r>
              <a:rPr lang="tr-TR" sz="2000" b="1" dirty="0">
                <a:solidFill>
                  <a:schemeClr val="tx1"/>
                </a:solidFill>
                <a:latin typeface="Courier New" pitchFamily="49" charset="0"/>
              </a:rPr>
              <a:t>_bil_no=(</a:t>
            </a:r>
            <a:r>
              <a:rPr lang="tr-TR" sz="2000" b="1" dirty="0">
                <a:solidFill>
                  <a:schemeClr val="accent2"/>
                </a:solidFill>
                <a:latin typeface="Courier New" pitchFamily="49" charset="0"/>
              </a:rPr>
              <a:t>SELECT</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siparis</a:t>
            </a:r>
            <a:r>
              <a:rPr lang="tr-TR" sz="2000" b="1" dirty="0">
                <a:solidFill>
                  <a:schemeClr val="tx1"/>
                </a:solidFill>
                <a:latin typeface="Courier New" pitchFamily="49" charset="0"/>
              </a:rPr>
              <a:t>_bilgisi_no </a:t>
            </a:r>
            <a:r>
              <a:rPr lang="tr-TR" sz="2000" b="1" dirty="0">
                <a:solidFill>
                  <a:schemeClr val="accent2"/>
                </a:solidFill>
                <a:latin typeface="Courier New" pitchFamily="49" charset="0"/>
              </a:rPr>
              <a:t>FROM</a:t>
            </a:r>
            <a:r>
              <a:rPr lang="tr-TR" sz="2000" b="1" dirty="0">
                <a:solidFill>
                  <a:schemeClr val="tx1"/>
                </a:solidFill>
                <a:latin typeface="Courier New" pitchFamily="49" charset="0"/>
              </a:rPr>
              <a:t> </a:t>
            </a:r>
            <a:r>
              <a:rPr lang="tr-TR" sz="2000" b="1" dirty="0">
                <a:solidFill>
                  <a:schemeClr val="accent2"/>
                </a:solidFill>
                <a:latin typeface="Courier New" pitchFamily="49" charset="0"/>
              </a:rPr>
              <a:t>DELETED</a:t>
            </a:r>
            <a:r>
              <a:rPr lang="tr-TR" sz="2000" b="1" dirty="0">
                <a:solidFill>
                  <a:schemeClr val="tx1"/>
                </a:solidFill>
                <a:latin typeface="Courier New" pitchFamily="49" charset="0"/>
              </a:rPr>
              <a:t>)</a:t>
            </a:r>
          </a:p>
          <a:p>
            <a:pPr>
              <a:lnSpc>
                <a:spcPct val="105000"/>
              </a:lnSpc>
              <a:buFontTx/>
              <a:buNone/>
            </a:pPr>
            <a:r>
              <a:rPr lang="tr-TR" sz="2000" b="1" dirty="0">
                <a:solidFill>
                  <a:schemeClr val="tx1"/>
                </a:solidFill>
                <a:latin typeface="Courier New" pitchFamily="49" charset="0"/>
              </a:rPr>
              <a:t>  </a:t>
            </a:r>
            <a:r>
              <a:rPr lang="tr-TR" sz="2000" b="1" dirty="0" err="1">
                <a:solidFill>
                  <a:schemeClr val="accent2"/>
                </a:solidFill>
                <a:latin typeface="Courier New" pitchFamily="49" charset="0"/>
              </a:rPr>
              <a:t>delete</a:t>
            </a:r>
            <a:r>
              <a:rPr lang="tr-TR" sz="2000" b="1" dirty="0">
                <a:solidFill>
                  <a:schemeClr val="accent2"/>
                </a:solidFill>
                <a:latin typeface="Courier New" pitchFamily="49" charset="0"/>
              </a:rPr>
              <a:t> </a:t>
            </a:r>
            <a:r>
              <a:rPr lang="tr-TR" sz="2000" b="1" dirty="0" err="1">
                <a:solidFill>
                  <a:schemeClr val="accent2"/>
                </a:solidFill>
                <a:latin typeface="Courier New" pitchFamily="49" charset="0"/>
              </a:rPr>
              <a:t>from</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siparis</a:t>
            </a:r>
            <a:r>
              <a:rPr lang="tr-TR" sz="2000" b="1" dirty="0">
                <a:solidFill>
                  <a:schemeClr val="tx1"/>
                </a:solidFill>
                <a:latin typeface="Courier New" pitchFamily="49" charset="0"/>
              </a:rPr>
              <a:t>_bilgisi </a:t>
            </a:r>
            <a:r>
              <a:rPr lang="tr-TR" sz="2000" b="1" dirty="0" err="1">
                <a:solidFill>
                  <a:schemeClr val="accent2"/>
                </a:solidFill>
                <a:latin typeface="Courier New" pitchFamily="49" charset="0"/>
              </a:rPr>
              <a:t>where</a:t>
            </a:r>
            <a:r>
              <a:rPr lang="tr-TR" sz="2000" b="1" dirty="0">
                <a:solidFill>
                  <a:schemeClr val="accent2"/>
                </a:solidFill>
                <a:latin typeface="Courier New" pitchFamily="49" charset="0"/>
              </a:rPr>
              <a:t> </a:t>
            </a:r>
            <a:r>
              <a:rPr lang="tr-TR" sz="2000" b="1" dirty="0" err="1">
                <a:solidFill>
                  <a:schemeClr val="tx1"/>
                </a:solidFill>
                <a:latin typeface="Courier New" pitchFamily="49" charset="0"/>
              </a:rPr>
              <a:t>siparis</a:t>
            </a:r>
            <a:r>
              <a:rPr lang="tr-TR" sz="2000" b="1" dirty="0">
                <a:solidFill>
                  <a:schemeClr val="tx1"/>
                </a:solidFill>
                <a:latin typeface="Courier New" pitchFamily="49" charset="0"/>
              </a:rPr>
              <a:t>_bilgisi.</a:t>
            </a:r>
            <a:r>
              <a:rPr lang="tr-TR" sz="2000" b="1" dirty="0" err="1">
                <a:solidFill>
                  <a:schemeClr val="tx1"/>
                </a:solidFill>
                <a:latin typeface="Courier New" pitchFamily="49" charset="0"/>
              </a:rPr>
              <a:t>siparis</a:t>
            </a:r>
            <a:r>
              <a:rPr lang="tr-TR" sz="2000" b="1" dirty="0">
                <a:solidFill>
                  <a:schemeClr val="tx1"/>
                </a:solidFill>
                <a:latin typeface="Courier New" pitchFamily="49" charset="0"/>
              </a:rPr>
              <a:t>_bilgisi_no=@</a:t>
            </a:r>
            <a:r>
              <a:rPr lang="tr-TR" sz="2000" b="1" dirty="0" err="1">
                <a:solidFill>
                  <a:schemeClr val="tx1"/>
                </a:solidFill>
                <a:latin typeface="Courier New" pitchFamily="49" charset="0"/>
              </a:rPr>
              <a:t>sip</a:t>
            </a:r>
            <a:r>
              <a:rPr lang="tr-TR" sz="2000" b="1" dirty="0">
                <a:solidFill>
                  <a:schemeClr val="tx1"/>
                </a:solidFill>
                <a:latin typeface="Courier New" pitchFamily="49" charset="0"/>
              </a:rPr>
              <a:t>_bil_no</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467544" y="0"/>
            <a:ext cx="8077200" cy="914400"/>
          </a:xfrm>
        </p:spPr>
        <p:txBody>
          <a:bodyPr>
            <a:noAutofit/>
          </a:bodyPr>
          <a:lstStyle/>
          <a:p>
            <a:pPr algn="ctr"/>
            <a:r>
              <a:rPr lang="tr-TR" sz="4000" b="1" dirty="0"/>
              <a:t>9.5 </a:t>
            </a:r>
            <a:r>
              <a:rPr lang="tr-TR" sz="4000" b="1" dirty="0" smtClean="0"/>
              <a:t>CURSOR</a:t>
            </a:r>
            <a:endParaRPr lang="tr-TR" sz="4000" b="1" i="1" dirty="0"/>
          </a:p>
        </p:txBody>
      </p:sp>
      <p:sp>
        <p:nvSpPr>
          <p:cNvPr id="390147" name="Rectangle 3"/>
          <p:cNvSpPr>
            <a:spLocks noGrp="1" noChangeArrowheads="1"/>
          </p:cNvSpPr>
          <p:nvPr>
            <p:ph idx="1"/>
          </p:nvPr>
        </p:nvSpPr>
        <p:spPr>
          <a:xfrm>
            <a:off x="251520" y="1052736"/>
            <a:ext cx="8424936" cy="5327427"/>
          </a:xfrm>
        </p:spPr>
        <p:txBody>
          <a:bodyPr>
            <a:noAutofit/>
          </a:bodyPr>
          <a:lstStyle/>
          <a:p>
            <a:pPr>
              <a:lnSpc>
                <a:spcPct val="105000"/>
              </a:lnSpc>
            </a:pPr>
            <a:r>
              <a:rPr lang="tr-TR" sz="2000" dirty="0">
                <a:solidFill>
                  <a:schemeClr val="tx1"/>
                </a:solidFill>
                <a:latin typeface="Arial" pitchFamily="34" charset="0"/>
                <a:cs typeface="Arial" pitchFamily="34" charset="0"/>
              </a:rPr>
              <a:t>İlişkisel veritabanlarında işlemler, satırlar üzerinde yapılır. Bu satırlar </a:t>
            </a:r>
            <a:r>
              <a:rPr lang="tr-TR" sz="2000" dirty="0" err="1">
                <a:solidFill>
                  <a:schemeClr val="tx1"/>
                </a:solidFill>
                <a:latin typeface="Arial" pitchFamily="34" charset="0"/>
                <a:cs typeface="Arial" pitchFamily="34" charset="0"/>
              </a:rPr>
              <a:t>select</a:t>
            </a:r>
            <a:r>
              <a:rPr lang="tr-TR" sz="2000" dirty="0">
                <a:solidFill>
                  <a:schemeClr val="tx1"/>
                </a:solidFill>
                <a:latin typeface="Arial" pitchFamily="34" charset="0"/>
                <a:cs typeface="Arial" pitchFamily="34" charset="0"/>
              </a:rPr>
              <a:t> deyimi içinde </a:t>
            </a:r>
            <a:r>
              <a:rPr lang="tr-TR" sz="2000" dirty="0" err="1">
                <a:solidFill>
                  <a:schemeClr val="tx1"/>
                </a:solidFill>
                <a:latin typeface="Arial" pitchFamily="34" charset="0"/>
                <a:cs typeface="Arial" pitchFamily="34" charset="0"/>
              </a:rPr>
              <a:t>where</a:t>
            </a:r>
            <a:r>
              <a:rPr lang="tr-TR" sz="2000" dirty="0">
                <a:solidFill>
                  <a:schemeClr val="tx1"/>
                </a:solidFill>
                <a:latin typeface="Arial" pitchFamily="34" charset="0"/>
                <a:cs typeface="Arial" pitchFamily="34" charset="0"/>
              </a:rPr>
              <a:t> sözcüğü ile seçilir. Böylece ortaya sonuç seti çıkar. Bununla birlikte uygulamaların sonuç seti üzerinde etkin bir biçimde çalışabilmesi için bir mekanizmaya sahip olması gerekir. Bu araca </a:t>
            </a:r>
            <a:r>
              <a:rPr lang="tr-TR" sz="2000" dirty="0" err="1">
                <a:solidFill>
                  <a:schemeClr val="tx1"/>
                </a:solidFill>
                <a:latin typeface="Arial" pitchFamily="34" charset="0"/>
                <a:cs typeface="Arial" pitchFamily="34" charset="0"/>
              </a:rPr>
              <a:t>Cursor</a:t>
            </a:r>
            <a:r>
              <a:rPr lang="tr-TR" sz="2000" dirty="0">
                <a:solidFill>
                  <a:schemeClr val="tx1"/>
                </a:solidFill>
                <a:latin typeface="Arial" pitchFamily="34" charset="0"/>
                <a:cs typeface="Arial" pitchFamily="34" charset="0"/>
              </a:rPr>
              <a:t>(gösterici)</a:t>
            </a:r>
            <a:r>
              <a:rPr lang="tr-TR" sz="2000" b="1" dirty="0">
                <a:solidFill>
                  <a:schemeClr val="tx1"/>
                </a:solidFill>
                <a:latin typeface="Arial" pitchFamily="34" charset="0"/>
                <a:cs typeface="Arial" pitchFamily="34" charset="0"/>
              </a:rPr>
              <a:t> </a:t>
            </a:r>
            <a:r>
              <a:rPr lang="tr-TR" sz="2000" dirty="0">
                <a:solidFill>
                  <a:schemeClr val="tx1"/>
                </a:solidFill>
                <a:latin typeface="Arial" pitchFamily="34" charset="0"/>
                <a:cs typeface="Arial" pitchFamily="34" charset="0"/>
              </a:rPr>
              <a:t> denir.   </a:t>
            </a:r>
            <a:r>
              <a:rPr lang="tr-TR" sz="2000" dirty="0" err="1">
                <a:solidFill>
                  <a:schemeClr val="tx1"/>
                </a:solidFill>
                <a:latin typeface="Arial" pitchFamily="34" charset="0"/>
                <a:cs typeface="Arial" pitchFamily="34" charset="0"/>
              </a:rPr>
              <a:t>Cursor’lar</a:t>
            </a:r>
            <a:r>
              <a:rPr lang="tr-TR" sz="2000" dirty="0">
                <a:solidFill>
                  <a:schemeClr val="tx1"/>
                </a:solidFill>
                <a:latin typeface="Arial" pitchFamily="34" charset="0"/>
                <a:cs typeface="Arial" pitchFamily="34" charset="0"/>
              </a:rPr>
              <a:t> satır işlemlerini yönlendiren mekanizmalardır. </a:t>
            </a:r>
            <a:r>
              <a:rPr lang="tr-TR" sz="2000" dirty="0" err="1">
                <a:solidFill>
                  <a:schemeClr val="tx1"/>
                </a:solidFill>
                <a:latin typeface="Arial" pitchFamily="34" charset="0"/>
                <a:cs typeface="Arial" pitchFamily="34" charset="0"/>
              </a:rPr>
              <a:t>Cursor’ler</a:t>
            </a:r>
            <a:r>
              <a:rPr lang="tr-TR" sz="2000" dirty="0">
                <a:solidFill>
                  <a:schemeClr val="tx1"/>
                </a:solidFill>
                <a:latin typeface="Arial" pitchFamily="34" charset="0"/>
                <a:cs typeface="Arial" pitchFamily="34" charset="0"/>
              </a:rPr>
              <a:t> sayesinde bir sonraki, bir önceki, birinci satır, sonuncu satır ya da n. satıra gidilebilir. Aşağıdaki işlemler </a:t>
            </a:r>
            <a:r>
              <a:rPr lang="tr-TR" sz="2000" dirty="0" err="1">
                <a:solidFill>
                  <a:schemeClr val="tx1"/>
                </a:solidFill>
                <a:latin typeface="Arial" pitchFamily="34" charset="0"/>
                <a:cs typeface="Arial" pitchFamily="34" charset="0"/>
              </a:rPr>
              <a:t>cursor</a:t>
            </a:r>
            <a:r>
              <a:rPr lang="tr-TR" sz="2000" dirty="0">
                <a:solidFill>
                  <a:schemeClr val="tx1"/>
                </a:solidFill>
                <a:latin typeface="Arial" pitchFamily="34" charset="0"/>
                <a:cs typeface="Arial" pitchFamily="34" charset="0"/>
              </a:rPr>
              <a:t> işlemini gerekli kılar.</a:t>
            </a:r>
          </a:p>
          <a:p>
            <a:pPr lvl="1">
              <a:lnSpc>
                <a:spcPct val="80000"/>
              </a:lnSpc>
            </a:pPr>
            <a:endParaRPr lang="tr-TR" sz="2000" dirty="0">
              <a:latin typeface="Arial" pitchFamily="34" charset="0"/>
              <a:cs typeface="Arial" pitchFamily="34" charset="0"/>
            </a:endParaRPr>
          </a:p>
          <a:p>
            <a:pPr lvl="1">
              <a:lnSpc>
                <a:spcPct val="80000"/>
              </a:lnSpc>
            </a:pPr>
            <a:r>
              <a:rPr lang="tr-TR" sz="2000" dirty="0">
                <a:latin typeface="Arial" pitchFamily="34" charset="0"/>
                <a:cs typeface="Arial" pitchFamily="34" charset="0"/>
              </a:rPr>
              <a:t>Sonuç seti üzerinde belirli bir satıra gitmek</a:t>
            </a:r>
          </a:p>
          <a:p>
            <a:pPr lvl="1">
              <a:lnSpc>
                <a:spcPct val="80000"/>
              </a:lnSpc>
            </a:pPr>
            <a:endParaRPr lang="tr-TR" sz="2000" dirty="0">
              <a:latin typeface="Arial" pitchFamily="34" charset="0"/>
              <a:cs typeface="Arial" pitchFamily="34" charset="0"/>
            </a:endParaRPr>
          </a:p>
          <a:p>
            <a:pPr lvl="1">
              <a:lnSpc>
                <a:spcPct val="80000"/>
              </a:lnSpc>
            </a:pPr>
            <a:r>
              <a:rPr lang="tr-TR" sz="2000" dirty="0">
                <a:latin typeface="Arial" pitchFamily="34" charset="0"/>
                <a:cs typeface="Arial" pitchFamily="34" charset="0"/>
              </a:rPr>
              <a:t>Sonuç seti üzerinde bulunan konumdan bir ya da birçok satırı almak</a:t>
            </a:r>
          </a:p>
          <a:p>
            <a:pPr lvl="1">
              <a:lnSpc>
                <a:spcPct val="80000"/>
              </a:lnSpc>
            </a:pPr>
            <a:endParaRPr lang="tr-TR" sz="2000" dirty="0">
              <a:latin typeface="Arial" pitchFamily="34" charset="0"/>
              <a:cs typeface="Arial" pitchFamily="34" charset="0"/>
            </a:endParaRPr>
          </a:p>
          <a:p>
            <a:pPr lvl="1">
              <a:lnSpc>
                <a:spcPct val="80000"/>
              </a:lnSpc>
            </a:pPr>
            <a:r>
              <a:rPr lang="tr-TR" sz="2000" dirty="0">
                <a:latin typeface="Arial" pitchFamily="34" charset="0"/>
                <a:cs typeface="Arial" pitchFamily="34" charset="0"/>
              </a:rPr>
              <a:t>Mevcut kullanıcılar tarafından diğer kullanıcıların yaptığı değiştirme işlemlerini değişik düzeylerde desteklemek.</a:t>
            </a:r>
          </a:p>
          <a:p>
            <a:pPr lvl="1">
              <a:lnSpc>
                <a:spcPct val="80000"/>
              </a:lnSpc>
            </a:pPr>
            <a:endParaRPr lang="tr-TR" sz="2000" dirty="0">
              <a:latin typeface="Arial" pitchFamily="34" charset="0"/>
              <a:cs typeface="Arial" pitchFamily="34" charset="0"/>
            </a:endParaRPr>
          </a:p>
          <a:p>
            <a:pPr lvl="1">
              <a:lnSpc>
                <a:spcPct val="80000"/>
              </a:lnSpc>
            </a:pPr>
            <a:r>
              <a:rPr lang="tr-TR" sz="2000" dirty="0" err="1">
                <a:latin typeface="Arial" pitchFamily="34" charset="0"/>
                <a:cs typeface="Arial" pitchFamily="34" charset="0"/>
              </a:rPr>
              <a:t>Trigger</a:t>
            </a:r>
            <a:r>
              <a:rPr lang="tr-TR" sz="2000" dirty="0">
                <a:latin typeface="Arial" pitchFamily="34" charset="0"/>
                <a:cs typeface="Arial" pitchFamily="34" charset="0"/>
              </a:rPr>
              <a:t> ve </a:t>
            </a:r>
            <a:r>
              <a:rPr lang="tr-TR" sz="2000" dirty="0" err="1">
                <a:latin typeface="Arial" pitchFamily="34" charset="0"/>
                <a:cs typeface="Arial" pitchFamily="34" charset="0"/>
              </a:rPr>
              <a:t>Stored</a:t>
            </a:r>
            <a:r>
              <a:rPr lang="tr-TR" sz="2000" dirty="0">
                <a:latin typeface="Arial" pitchFamily="34" charset="0"/>
                <a:cs typeface="Arial" pitchFamily="34" charset="0"/>
              </a:rPr>
              <a:t> </a:t>
            </a:r>
            <a:r>
              <a:rPr lang="tr-TR" sz="2000" dirty="0" err="1">
                <a:latin typeface="Arial" pitchFamily="34" charset="0"/>
                <a:cs typeface="Arial" pitchFamily="34" charset="0"/>
              </a:rPr>
              <a:t>Procedure</a:t>
            </a:r>
            <a:r>
              <a:rPr lang="tr-TR" sz="2000" dirty="0">
                <a:latin typeface="Arial" pitchFamily="34" charset="0"/>
                <a:cs typeface="Arial" pitchFamily="34" charset="0"/>
              </a:rPr>
              <a:t> içindeki SQL deyimlerinin sonuç seti üzerinde veri değişikliği yapmasını sağlamak.</a:t>
            </a:r>
          </a:p>
          <a:p>
            <a:pPr>
              <a:lnSpc>
                <a:spcPct val="105000"/>
              </a:lnSpc>
            </a:pPr>
            <a:endParaRPr lang="tr-TR" sz="2000" dirty="0">
              <a:solidFill>
                <a:schemeClr val="tx1"/>
              </a:solidFill>
              <a:latin typeface="Arial" pitchFamily="34" charset="0"/>
              <a:cs typeface="Arial" pitchFamily="34"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E9D99F"/>
        </a:solidFill>
        <a:effectLst/>
      </p:bgPr>
    </p:bg>
    <p:spTree>
      <p:nvGrpSpPr>
        <p:cNvPr id="1" name=""/>
        <p:cNvGrpSpPr/>
        <p:nvPr/>
      </p:nvGrpSpPr>
      <p:grpSpPr>
        <a:xfrm>
          <a:off x="0" y="0"/>
          <a:ext cx="0" cy="0"/>
          <a:chOff x="0" y="0"/>
          <a:chExt cx="0" cy="0"/>
        </a:xfrm>
      </p:grpSpPr>
      <p:sp>
        <p:nvSpPr>
          <p:cNvPr id="391171" name="Rectangle 3"/>
          <p:cNvSpPr>
            <a:spLocks noGrp="1" noChangeArrowheads="1"/>
          </p:cNvSpPr>
          <p:nvPr>
            <p:ph type="body" idx="1"/>
          </p:nvPr>
        </p:nvSpPr>
        <p:spPr>
          <a:xfrm>
            <a:off x="216024" y="260648"/>
            <a:ext cx="8748464" cy="5708650"/>
          </a:xfrm>
        </p:spPr>
        <p:txBody>
          <a:bodyPr/>
          <a:lstStyle/>
          <a:p>
            <a:pPr>
              <a:lnSpc>
                <a:spcPct val="105000"/>
              </a:lnSpc>
            </a:pPr>
            <a:r>
              <a:rPr lang="tr-TR" sz="2000" dirty="0">
                <a:solidFill>
                  <a:schemeClr val="tx1"/>
                </a:solidFill>
                <a:latin typeface="Arial" pitchFamily="34" charset="0"/>
                <a:cs typeface="Arial" pitchFamily="34" charset="0"/>
              </a:rPr>
              <a:t>SQL </a:t>
            </a:r>
            <a:r>
              <a:rPr lang="tr-TR" sz="2000" dirty="0" err="1">
                <a:solidFill>
                  <a:schemeClr val="tx1"/>
                </a:solidFill>
                <a:latin typeface="Arial" pitchFamily="34" charset="0"/>
                <a:cs typeface="Arial" pitchFamily="34" charset="0"/>
              </a:rPr>
              <a:t>Cursor’lar</a:t>
            </a:r>
            <a:r>
              <a:rPr lang="tr-TR" sz="2000" dirty="0">
                <a:solidFill>
                  <a:schemeClr val="tx1"/>
                </a:solidFill>
                <a:latin typeface="Arial" pitchFamily="34" charset="0"/>
                <a:cs typeface="Arial" pitchFamily="34" charset="0"/>
              </a:rPr>
              <a:t> genellikle </a:t>
            </a:r>
            <a:r>
              <a:rPr lang="tr-TR" sz="2000" dirty="0" err="1">
                <a:solidFill>
                  <a:schemeClr val="tx1"/>
                </a:solidFill>
                <a:latin typeface="Arial" pitchFamily="34" charset="0"/>
                <a:cs typeface="Arial" pitchFamily="34" charset="0"/>
              </a:rPr>
              <a:t>Stored</a:t>
            </a:r>
            <a:r>
              <a:rPr lang="tr-TR" sz="2000" dirty="0">
                <a:solidFill>
                  <a:schemeClr val="tx1"/>
                </a:solidFill>
                <a:latin typeface="Arial" pitchFamily="34" charset="0"/>
                <a:cs typeface="Arial" pitchFamily="34" charset="0"/>
              </a:rPr>
              <a:t> </a:t>
            </a:r>
            <a:r>
              <a:rPr lang="tr-TR" sz="2000" dirty="0" err="1">
                <a:solidFill>
                  <a:schemeClr val="tx1"/>
                </a:solidFill>
                <a:latin typeface="Arial" pitchFamily="34" charset="0"/>
                <a:cs typeface="Arial" pitchFamily="34" charset="0"/>
              </a:rPr>
              <a:t>Procedure</a:t>
            </a:r>
            <a:r>
              <a:rPr lang="tr-TR" sz="2000" dirty="0">
                <a:solidFill>
                  <a:schemeClr val="tx1"/>
                </a:solidFill>
                <a:latin typeface="Arial" pitchFamily="34" charset="0"/>
                <a:cs typeface="Arial" pitchFamily="34" charset="0"/>
              </a:rPr>
              <a:t> ve </a:t>
            </a:r>
            <a:r>
              <a:rPr lang="tr-TR" sz="2000" dirty="0" err="1">
                <a:solidFill>
                  <a:schemeClr val="tx1"/>
                </a:solidFill>
                <a:latin typeface="Arial" pitchFamily="34" charset="0"/>
                <a:cs typeface="Arial" pitchFamily="34" charset="0"/>
              </a:rPr>
              <a:t>Trigger’larda</a:t>
            </a:r>
            <a:r>
              <a:rPr lang="tr-TR" sz="2000" dirty="0">
                <a:solidFill>
                  <a:schemeClr val="tx1"/>
                </a:solidFill>
                <a:latin typeface="Arial" pitchFamily="34" charset="0"/>
                <a:cs typeface="Arial" pitchFamily="34" charset="0"/>
              </a:rPr>
              <a:t> kullanılırlar ve sonuç seti olarak oluşturulan listenin diğer SQL deyimleri tarafından da kullanılmasını sağlarlar. Bir </a:t>
            </a:r>
            <a:r>
              <a:rPr lang="tr-TR" sz="2000" dirty="0" err="1">
                <a:solidFill>
                  <a:schemeClr val="tx1"/>
                </a:solidFill>
                <a:latin typeface="Arial" pitchFamily="34" charset="0"/>
                <a:cs typeface="Arial" pitchFamily="34" charset="0"/>
              </a:rPr>
              <a:t>cursor’un</a:t>
            </a:r>
            <a:r>
              <a:rPr lang="tr-TR" sz="2000" dirty="0">
                <a:solidFill>
                  <a:schemeClr val="tx1"/>
                </a:solidFill>
                <a:latin typeface="Arial" pitchFamily="34" charset="0"/>
                <a:cs typeface="Arial" pitchFamily="34" charset="0"/>
              </a:rPr>
              <a:t> kullanım şekli şu şekildedir.</a:t>
            </a:r>
          </a:p>
          <a:p>
            <a:pPr lvl="1">
              <a:lnSpc>
                <a:spcPct val="80000"/>
              </a:lnSpc>
            </a:pPr>
            <a:endParaRPr lang="tr-TR" sz="2000" dirty="0">
              <a:latin typeface="Arial" pitchFamily="34" charset="0"/>
              <a:cs typeface="Arial" pitchFamily="34" charset="0"/>
            </a:endParaRPr>
          </a:p>
          <a:p>
            <a:pPr lvl="1">
              <a:lnSpc>
                <a:spcPct val="80000"/>
              </a:lnSpc>
            </a:pPr>
            <a:r>
              <a:rPr lang="tr-TR" sz="2000" dirty="0" err="1">
                <a:latin typeface="Arial" pitchFamily="34" charset="0"/>
                <a:cs typeface="Arial" pitchFamily="34" charset="0"/>
              </a:rPr>
              <a:t>Cursor</a:t>
            </a:r>
            <a:r>
              <a:rPr lang="tr-TR" sz="2000" dirty="0">
                <a:latin typeface="Arial" pitchFamily="34" charset="0"/>
                <a:cs typeface="Arial" pitchFamily="34" charset="0"/>
              </a:rPr>
              <a:t> tarafından dönecek SQL değişkenleri tanımlanır.</a:t>
            </a:r>
          </a:p>
          <a:p>
            <a:pPr lvl="1">
              <a:lnSpc>
                <a:spcPct val="80000"/>
              </a:lnSpc>
            </a:pPr>
            <a:endParaRPr lang="tr-TR" sz="2000" dirty="0">
              <a:latin typeface="Arial" pitchFamily="34" charset="0"/>
              <a:cs typeface="Arial" pitchFamily="34" charset="0"/>
            </a:endParaRPr>
          </a:p>
          <a:p>
            <a:pPr lvl="1">
              <a:lnSpc>
                <a:spcPct val="80000"/>
              </a:lnSpc>
            </a:pPr>
            <a:r>
              <a:rPr lang="tr-TR" sz="2000" dirty="0" err="1">
                <a:latin typeface="Arial" pitchFamily="34" charset="0"/>
                <a:cs typeface="Arial" pitchFamily="34" charset="0"/>
              </a:rPr>
              <a:t>Declare</a:t>
            </a:r>
            <a:r>
              <a:rPr lang="tr-TR" sz="2000" dirty="0">
                <a:latin typeface="Arial" pitchFamily="34" charset="0"/>
                <a:cs typeface="Arial" pitchFamily="34" charset="0"/>
              </a:rPr>
              <a:t> </a:t>
            </a:r>
            <a:r>
              <a:rPr lang="tr-TR" sz="2000" dirty="0" err="1">
                <a:latin typeface="Arial" pitchFamily="34" charset="0"/>
                <a:cs typeface="Arial" pitchFamily="34" charset="0"/>
              </a:rPr>
              <a:t>Cursor</a:t>
            </a:r>
            <a:r>
              <a:rPr lang="tr-TR" sz="2000" dirty="0">
                <a:latin typeface="Arial" pitchFamily="34" charset="0"/>
                <a:cs typeface="Arial" pitchFamily="34" charset="0"/>
              </a:rPr>
              <a:t> deyimi ile bir </a:t>
            </a:r>
            <a:r>
              <a:rPr lang="tr-TR" sz="2000" dirty="0" err="1">
                <a:latin typeface="Arial" pitchFamily="34" charset="0"/>
                <a:cs typeface="Arial" pitchFamily="34" charset="0"/>
              </a:rPr>
              <a:t>Select</a:t>
            </a:r>
            <a:r>
              <a:rPr lang="tr-TR" sz="2000" dirty="0">
                <a:latin typeface="Arial" pitchFamily="34" charset="0"/>
                <a:cs typeface="Arial" pitchFamily="34" charset="0"/>
              </a:rPr>
              <a:t> ifadesi ve SQL </a:t>
            </a:r>
            <a:r>
              <a:rPr lang="tr-TR" sz="2000" dirty="0" err="1">
                <a:latin typeface="Arial" pitchFamily="34" charset="0"/>
                <a:cs typeface="Arial" pitchFamily="34" charset="0"/>
              </a:rPr>
              <a:t>Cursor</a:t>
            </a:r>
            <a:r>
              <a:rPr lang="tr-TR" sz="2000" dirty="0">
                <a:latin typeface="Arial" pitchFamily="34" charset="0"/>
                <a:cs typeface="Arial" pitchFamily="34" charset="0"/>
              </a:rPr>
              <a:t> arasında ilişki kurulur. </a:t>
            </a:r>
            <a:r>
              <a:rPr lang="tr-TR" sz="2000" dirty="0" err="1">
                <a:latin typeface="Arial" pitchFamily="34" charset="0"/>
                <a:cs typeface="Arial" pitchFamily="34" charset="0"/>
              </a:rPr>
              <a:t>Declare</a:t>
            </a:r>
            <a:r>
              <a:rPr lang="tr-TR" sz="2000" dirty="0">
                <a:latin typeface="Arial" pitchFamily="34" charset="0"/>
                <a:cs typeface="Arial" pitchFamily="34" charset="0"/>
              </a:rPr>
              <a:t> </a:t>
            </a:r>
            <a:r>
              <a:rPr lang="tr-TR" sz="2000" dirty="0" err="1">
                <a:latin typeface="Arial" pitchFamily="34" charset="0"/>
                <a:cs typeface="Arial" pitchFamily="34" charset="0"/>
              </a:rPr>
              <a:t>Cursor</a:t>
            </a:r>
            <a:r>
              <a:rPr lang="tr-TR" sz="2000" dirty="0">
                <a:latin typeface="Arial" pitchFamily="34" charset="0"/>
                <a:cs typeface="Arial" pitchFamily="34" charset="0"/>
              </a:rPr>
              <a:t> deyimi </a:t>
            </a:r>
            <a:r>
              <a:rPr lang="tr-TR" sz="2000" dirty="0" err="1">
                <a:latin typeface="Arial" pitchFamily="34" charset="0"/>
                <a:cs typeface="Arial" pitchFamily="34" charset="0"/>
              </a:rPr>
              <a:t>Cursor’un</a:t>
            </a:r>
            <a:r>
              <a:rPr lang="tr-TR" sz="2000" dirty="0">
                <a:latin typeface="Arial" pitchFamily="34" charset="0"/>
                <a:cs typeface="Arial" pitchFamily="34" charset="0"/>
              </a:rPr>
              <a:t> özelliklerini tanımlar.</a:t>
            </a:r>
          </a:p>
          <a:p>
            <a:pPr lvl="1">
              <a:lnSpc>
                <a:spcPct val="80000"/>
              </a:lnSpc>
            </a:pPr>
            <a:endParaRPr lang="tr-TR" sz="2000" dirty="0">
              <a:latin typeface="Arial" pitchFamily="34" charset="0"/>
              <a:cs typeface="Arial" pitchFamily="34" charset="0"/>
            </a:endParaRPr>
          </a:p>
          <a:p>
            <a:pPr lvl="1">
              <a:lnSpc>
                <a:spcPct val="80000"/>
              </a:lnSpc>
            </a:pPr>
            <a:r>
              <a:rPr lang="tr-TR" sz="2000" dirty="0" err="1">
                <a:latin typeface="Arial" pitchFamily="34" charset="0"/>
                <a:cs typeface="Arial" pitchFamily="34" charset="0"/>
              </a:rPr>
              <a:t>Select</a:t>
            </a:r>
            <a:r>
              <a:rPr lang="tr-TR" sz="2000" dirty="0">
                <a:latin typeface="Arial" pitchFamily="34" charset="0"/>
                <a:cs typeface="Arial" pitchFamily="34" charset="0"/>
              </a:rPr>
              <a:t> deyimini işletmek için </a:t>
            </a:r>
            <a:r>
              <a:rPr lang="tr-TR" sz="2000" u="sng" dirty="0">
                <a:latin typeface="Arial" pitchFamily="34" charset="0"/>
                <a:cs typeface="Arial" pitchFamily="34" charset="0"/>
              </a:rPr>
              <a:t>OPEN</a:t>
            </a:r>
            <a:r>
              <a:rPr lang="tr-TR" sz="2000" dirty="0">
                <a:latin typeface="Arial" pitchFamily="34" charset="0"/>
                <a:cs typeface="Arial" pitchFamily="34" charset="0"/>
              </a:rPr>
              <a:t> komutu kullanılır.</a:t>
            </a:r>
          </a:p>
          <a:p>
            <a:pPr lvl="1">
              <a:lnSpc>
                <a:spcPct val="80000"/>
              </a:lnSpc>
            </a:pPr>
            <a:endParaRPr lang="tr-TR" sz="2000" u="sng" dirty="0">
              <a:latin typeface="Arial" pitchFamily="34" charset="0"/>
              <a:cs typeface="Arial" pitchFamily="34" charset="0"/>
            </a:endParaRPr>
          </a:p>
          <a:p>
            <a:pPr lvl="1">
              <a:lnSpc>
                <a:spcPct val="80000"/>
              </a:lnSpc>
            </a:pPr>
            <a:r>
              <a:rPr lang="tr-TR" sz="2000" u="sng" dirty="0">
                <a:latin typeface="Arial" pitchFamily="34" charset="0"/>
                <a:cs typeface="Arial" pitchFamily="34" charset="0"/>
              </a:rPr>
              <a:t>FETCH INTO </a:t>
            </a:r>
            <a:r>
              <a:rPr lang="tr-TR" sz="2000" dirty="0">
                <a:latin typeface="Arial" pitchFamily="34" charset="0"/>
                <a:cs typeface="Arial" pitchFamily="34" charset="0"/>
              </a:rPr>
              <a:t>deyimi ile istenilen satırların elde edilmesi sağlanır.</a:t>
            </a:r>
          </a:p>
          <a:p>
            <a:pPr>
              <a:lnSpc>
                <a:spcPct val="105000"/>
              </a:lnSpc>
            </a:pPr>
            <a:endParaRPr lang="tr-TR" sz="2000" dirty="0">
              <a:solidFill>
                <a:schemeClr val="tx1"/>
              </a:solidFill>
              <a:latin typeface="Arial" pitchFamily="34" charset="0"/>
              <a:cs typeface="Arial" pitchFamily="34" charset="0"/>
            </a:endParaRPr>
          </a:p>
          <a:p>
            <a:pPr>
              <a:lnSpc>
                <a:spcPct val="105000"/>
              </a:lnSpc>
              <a:buFontTx/>
              <a:buNone/>
            </a:pPr>
            <a:r>
              <a:rPr lang="tr-TR" sz="2000" dirty="0">
                <a:solidFill>
                  <a:schemeClr val="tx1"/>
                </a:solidFill>
                <a:latin typeface="Arial" pitchFamily="34" charset="0"/>
                <a:cs typeface="Arial" pitchFamily="34" charset="0"/>
              </a:rPr>
              <a:t>     </a:t>
            </a:r>
            <a:r>
              <a:rPr lang="tr-TR" sz="2000" dirty="0" err="1">
                <a:solidFill>
                  <a:schemeClr val="tx1"/>
                </a:solidFill>
                <a:latin typeface="Arial" pitchFamily="34" charset="0"/>
                <a:cs typeface="Arial" pitchFamily="34" charset="0"/>
              </a:rPr>
              <a:t>Cursor’un</a:t>
            </a:r>
            <a:r>
              <a:rPr lang="tr-TR" sz="2000" dirty="0">
                <a:solidFill>
                  <a:schemeClr val="tx1"/>
                </a:solidFill>
                <a:latin typeface="Arial" pitchFamily="34" charset="0"/>
                <a:cs typeface="Arial" pitchFamily="34" charset="0"/>
              </a:rPr>
              <a:t> sona erdirilmesinin ardından </a:t>
            </a:r>
            <a:r>
              <a:rPr lang="tr-TR" sz="2000" u="sng" dirty="0">
                <a:solidFill>
                  <a:schemeClr val="tx1"/>
                </a:solidFill>
                <a:latin typeface="Arial" pitchFamily="34" charset="0"/>
                <a:cs typeface="Arial" pitchFamily="34" charset="0"/>
              </a:rPr>
              <a:t>CLOSE</a:t>
            </a:r>
            <a:r>
              <a:rPr lang="tr-TR" sz="2000" dirty="0">
                <a:solidFill>
                  <a:schemeClr val="tx1"/>
                </a:solidFill>
                <a:latin typeface="Arial" pitchFamily="34" charset="0"/>
                <a:cs typeface="Arial" pitchFamily="34" charset="0"/>
              </a:rPr>
              <a:t> deyimi komutu kullanılır.    </a:t>
            </a:r>
          </a:p>
          <a:p>
            <a:pPr>
              <a:lnSpc>
                <a:spcPct val="105000"/>
              </a:lnSpc>
              <a:buFontTx/>
              <a:buNone/>
            </a:pPr>
            <a:r>
              <a:rPr lang="tr-TR" sz="2000" dirty="0">
                <a:solidFill>
                  <a:schemeClr val="tx1"/>
                </a:solidFill>
                <a:latin typeface="Arial" pitchFamily="34" charset="0"/>
                <a:cs typeface="Arial" pitchFamily="34" charset="0"/>
              </a:rPr>
              <a:t>     </a:t>
            </a:r>
            <a:r>
              <a:rPr lang="tr-TR" sz="2000" b="1" u="sng" dirty="0">
                <a:solidFill>
                  <a:schemeClr val="tx1"/>
                </a:solidFill>
                <a:latin typeface="Arial" pitchFamily="34" charset="0"/>
                <a:cs typeface="Arial" pitchFamily="34" charset="0"/>
              </a:rPr>
              <a:t>Kullanılışı:</a:t>
            </a:r>
            <a:r>
              <a:rPr lang="tr-TR" sz="2000" dirty="0">
                <a:solidFill>
                  <a:schemeClr val="tx1"/>
                </a:solidFill>
                <a:latin typeface="Arial" pitchFamily="34" charset="0"/>
                <a:cs typeface="Arial" pitchFamily="34" charset="0"/>
              </a:rPr>
              <a:t> </a:t>
            </a:r>
            <a:r>
              <a:rPr lang="tr-TR" sz="2000" b="1" dirty="0">
                <a:solidFill>
                  <a:schemeClr val="accent2"/>
                </a:solidFill>
                <a:latin typeface="Arial" pitchFamily="34" charset="0"/>
                <a:cs typeface="Arial" pitchFamily="34" charset="0"/>
              </a:rPr>
              <a:t>DECLARE </a:t>
            </a:r>
            <a:r>
              <a:rPr lang="tr-TR" sz="2000" b="1" dirty="0" err="1">
                <a:solidFill>
                  <a:schemeClr val="tx1"/>
                </a:solidFill>
                <a:latin typeface="Arial" pitchFamily="34" charset="0"/>
                <a:cs typeface="Arial" pitchFamily="34" charset="0"/>
              </a:rPr>
              <a:t>cursor</a:t>
            </a:r>
            <a:r>
              <a:rPr lang="tr-TR" sz="2000" b="1" dirty="0">
                <a:solidFill>
                  <a:schemeClr val="tx1"/>
                </a:solidFill>
                <a:latin typeface="Arial" pitchFamily="34" charset="0"/>
                <a:cs typeface="Arial" pitchFamily="34" charset="0"/>
              </a:rPr>
              <a:t>_adi </a:t>
            </a:r>
            <a:r>
              <a:rPr lang="tr-TR" sz="2000" b="1" dirty="0">
                <a:solidFill>
                  <a:schemeClr val="accent2"/>
                </a:solidFill>
                <a:latin typeface="Arial" pitchFamily="34" charset="0"/>
                <a:cs typeface="Arial" pitchFamily="34" charset="0"/>
              </a:rPr>
              <a:t>CURSOR FOR SELECT … FROM … OPEN</a:t>
            </a:r>
            <a:r>
              <a:rPr lang="tr-TR" sz="2000" b="1" dirty="0">
                <a:solidFill>
                  <a:schemeClr val="tx1"/>
                </a:solidFill>
                <a:latin typeface="Arial" pitchFamily="34" charset="0"/>
                <a:cs typeface="Arial" pitchFamily="34" charset="0"/>
              </a:rPr>
              <a:t>  </a:t>
            </a:r>
            <a:r>
              <a:rPr lang="tr-TR" sz="2000" b="1" dirty="0" err="1">
                <a:solidFill>
                  <a:schemeClr val="tx1"/>
                </a:solidFill>
                <a:latin typeface="Arial" pitchFamily="34" charset="0"/>
                <a:cs typeface="Arial" pitchFamily="34" charset="0"/>
              </a:rPr>
              <a:t>cursor</a:t>
            </a:r>
            <a:r>
              <a:rPr lang="tr-TR" sz="2000" b="1" dirty="0">
                <a:solidFill>
                  <a:schemeClr val="tx1"/>
                </a:solidFill>
                <a:latin typeface="Arial" pitchFamily="34" charset="0"/>
                <a:cs typeface="Arial" pitchFamily="34" charset="0"/>
              </a:rPr>
              <a:t>_adi</a:t>
            </a:r>
          </a:p>
          <a:p>
            <a:pPr>
              <a:lnSpc>
                <a:spcPct val="105000"/>
              </a:lnSpc>
              <a:buFontTx/>
              <a:buNone/>
            </a:pPr>
            <a:r>
              <a:rPr lang="tr-TR" sz="800" dirty="0">
                <a:solidFill>
                  <a:schemeClr val="tx1"/>
                </a:solidFill>
                <a:latin typeface="Arial" pitchFamily="34" charset="0"/>
                <a:cs typeface="Arial" pitchFamily="34" charset="0"/>
              </a:rPr>
              <a:t>     </a:t>
            </a:r>
          </a:p>
          <a:p>
            <a:pPr>
              <a:lnSpc>
                <a:spcPct val="105000"/>
              </a:lnSpc>
              <a:buFontTx/>
              <a:buNone/>
            </a:pPr>
            <a:r>
              <a:rPr lang="tr-TR" sz="2000" dirty="0">
                <a:solidFill>
                  <a:schemeClr val="tx1"/>
                </a:solidFill>
                <a:latin typeface="Arial" pitchFamily="34" charset="0"/>
                <a:cs typeface="Arial" pitchFamily="34" charset="0"/>
              </a:rPr>
              <a:t>      FETCH[NEXT|PRİOR|FİRST|LAST|ABSOLUTE N|RELATİVE N]</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E9D99F"/>
        </a:solidFill>
        <a:effectLst/>
      </p:bgPr>
    </p:bg>
    <p:spTree>
      <p:nvGrpSpPr>
        <p:cNvPr id="1" name=""/>
        <p:cNvGrpSpPr/>
        <p:nvPr/>
      </p:nvGrpSpPr>
      <p:grpSpPr>
        <a:xfrm>
          <a:off x="0" y="0"/>
          <a:ext cx="0" cy="0"/>
          <a:chOff x="0" y="0"/>
          <a:chExt cx="0" cy="0"/>
        </a:xfrm>
      </p:grpSpPr>
      <p:sp>
        <p:nvSpPr>
          <p:cNvPr id="392195" name="Rectangle 3"/>
          <p:cNvSpPr>
            <a:spLocks noGrp="1" noChangeArrowheads="1"/>
          </p:cNvSpPr>
          <p:nvPr>
            <p:ph type="body" idx="1"/>
          </p:nvPr>
        </p:nvSpPr>
        <p:spPr>
          <a:xfrm>
            <a:off x="742950" y="1905000"/>
            <a:ext cx="8077200" cy="4495800"/>
          </a:xfrm>
        </p:spPr>
        <p:txBody>
          <a:bodyPr/>
          <a:lstStyle/>
          <a:p>
            <a:pPr>
              <a:lnSpc>
                <a:spcPct val="115000"/>
              </a:lnSpc>
            </a:pPr>
            <a:endParaRPr lang="tr-TR" sz="2000" b="1" dirty="0"/>
          </a:p>
          <a:p>
            <a:pPr>
              <a:lnSpc>
                <a:spcPct val="115000"/>
              </a:lnSpc>
            </a:pPr>
            <a:endParaRPr lang="tr-TR" sz="2000" b="1" dirty="0"/>
          </a:p>
          <a:p>
            <a:pPr>
              <a:lnSpc>
                <a:spcPct val="115000"/>
              </a:lnSpc>
            </a:pPr>
            <a:endParaRPr lang="tr-TR" sz="2000" b="1" dirty="0"/>
          </a:p>
          <a:p>
            <a:pPr>
              <a:lnSpc>
                <a:spcPct val="115000"/>
              </a:lnSpc>
              <a:buFontTx/>
              <a:buNone/>
            </a:pPr>
            <a:r>
              <a:rPr lang="tr-TR" sz="2000" b="1" dirty="0">
                <a:solidFill>
                  <a:schemeClr val="tx1"/>
                </a:solidFill>
              </a:rPr>
              <a:t>   </a:t>
            </a:r>
            <a:r>
              <a:rPr lang="tr-TR" sz="2000" b="1" dirty="0">
                <a:solidFill>
                  <a:srgbClr val="FF0000"/>
                </a:solidFill>
                <a:latin typeface="Arial" pitchFamily="34" charset="0"/>
                <a:cs typeface="Arial" pitchFamily="34" charset="0"/>
              </a:rPr>
              <a:t>Not: </a:t>
            </a:r>
            <a:r>
              <a:rPr lang="tr-TR" sz="2000" dirty="0" err="1">
                <a:solidFill>
                  <a:schemeClr val="tx1"/>
                </a:solidFill>
                <a:latin typeface="Arial" pitchFamily="34" charset="0"/>
                <a:cs typeface="Arial" pitchFamily="34" charset="0"/>
              </a:rPr>
              <a:t>Relative</a:t>
            </a:r>
            <a:r>
              <a:rPr lang="tr-TR" sz="2000" dirty="0">
                <a:solidFill>
                  <a:schemeClr val="tx1"/>
                </a:solidFill>
                <a:latin typeface="Arial" pitchFamily="34" charset="0"/>
                <a:cs typeface="Arial" pitchFamily="34" charset="0"/>
              </a:rPr>
              <a:t> </a:t>
            </a:r>
            <a:r>
              <a:rPr lang="tr-TR" sz="2000" dirty="0" err="1">
                <a:solidFill>
                  <a:schemeClr val="tx1"/>
                </a:solidFill>
                <a:latin typeface="Arial" pitchFamily="34" charset="0"/>
                <a:cs typeface="Arial" pitchFamily="34" charset="0"/>
              </a:rPr>
              <a:t>n’de</a:t>
            </a:r>
            <a:r>
              <a:rPr lang="tr-TR" sz="2000" dirty="0">
                <a:solidFill>
                  <a:schemeClr val="tx1"/>
                </a:solidFill>
                <a:latin typeface="Arial" pitchFamily="34" charset="0"/>
                <a:cs typeface="Arial" pitchFamily="34" charset="0"/>
              </a:rPr>
              <a:t> n yerine 1,2,-3,-0 rakamları girebiliriz. Mesela -7 girdiğimizde bulunduğu kayıttan 7 önceki kayda gider.</a:t>
            </a:r>
          </a:p>
          <a:p>
            <a:pPr>
              <a:lnSpc>
                <a:spcPct val="115000"/>
              </a:lnSpc>
              <a:buFontTx/>
              <a:buNone/>
            </a:pPr>
            <a:r>
              <a:rPr lang="tr-TR" sz="2000" dirty="0">
                <a:solidFill>
                  <a:schemeClr val="accent2"/>
                </a:solidFill>
                <a:latin typeface="Arial" pitchFamily="34" charset="0"/>
                <a:cs typeface="Arial" pitchFamily="34" charset="0"/>
              </a:rPr>
              <a:t>   </a:t>
            </a:r>
            <a:r>
              <a:rPr lang="tr-TR" sz="2000" b="1" dirty="0">
                <a:solidFill>
                  <a:schemeClr val="tx1"/>
                </a:solidFill>
                <a:latin typeface="Arial" pitchFamily="34" charset="0"/>
                <a:cs typeface="Arial" pitchFamily="34" charset="0"/>
              </a:rPr>
              <a:t>SELECT @@ </a:t>
            </a:r>
            <a:r>
              <a:rPr lang="tr-TR" sz="2000" b="1" dirty="0" err="1">
                <a:solidFill>
                  <a:schemeClr val="tx1"/>
                </a:solidFill>
                <a:latin typeface="Arial" pitchFamily="34" charset="0"/>
                <a:cs typeface="Arial" pitchFamily="34" charset="0"/>
              </a:rPr>
              <a:t>Fetch</a:t>
            </a:r>
            <a:r>
              <a:rPr lang="tr-TR" sz="2000" b="1" dirty="0">
                <a:solidFill>
                  <a:schemeClr val="tx1"/>
                </a:solidFill>
                <a:latin typeface="Arial" pitchFamily="34" charset="0"/>
                <a:cs typeface="Arial" pitchFamily="34" charset="0"/>
              </a:rPr>
              <a:t>_</a:t>
            </a:r>
            <a:r>
              <a:rPr lang="tr-TR" sz="2000" b="1" dirty="0" err="1">
                <a:solidFill>
                  <a:schemeClr val="tx1"/>
                </a:solidFill>
                <a:latin typeface="Arial" pitchFamily="34" charset="0"/>
                <a:cs typeface="Arial" pitchFamily="34" charset="0"/>
              </a:rPr>
              <a:t>Status</a:t>
            </a:r>
            <a:endParaRPr lang="tr-TR" sz="2000" b="1" dirty="0">
              <a:solidFill>
                <a:schemeClr val="tx1"/>
              </a:solidFill>
              <a:latin typeface="Arial" pitchFamily="34" charset="0"/>
              <a:cs typeface="Arial" pitchFamily="34" charset="0"/>
            </a:endParaRPr>
          </a:p>
          <a:p>
            <a:pPr lvl="2">
              <a:lnSpc>
                <a:spcPct val="90000"/>
              </a:lnSpc>
              <a:buNone/>
            </a:pPr>
            <a:r>
              <a:rPr lang="tr-TR" sz="2000"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0 </a:t>
            </a:r>
            <a:r>
              <a:rPr lang="tr-TR" sz="2000" dirty="0" smtClean="0">
                <a:latin typeface="Arial" pitchFamily="34" charset="0"/>
                <a:cs typeface="Arial" pitchFamily="34" charset="0"/>
              </a:rPr>
              <a:t>(Kayıtlar </a:t>
            </a:r>
            <a:r>
              <a:rPr lang="tr-TR" sz="2000" dirty="0">
                <a:latin typeface="Arial" pitchFamily="34" charset="0"/>
                <a:cs typeface="Arial" pitchFamily="34" charset="0"/>
              </a:rPr>
              <a:t>arasında olduğunu gösterir.)</a:t>
            </a:r>
          </a:p>
          <a:p>
            <a:pPr lvl="2">
              <a:lnSpc>
                <a:spcPct val="90000"/>
              </a:lnSpc>
              <a:buNone/>
            </a:pPr>
            <a:r>
              <a:rPr lang="tr-TR" sz="2000"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1 </a:t>
            </a:r>
            <a:r>
              <a:rPr lang="tr-TR" sz="2000" dirty="0" smtClean="0">
                <a:latin typeface="Arial" pitchFamily="34" charset="0"/>
                <a:cs typeface="Arial" pitchFamily="34" charset="0"/>
              </a:rPr>
              <a:t>(Kayıt </a:t>
            </a:r>
            <a:r>
              <a:rPr lang="tr-TR" sz="2000" dirty="0">
                <a:latin typeface="Arial" pitchFamily="34" charset="0"/>
                <a:cs typeface="Arial" pitchFamily="34" charset="0"/>
              </a:rPr>
              <a:t>sonunda olduğunu ya da kayıt olmadığını gösterir.  </a:t>
            </a:r>
          </a:p>
          <a:p>
            <a:pPr>
              <a:lnSpc>
                <a:spcPct val="115000"/>
              </a:lnSpc>
              <a:buFontTx/>
              <a:buNone/>
            </a:pPr>
            <a:r>
              <a:rPr lang="tr-TR" sz="2000" dirty="0">
                <a:solidFill>
                  <a:schemeClr val="tx1"/>
                </a:solidFill>
                <a:latin typeface="Arial" pitchFamily="34" charset="0"/>
                <a:cs typeface="Arial" pitchFamily="34" charset="0"/>
              </a:rPr>
              <a:t>    Eğer </a:t>
            </a:r>
            <a:r>
              <a:rPr lang="tr-TR" sz="2000" dirty="0" err="1">
                <a:solidFill>
                  <a:schemeClr val="tx1"/>
                </a:solidFill>
                <a:latin typeface="Arial" pitchFamily="34" charset="0"/>
                <a:cs typeface="Arial" pitchFamily="34" charset="0"/>
              </a:rPr>
              <a:t>cursor</a:t>
            </a:r>
            <a:r>
              <a:rPr lang="tr-TR" sz="2000" dirty="0">
                <a:solidFill>
                  <a:schemeClr val="tx1"/>
                </a:solidFill>
                <a:latin typeface="Arial" pitchFamily="34" charset="0"/>
                <a:cs typeface="Arial" pitchFamily="34" charset="0"/>
              </a:rPr>
              <a:t> </a:t>
            </a:r>
            <a:r>
              <a:rPr lang="tr-TR" sz="2000" u="sng" dirty="0">
                <a:solidFill>
                  <a:schemeClr val="tx1"/>
                </a:solidFill>
                <a:latin typeface="Arial" pitchFamily="34" charset="0"/>
                <a:cs typeface="Arial" pitchFamily="34" charset="0"/>
              </a:rPr>
              <a:t>FORWARD ONLY </a:t>
            </a:r>
            <a:r>
              <a:rPr lang="tr-TR" sz="2000" dirty="0">
                <a:solidFill>
                  <a:schemeClr val="tx1"/>
                </a:solidFill>
                <a:latin typeface="Arial" pitchFamily="34" charset="0"/>
                <a:cs typeface="Arial" pitchFamily="34" charset="0"/>
              </a:rPr>
              <a:t>ise sadece </a:t>
            </a:r>
            <a:r>
              <a:rPr lang="tr-TR" sz="2000" dirty="0" err="1">
                <a:solidFill>
                  <a:schemeClr val="tx1"/>
                </a:solidFill>
                <a:latin typeface="Arial" pitchFamily="34" charset="0"/>
                <a:cs typeface="Arial" pitchFamily="34" charset="0"/>
              </a:rPr>
              <a:t>next’i</a:t>
            </a:r>
            <a:r>
              <a:rPr lang="tr-TR" sz="2000" dirty="0">
                <a:solidFill>
                  <a:schemeClr val="tx1"/>
                </a:solidFill>
                <a:latin typeface="Arial" pitchFamily="34" charset="0"/>
                <a:cs typeface="Arial" pitchFamily="34" charset="0"/>
              </a:rPr>
              <a:t> kullanabiliriz.</a:t>
            </a:r>
          </a:p>
          <a:p>
            <a:pPr>
              <a:lnSpc>
                <a:spcPct val="115000"/>
              </a:lnSpc>
              <a:buFontTx/>
              <a:buNone/>
            </a:pPr>
            <a:r>
              <a:rPr lang="tr-TR" sz="2000" dirty="0">
                <a:solidFill>
                  <a:schemeClr val="tx1"/>
                </a:solidFill>
                <a:latin typeface="Arial" pitchFamily="34" charset="0"/>
                <a:cs typeface="Arial" pitchFamily="34" charset="0"/>
              </a:rPr>
              <a:t>    Eğer </a:t>
            </a:r>
            <a:r>
              <a:rPr lang="tr-TR" sz="2000" dirty="0" err="1">
                <a:solidFill>
                  <a:schemeClr val="tx1"/>
                </a:solidFill>
                <a:latin typeface="Arial" pitchFamily="34" charset="0"/>
                <a:cs typeface="Arial" pitchFamily="34" charset="0"/>
              </a:rPr>
              <a:t>cursor</a:t>
            </a:r>
            <a:r>
              <a:rPr lang="tr-TR" sz="2000" dirty="0">
                <a:solidFill>
                  <a:schemeClr val="tx1"/>
                </a:solidFill>
                <a:latin typeface="Arial" pitchFamily="34" charset="0"/>
                <a:cs typeface="Arial" pitchFamily="34" charset="0"/>
              </a:rPr>
              <a:t> </a:t>
            </a:r>
            <a:r>
              <a:rPr lang="tr-TR" sz="2000" u="sng" dirty="0">
                <a:solidFill>
                  <a:schemeClr val="tx1"/>
                </a:solidFill>
                <a:latin typeface="Arial" pitchFamily="34" charset="0"/>
                <a:cs typeface="Arial" pitchFamily="34" charset="0"/>
              </a:rPr>
              <a:t>SCROLL</a:t>
            </a:r>
            <a:r>
              <a:rPr lang="tr-TR" sz="2000" dirty="0">
                <a:solidFill>
                  <a:schemeClr val="tx1"/>
                </a:solidFill>
                <a:latin typeface="Arial" pitchFamily="34" charset="0"/>
                <a:cs typeface="Arial" pitchFamily="34" charset="0"/>
              </a:rPr>
              <a:t> ise hepsini kullanabiliriz.</a:t>
            </a:r>
          </a:p>
        </p:txBody>
      </p:sp>
      <p:pic>
        <p:nvPicPr>
          <p:cNvPr id="392197" name="Picture 5"/>
          <p:cNvPicPr>
            <a:picLocks noChangeAspect="1" noChangeArrowheads="1"/>
          </p:cNvPicPr>
          <p:nvPr/>
        </p:nvPicPr>
        <p:blipFill>
          <a:blip r:embed="rId2" cstate="print"/>
          <a:srcRect/>
          <a:stretch>
            <a:fillRect/>
          </a:stretch>
        </p:blipFill>
        <p:spPr bwMode="auto">
          <a:xfrm>
            <a:off x="3203848" y="332656"/>
            <a:ext cx="2808288" cy="208756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sp>
        <p:nvSpPr>
          <p:cNvPr id="392198" name="Text Box 6"/>
          <p:cNvSpPr txBox="1">
            <a:spLocks noChangeArrowheads="1"/>
          </p:cNvSpPr>
          <p:nvPr/>
        </p:nvSpPr>
        <p:spPr bwMode="auto">
          <a:xfrm>
            <a:off x="2267744" y="2492896"/>
            <a:ext cx="4349750" cy="366712"/>
          </a:xfrm>
          <a:prstGeom prst="rect">
            <a:avLst/>
          </a:prstGeom>
          <a:noFill/>
          <a:ln w="9525">
            <a:noFill/>
            <a:miter lim="800000"/>
            <a:headEnd/>
            <a:tailEnd/>
          </a:ln>
          <a:effectLst/>
        </p:spPr>
        <p:txBody>
          <a:bodyPr wrap="none">
            <a:spAutoFit/>
          </a:bodyPr>
          <a:lstStyle/>
          <a:p>
            <a:r>
              <a:rPr lang="tr-TR" b="1" dirty="0"/>
              <a:t>Tablo 9.1:</a:t>
            </a:r>
            <a:r>
              <a:rPr lang="tr-TR" dirty="0"/>
              <a:t> </a:t>
            </a:r>
            <a:r>
              <a:rPr lang="tr-TR" dirty="0" err="1"/>
              <a:t>Cursor’de</a:t>
            </a:r>
            <a:r>
              <a:rPr lang="tr-TR" dirty="0"/>
              <a:t> Kullanılan Komutlar</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1E8C5"/>
        </a:solidFill>
        <a:effectLst/>
      </p:bgPr>
    </p:bg>
    <p:spTree>
      <p:nvGrpSpPr>
        <p:cNvPr id="1" name=""/>
        <p:cNvGrpSpPr/>
        <p:nvPr/>
      </p:nvGrpSpPr>
      <p:grpSpPr>
        <a:xfrm>
          <a:off x="0" y="0"/>
          <a:ext cx="0" cy="0"/>
          <a:chOff x="0" y="0"/>
          <a:chExt cx="0" cy="0"/>
        </a:xfrm>
      </p:grpSpPr>
      <p:sp>
        <p:nvSpPr>
          <p:cNvPr id="393219" name="Rectangle 3"/>
          <p:cNvSpPr>
            <a:spLocks noGrp="1" noChangeArrowheads="1"/>
          </p:cNvSpPr>
          <p:nvPr>
            <p:ph type="body" idx="1"/>
          </p:nvPr>
        </p:nvSpPr>
        <p:spPr>
          <a:xfrm>
            <a:off x="611560" y="908720"/>
            <a:ext cx="8077200" cy="5071393"/>
          </a:xfrm>
        </p:spPr>
        <p:txBody>
          <a:bodyPr/>
          <a:lstStyle/>
          <a:p>
            <a:pPr>
              <a:lnSpc>
                <a:spcPct val="105000"/>
              </a:lnSpc>
            </a:pPr>
            <a:r>
              <a:rPr lang="tr-TR" sz="1800" b="1" dirty="0">
                <a:solidFill>
                  <a:srgbClr val="FF0000"/>
                </a:solidFill>
                <a:effectLst>
                  <a:outerShdw blurRad="38100" dist="38100" dir="2700000" algn="tl">
                    <a:srgbClr val="000000">
                      <a:alpha val="43137"/>
                    </a:srgbClr>
                  </a:outerShdw>
                </a:effectLst>
              </a:rPr>
              <a:t>Örnek: </a:t>
            </a:r>
            <a:r>
              <a:rPr lang="tr-TR" sz="1800" dirty="0">
                <a:solidFill>
                  <a:schemeClr val="tx1"/>
                </a:solidFill>
              </a:rPr>
              <a:t>Aşağıdaki program kayıtlar arsında dolaşmaktadır. İnceleyiniz.</a:t>
            </a:r>
          </a:p>
          <a:p>
            <a:pPr>
              <a:lnSpc>
                <a:spcPct val="105000"/>
              </a:lnSpc>
            </a:pPr>
            <a:endParaRPr lang="tr-TR" sz="1800" dirty="0">
              <a:solidFill>
                <a:schemeClr val="tx1"/>
              </a:solidFill>
            </a:endParaRP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DECLARE</a:t>
            </a:r>
            <a:r>
              <a:rPr lang="tr-TR" sz="1800" b="1" dirty="0">
                <a:solidFill>
                  <a:schemeClr val="tx1"/>
                </a:solidFill>
                <a:latin typeface="Courier New" pitchFamily="49" charset="0"/>
              </a:rPr>
              <a:t> deneme </a:t>
            </a:r>
            <a:r>
              <a:rPr lang="tr-TR" sz="1800" b="1" dirty="0">
                <a:solidFill>
                  <a:schemeClr val="accent2"/>
                </a:solidFill>
                <a:latin typeface="Courier New" pitchFamily="49" charset="0"/>
              </a:rPr>
              <a:t>SCROLL CURSOR FOR</a:t>
            </a:r>
            <a:r>
              <a:rPr lang="tr-TR" sz="1800" b="1" dirty="0">
                <a:solidFill>
                  <a:schemeClr val="tx1"/>
                </a:solidFill>
                <a:latin typeface="Courier New" pitchFamily="49" charset="0"/>
              </a:rPr>
              <a:t> </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SELECT * FROM</a:t>
            </a:r>
            <a:r>
              <a:rPr lang="tr-TR" sz="1800" b="1" dirty="0">
                <a:solidFill>
                  <a:schemeClr val="tx1"/>
                </a:solidFill>
                <a:latin typeface="Courier New" pitchFamily="49" charset="0"/>
              </a:rPr>
              <a:t> </a:t>
            </a:r>
            <a:r>
              <a:rPr lang="tr-TR" sz="1800" b="1" dirty="0" err="1">
                <a:solidFill>
                  <a:schemeClr val="tx1"/>
                </a:solidFill>
                <a:latin typeface="Courier New" pitchFamily="49" charset="0"/>
              </a:rPr>
              <a:t>ogrenci</a:t>
            </a:r>
            <a:endParaRPr lang="tr-TR" sz="1800" b="1" dirty="0">
              <a:solidFill>
                <a:schemeClr val="tx1"/>
              </a:solidFill>
              <a:latin typeface="Courier New" pitchFamily="49" charset="0"/>
            </a:endParaRPr>
          </a:p>
          <a:p>
            <a:pPr>
              <a:lnSpc>
                <a:spcPct val="105000"/>
              </a:lnSpc>
              <a:buFontTx/>
              <a:buNone/>
            </a:pPr>
            <a:r>
              <a:rPr lang="tr-TR" sz="1800" b="1" dirty="0">
                <a:solidFill>
                  <a:schemeClr val="accent2"/>
                </a:solidFill>
                <a:latin typeface="Courier New" pitchFamily="49" charset="0"/>
              </a:rPr>
              <a:t>   OPEN</a:t>
            </a:r>
            <a:r>
              <a:rPr lang="tr-TR" sz="1800" b="1" dirty="0">
                <a:solidFill>
                  <a:schemeClr val="tx1"/>
                </a:solidFill>
                <a:latin typeface="Courier New" pitchFamily="49" charset="0"/>
              </a:rPr>
              <a:t> deneme </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FETCH NEXT FROM</a:t>
            </a:r>
            <a:r>
              <a:rPr lang="tr-TR" sz="1800" b="1" dirty="0">
                <a:solidFill>
                  <a:schemeClr val="tx1"/>
                </a:solidFill>
                <a:latin typeface="Courier New" pitchFamily="49" charset="0"/>
              </a:rPr>
              <a:t> deneme 		       //1.kayıt</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FETCH ABSOLUTE</a:t>
            </a:r>
            <a:r>
              <a:rPr lang="tr-TR" sz="1800" b="1" dirty="0">
                <a:solidFill>
                  <a:schemeClr val="tx1"/>
                </a:solidFill>
                <a:latin typeface="Courier New" pitchFamily="49" charset="0"/>
              </a:rPr>
              <a:t> 5 </a:t>
            </a:r>
            <a:r>
              <a:rPr lang="tr-TR" sz="1800" b="1" dirty="0">
                <a:solidFill>
                  <a:schemeClr val="accent2"/>
                </a:solidFill>
                <a:latin typeface="Courier New" pitchFamily="49" charset="0"/>
              </a:rPr>
              <a:t>FROM </a:t>
            </a:r>
            <a:r>
              <a:rPr lang="tr-TR" sz="1800" b="1" dirty="0">
                <a:solidFill>
                  <a:schemeClr val="tx1"/>
                </a:solidFill>
                <a:latin typeface="Courier New" pitchFamily="49" charset="0"/>
              </a:rPr>
              <a:t>deneme 		//5.kayıt</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FETCH RELATIVE</a:t>
            </a:r>
            <a:r>
              <a:rPr lang="tr-TR" sz="1800" b="1" dirty="0">
                <a:solidFill>
                  <a:schemeClr val="tx1"/>
                </a:solidFill>
                <a:latin typeface="Courier New" pitchFamily="49" charset="0"/>
              </a:rPr>
              <a:t> 3 </a:t>
            </a:r>
            <a:r>
              <a:rPr lang="tr-TR" sz="1800" b="1" dirty="0">
                <a:solidFill>
                  <a:schemeClr val="accent2"/>
                </a:solidFill>
                <a:latin typeface="Courier New" pitchFamily="49" charset="0"/>
              </a:rPr>
              <a:t>FROM </a:t>
            </a:r>
            <a:r>
              <a:rPr lang="tr-TR" sz="1800" b="1" dirty="0">
                <a:solidFill>
                  <a:schemeClr val="tx1"/>
                </a:solidFill>
                <a:latin typeface="Courier New" pitchFamily="49" charset="0"/>
              </a:rPr>
              <a:t>deneme		</a:t>
            </a:r>
            <a:r>
              <a:rPr lang="tr-TR" sz="1800" b="1" dirty="0" smtClean="0">
                <a:solidFill>
                  <a:schemeClr val="tx1"/>
                </a:solidFill>
                <a:latin typeface="Courier New" pitchFamily="49" charset="0"/>
              </a:rPr>
              <a:t>//-3.kayıt</a:t>
            </a:r>
            <a:endParaRPr lang="tr-TR" sz="1800" b="1" dirty="0">
              <a:solidFill>
                <a:schemeClr val="tx1"/>
              </a:solidFill>
              <a:latin typeface="Courier New" pitchFamily="49" charset="0"/>
            </a:endParaRP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FETCH PRIOR FROM</a:t>
            </a:r>
            <a:r>
              <a:rPr lang="tr-TR" sz="1800" b="1" dirty="0">
                <a:solidFill>
                  <a:schemeClr val="tx1"/>
                </a:solidFill>
                <a:latin typeface="Courier New" pitchFamily="49" charset="0"/>
              </a:rPr>
              <a:t> deneme		       //1.kayıt</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FETCH LAST FROM</a:t>
            </a:r>
            <a:r>
              <a:rPr lang="tr-TR" sz="1800" b="1" dirty="0">
                <a:solidFill>
                  <a:schemeClr val="tx1"/>
                </a:solidFill>
                <a:latin typeface="Courier New" pitchFamily="49" charset="0"/>
              </a:rPr>
              <a:t> deneme  		</a:t>
            </a:r>
            <a:r>
              <a:rPr lang="tr-TR" sz="1800" b="1" dirty="0" smtClean="0">
                <a:solidFill>
                  <a:schemeClr val="tx1"/>
                </a:solidFill>
                <a:latin typeface="Courier New" pitchFamily="49" charset="0"/>
              </a:rPr>
              <a:t>//10.kayıt</a:t>
            </a:r>
            <a:endParaRPr lang="tr-TR" sz="1800" b="1" dirty="0">
              <a:solidFill>
                <a:schemeClr val="tx1"/>
              </a:solidFill>
              <a:latin typeface="Courier New" pitchFamily="49" charset="0"/>
            </a:endParaRP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FETCH FIRST FROM</a:t>
            </a:r>
            <a:r>
              <a:rPr lang="tr-TR" sz="1800" b="1" dirty="0">
                <a:solidFill>
                  <a:schemeClr val="tx1"/>
                </a:solidFill>
                <a:latin typeface="Courier New" pitchFamily="49" charset="0"/>
              </a:rPr>
              <a:t> deneme 		//1.kayıt</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CLOSE</a:t>
            </a:r>
            <a:r>
              <a:rPr lang="tr-TR" sz="1800" b="1" dirty="0">
                <a:solidFill>
                  <a:schemeClr val="tx1"/>
                </a:solidFill>
                <a:latin typeface="Courier New" pitchFamily="49" charset="0"/>
              </a:rPr>
              <a:t> DENEME</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rgbClr val="F1E8C5"/>
        </a:solidFill>
        <a:effectLst/>
      </p:bgPr>
    </p:bg>
    <p:spTree>
      <p:nvGrpSpPr>
        <p:cNvPr id="1" name=""/>
        <p:cNvGrpSpPr/>
        <p:nvPr/>
      </p:nvGrpSpPr>
      <p:grpSpPr>
        <a:xfrm>
          <a:off x="0" y="0"/>
          <a:ext cx="0" cy="0"/>
          <a:chOff x="0" y="0"/>
          <a:chExt cx="0" cy="0"/>
        </a:xfrm>
      </p:grpSpPr>
      <p:sp>
        <p:nvSpPr>
          <p:cNvPr id="394243" name="Rectangle 3"/>
          <p:cNvSpPr>
            <a:spLocks noGrp="1" noChangeArrowheads="1"/>
          </p:cNvSpPr>
          <p:nvPr>
            <p:ph type="body" idx="1"/>
          </p:nvPr>
        </p:nvSpPr>
        <p:spPr>
          <a:xfrm>
            <a:off x="395536" y="188640"/>
            <a:ext cx="8508752" cy="4640535"/>
          </a:xfrm>
        </p:spPr>
        <p:txBody>
          <a:bodyPr/>
          <a:lstStyle/>
          <a:p>
            <a:pPr>
              <a:lnSpc>
                <a:spcPct val="105000"/>
              </a:lnSpc>
            </a:pPr>
            <a:r>
              <a:rPr lang="tr-TR" sz="2000" b="1" dirty="0">
                <a:solidFill>
                  <a:schemeClr val="tx1"/>
                </a:solidFill>
                <a:latin typeface="Arial" pitchFamily="34" charset="0"/>
                <a:cs typeface="Arial" pitchFamily="34" charset="0"/>
              </a:rPr>
              <a:t>Örnek: </a:t>
            </a:r>
            <a:r>
              <a:rPr lang="tr-TR" sz="2000" dirty="0">
                <a:solidFill>
                  <a:schemeClr val="tx1"/>
                </a:solidFill>
                <a:latin typeface="Arial" pitchFamily="34" charset="0"/>
                <a:cs typeface="Arial" pitchFamily="34" charset="0"/>
              </a:rPr>
              <a:t>Aşağıdaki programın işlevini yazınız</a:t>
            </a:r>
            <a:r>
              <a:rPr lang="tr-TR" sz="2000" dirty="0" smtClean="0">
                <a:solidFill>
                  <a:schemeClr val="tx1"/>
                </a:solidFill>
                <a:latin typeface="Arial" pitchFamily="34" charset="0"/>
                <a:cs typeface="Arial" pitchFamily="34" charset="0"/>
              </a:rPr>
              <a:t>.</a:t>
            </a:r>
          </a:p>
          <a:p>
            <a:pPr>
              <a:lnSpc>
                <a:spcPct val="105000"/>
              </a:lnSpc>
            </a:pPr>
            <a:endParaRPr lang="tr-TR" sz="800" dirty="0">
              <a:solidFill>
                <a:schemeClr val="tx1"/>
              </a:solidFill>
              <a:latin typeface="Arial" pitchFamily="34" charset="0"/>
              <a:cs typeface="Arial" pitchFamily="34" charset="0"/>
            </a:endParaRPr>
          </a:p>
          <a:p>
            <a:pPr>
              <a:lnSpc>
                <a:spcPct val="105000"/>
              </a:lnSpc>
              <a:buFontTx/>
              <a:buNone/>
            </a:pPr>
            <a:r>
              <a:rPr lang="tr-TR" sz="2000" b="1" dirty="0" smtClean="0">
                <a:solidFill>
                  <a:schemeClr val="tx1"/>
                </a:solidFill>
                <a:latin typeface="Arial" pitchFamily="34" charset="0"/>
                <a:cs typeface="Arial" pitchFamily="34" charset="0"/>
              </a:rPr>
              <a:t>   </a:t>
            </a:r>
            <a:r>
              <a:rPr lang="tr-TR" sz="2000" dirty="0">
                <a:solidFill>
                  <a:schemeClr val="accent2"/>
                </a:solidFill>
                <a:latin typeface="Arial" pitchFamily="34" charset="0"/>
                <a:cs typeface="Arial" pitchFamily="34" charset="0"/>
              </a:rPr>
              <a:t>DECLARE </a:t>
            </a:r>
            <a:r>
              <a:rPr lang="tr-TR" sz="2000" dirty="0">
                <a:solidFill>
                  <a:schemeClr val="tx1"/>
                </a:solidFill>
                <a:latin typeface="Arial" pitchFamily="34" charset="0"/>
                <a:cs typeface="Arial" pitchFamily="34" charset="0"/>
              </a:rPr>
              <a:t>deneme </a:t>
            </a:r>
            <a:r>
              <a:rPr lang="tr-TR" sz="2000" dirty="0">
                <a:solidFill>
                  <a:schemeClr val="accent2"/>
                </a:solidFill>
                <a:latin typeface="Arial" pitchFamily="34" charset="0"/>
                <a:cs typeface="Arial" pitchFamily="34" charset="0"/>
              </a:rPr>
              <a:t>SCROLL CURSOR FOR </a:t>
            </a:r>
          </a:p>
          <a:p>
            <a:pPr>
              <a:lnSpc>
                <a:spcPct val="105000"/>
              </a:lnSpc>
              <a:buFontTx/>
              <a:buNone/>
            </a:pPr>
            <a:r>
              <a:rPr lang="tr-TR" sz="2000" dirty="0">
                <a:solidFill>
                  <a:schemeClr val="tx1"/>
                </a:solidFill>
                <a:latin typeface="Arial" pitchFamily="34" charset="0"/>
                <a:cs typeface="Arial" pitchFamily="34" charset="0"/>
              </a:rPr>
              <a:t>   </a:t>
            </a:r>
            <a:r>
              <a:rPr lang="tr-TR" sz="2000" dirty="0">
                <a:solidFill>
                  <a:schemeClr val="accent2"/>
                </a:solidFill>
                <a:latin typeface="Arial" pitchFamily="34" charset="0"/>
                <a:cs typeface="Arial" pitchFamily="34" charset="0"/>
              </a:rPr>
              <a:t>SELECT</a:t>
            </a:r>
            <a:r>
              <a:rPr lang="tr-TR" sz="2000" dirty="0">
                <a:solidFill>
                  <a:schemeClr val="tx1"/>
                </a:solidFill>
                <a:latin typeface="Arial" pitchFamily="34" charset="0"/>
                <a:cs typeface="Arial" pitchFamily="34" charset="0"/>
              </a:rPr>
              <a:t> </a:t>
            </a:r>
            <a:r>
              <a:rPr lang="tr-TR" sz="2000" dirty="0" err="1">
                <a:solidFill>
                  <a:schemeClr val="tx1"/>
                </a:solidFill>
                <a:latin typeface="Arial" pitchFamily="34" charset="0"/>
                <a:cs typeface="Arial" pitchFamily="34" charset="0"/>
              </a:rPr>
              <a:t>soyadi</a:t>
            </a:r>
            <a:r>
              <a:rPr lang="tr-TR" sz="2000" dirty="0">
                <a:solidFill>
                  <a:schemeClr val="tx1"/>
                </a:solidFill>
                <a:latin typeface="Arial" pitchFamily="34" charset="0"/>
                <a:cs typeface="Arial" pitchFamily="34" charset="0"/>
              </a:rPr>
              <a:t>, adi </a:t>
            </a:r>
            <a:r>
              <a:rPr lang="tr-TR" sz="2000" dirty="0">
                <a:solidFill>
                  <a:schemeClr val="accent2"/>
                </a:solidFill>
                <a:latin typeface="Arial" pitchFamily="34" charset="0"/>
                <a:cs typeface="Arial" pitchFamily="34" charset="0"/>
              </a:rPr>
              <a:t>FROM</a:t>
            </a:r>
            <a:r>
              <a:rPr lang="tr-TR" sz="2000" dirty="0">
                <a:solidFill>
                  <a:schemeClr val="tx1"/>
                </a:solidFill>
                <a:latin typeface="Arial" pitchFamily="34" charset="0"/>
                <a:cs typeface="Arial" pitchFamily="34" charset="0"/>
              </a:rPr>
              <a:t> </a:t>
            </a:r>
            <a:r>
              <a:rPr lang="tr-TR" sz="2000" dirty="0" err="1">
                <a:solidFill>
                  <a:schemeClr val="tx1"/>
                </a:solidFill>
                <a:latin typeface="Arial" pitchFamily="34" charset="0"/>
                <a:cs typeface="Arial" pitchFamily="34" charset="0"/>
              </a:rPr>
              <a:t>ogrenci</a:t>
            </a:r>
            <a:endParaRPr lang="tr-TR" sz="2000" dirty="0">
              <a:solidFill>
                <a:schemeClr val="tx1"/>
              </a:solidFill>
              <a:latin typeface="Arial" pitchFamily="34" charset="0"/>
              <a:cs typeface="Arial" pitchFamily="34" charset="0"/>
            </a:endParaRPr>
          </a:p>
          <a:p>
            <a:pPr>
              <a:lnSpc>
                <a:spcPct val="105000"/>
              </a:lnSpc>
              <a:buFontTx/>
              <a:buNone/>
            </a:pPr>
            <a:r>
              <a:rPr lang="tr-TR" sz="2000" dirty="0">
                <a:solidFill>
                  <a:schemeClr val="accent2"/>
                </a:solidFill>
                <a:latin typeface="Arial" pitchFamily="34" charset="0"/>
                <a:cs typeface="Arial" pitchFamily="34" charset="0"/>
              </a:rPr>
              <a:t>   OPEN</a:t>
            </a:r>
            <a:r>
              <a:rPr lang="tr-TR" sz="2000" dirty="0">
                <a:solidFill>
                  <a:schemeClr val="tx1"/>
                </a:solidFill>
                <a:latin typeface="Arial" pitchFamily="34" charset="0"/>
                <a:cs typeface="Arial" pitchFamily="34" charset="0"/>
              </a:rPr>
              <a:t> deneme </a:t>
            </a:r>
          </a:p>
          <a:p>
            <a:pPr>
              <a:lnSpc>
                <a:spcPct val="105000"/>
              </a:lnSpc>
              <a:buFontTx/>
              <a:buNone/>
            </a:pPr>
            <a:r>
              <a:rPr lang="tr-TR" sz="2000" dirty="0">
                <a:solidFill>
                  <a:schemeClr val="tx1"/>
                </a:solidFill>
                <a:latin typeface="Arial" pitchFamily="34" charset="0"/>
                <a:cs typeface="Arial" pitchFamily="34" charset="0"/>
              </a:rPr>
              <a:t>   </a:t>
            </a:r>
            <a:r>
              <a:rPr lang="tr-TR" sz="2000" dirty="0">
                <a:solidFill>
                  <a:schemeClr val="accent2"/>
                </a:solidFill>
                <a:latin typeface="Arial" pitchFamily="34" charset="0"/>
                <a:cs typeface="Arial" pitchFamily="34" charset="0"/>
              </a:rPr>
              <a:t>FETCH NEXT FROM</a:t>
            </a:r>
            <a:r>
              <a:rPr lang="tr-TR" sz="2000" dirty="0">
                <a:solidFill>
                  <a:schemeClr val="tx1"/>
                </a:solidFill>
                <a:latin typeface="Arial" pitchFamily="34" charset="0"/>
                <a:cs typeface="Arial" pitchFamily="34" charset="0"/>
              </a:rPr>
              <a:t> deneme </a:t>
            </a:r>
          </a:p>
          <a:p>
            <a:pPr>
              <a:lnSpc>
                <a:spcPct val="105000"/>
              </a:lnSpc>
              <a:buFontTx/>
              <a:buNone/>
            </a:pPr>
            <a:r>
              <a:rPr lang="tr-TR" sz="2000" dirty="0">
                <a:solidFill>
                  <a:schemeClr val="accent2"/>
                </a:solidFill>
                <a:latin typeface="Arial" pitchFamily="34" charset="0"/>
                <a:cs typeface="Arial" pitchFamily="34" charset="0"/>
              </a:rPr>
              <a:t>   WHILE</a:t>
            </a:r>
            <a:r>
              <a:rPr lang="tr-TR" sz="2000" dirty="0">
                <a:solidFill>
                  <a:schemeClr val="tx1"/>
                </a:solidFill>
                <a:latin typeface="Arial" pitchFamily="34" charset="0"/>
                <a:cs typeface="Arial" pitchFamily="34" charset="0"/>
              </a:rPr>
              <a:t> @@</a:t>
            </a:r>
            <a:r>
              <a:rPr lang="tr-TR" sz="2000" dirty="0" err="1">
                <a:solidFill>
                  <a:schemeClr val="tx1"/>
                </a:solidFill>
                <a:latin typeface="Arial" pitchFamily="34" charset="0"/>
                <a:cs typeface="Arial" pitchFamily="34" charset="0"/>
              </a:rPr>
              <a:t>Fetch</a:t>
            </a:r>
            <a:r>
              <a:rPr lang="tr-TR" sz="2000" dirty="0">
                <a:solidFill>
                  <a:schemeClr val="tx1"/>
                </a:solidFill>
                <a:latin typeface="Arial" pitchFamily="34" charset="0"/>
                <a:cs typeface="Arial" pitchFamily="34" charset="0"/>
              </a:rPr>
              <a:t>_</a:t>
            </a:r>
            <a:r>
              <a:rPr lang="tr-TR" sz="2000" dirty="0" err="1">
                <a:solidFill>
                  <a:schemeClr val="tx1"/>
                </a:solidFill>
                <a:latin typeface="Arial" pitchFamily="34" charset="0"/>
                <a:cs typeface="Arial" pitchFamily="34" charset="0"/>
              </a:rPr>
              <a:t>Status</a:t>
            </a:r>
            <a:r>
              <a:rPr lang="tr-TR" sz="2000" dirty="0">
                <a:solidFill>
                  <a:schemeClr val="tx1"/>
                </a:solidFill>
                <a:latin typeface="Arial" pitchFamily="34" charset="0"/>
                <a:cs typeface="Arial" pitchFamily="34" charset="0"/>
              </a:rPr>
              <a:t>=0</a:t>
            </a:r>
          </a:p>
          <a:p>
            <a:pPr>
              <a:lnSpc>
                <a:spcPct val="105000"/>
              </a:lnSpc>
              <a:buFontTx/>
              <a:buNone/>
            </a:pPr>
            <a:r>
              <a:rPr lang="tr-TR" sz="2000" dirty="0">
                <a:solidFill>
                  <a:schemeClr val="tx1"/>
                </a:solidFill>
                <a:latin typeface="Arial" pitchFamily="34" charset="0"/>
                <a:cs typeface="Arial" pitchFamily="34" charset="0"/>
              </a:rPr>
              <a:t>   </a:t>
            </a:r>
            <a:r>
              <a:rPr lang="tr-TR" sz="2000" dirty="0">
                <a:solidFill>
                  <a:schemeClr val="accent2"/>
                </a:solidFill>
                <a:latin typeface="Arial" pitchFamily="34" charset="0"/>
                <a:cs typeface="Arial" pitchFamily="34" charset="0"/>
              </a:rPr>
              <a:t>BEGIN </a:t>
            </a:r>
          </a:p>
          <a:p>
            <a:pPr>
              <a:lnSpc>
                <a:spcPct val="105000"/>
              </a:lnSpc>
              <a:buFontTx/>
              <a:buNone/>
            </a:pPr>
            <a:r>
              <a:rPr lang="tr-TR" sz="2000" dirty="0">
                <a:solidFill>
                  <a:schemeClr val="tx1"/>
                </a:solidFill>
                <a:latin typeface="Arial" pitchFamily="34" charset="0"/>
                <a:cs typeface="Arial" pitchFamily="34" charset="0"/>
              </a:rPr>
              <a:t>   </a:t>
            </a:r>
            <a:r>
              <a:rPr lang="tr-TR" sz="2000" dirty="0">
                <a:solidFill>
                  <a:schemeClr val="accent2"/>
                </a:solidFill>
                <a:latin typeface="Arial" pitchFamily="34" charset="0"/>
                <a:cs typeface="Arial" pitchFamily="34" charset="0"/>
              </a:rPr>
              <a:t>FETCH NEXT FROM</a:t>
            </a:r>
            <a:r>
              <a:rPr lang="tr-TR" sz="2000" dirty="0">
                <a:solidFill>
                  <a:schemeClr val="tx1"/>
                </a:solidFill>
                <a:latin typeface="Arial" pitchFamily="34" charset="0"/>
                <a:cs typeface="Arial" pitchFamily="34" charset="0"/>
              </a:rPr>
              <a:t> deneme</a:t>
            </a:r>
          </a:p>
          <a:p>
            <a:pPr>
              <a:lnSpc>
                <a:spcPct val="105000"/>
              </a:lnSpc>
              <a:buFontTx/>
              <a:buNone/>
            </a:pPr>
            <a:r>
              <a:rPr lang="tr-TR" sz="2000" dirty="0">
                <a:solidFill>
                  <a:schemeClr val="tx1"/>
                </a:solidFill>
                <a:latin typeface="Arial" pitchFamily="34" charset="0"/>
                <a:cs typeface="Arial" pitchFamily="34" charset="0"/>
              </a:rPr>
              <a:t>   </a:t>
            </a:r>
            <a:r>
              <a:rPr lang="tr-TR" sz="2000" dirty="0">
                <a:solidFill>
                  <a:schemeClr val="accent2"/>
                </a:solidFill>
                <a:latin typeface="Arial" pitchFamily="34" charset="0"/>
                <a:cs typeface="Arial" pitchFamily="34" charset="0"/>
              </a:rPr>
              <a:t>END</a:t>
            </a:r>
          </a:p>
          <a:p>
            <a:pPr>
              <a:lnSpc>
                <a:spcPct val="105000"/>
              </a:lnSpc>
              <a:buFontTx/>
              <a:buNone/>
            </a:pPr>
            <a:r>
              <a:rPr lang="tr-TR" sz="2000" dirty="0">
                <a:solidFill>
                  <a:schemeClr val="tx1"/>
                </a:solidFill>
                <a:latin typeface="Arial" pitchFamily="34" charset="0"/>
                <a:cs typeface="Arial" pitchFamily="34" charset="0"/>
              </a:rPr>
              <a:t>   </a:t>
            </a:r>
            <a:r>
              <a:rPr lang="tr-TR" sz="2000" dirty="0">
                <a:solidFill>
                  <a:schemeClr val="accent2"/>
                </a:solidFill>
                <a:latin typeface="Arial" pitchFamily="34" charset="0"/>
                <a:cs typeface="Arial" pitchFamily="34" charset="0"/>
              </a:rPr>
              <a:t>CLOSE</a:t>
            </a:r>
            <a:r>
              <a:rPr lang="tr-TR" sz="2000" dirty="0">
                <a:solidFill>
                  <a:schemeClr val="tx1"/>
                </a:solidFill>
                <a:latin typeface="Arial" pitchFamily="34" charset="0"/>
                <a:cs typeface="Arial" pitchFamily="34" charset="0"/>
              </a:rPr>
              <a:t> deneme</a:t>
            </a:r>
          </a:p>
          <a:p>
            <a:pPr lvl="1">
              <a:lnSpc>
                <a:spcPct val="80000"/>
              </a:lnSpc>
            </a:pPr>
            <a:r>
              <a:rPr lang="tr-TR" sz="2000" dirty="0">
                <a:latin typeface="Arial" pitchFamily="34" charset="0"/>
                <a:cs typeface="Arial" pitchFamily="34" charset="0"/>
              </a:rPr>
              <a:t>Tüm kayıtları sıra ile gösterir. Sonuncu kayda geldiğinde </a:t>
            </a:r>
            <a:r>
              <a:rPr lang="tr-TR" sz="2000" dirty="0" err="1">
                <a:latin typeface="Arial" pitchFamily="34" charset="0"/>
                <a:cs typeface="Arial" pitchFamily="34" charset="0"/>
              </a:rPr>
              <a:t>Fetch</a:t>
            </a:r>
            <a:r>
              <a:rPr lang="tr-TR" sz="2000" dirty="0">
                <a:latin typeface="Arial" pitchFamily="34" charset="0"/>
                <a:cs typeface="Arial" pitchFamily="34" charset="0"/>
              </a:rPr>
              <a:t>_</a:t>
            </a:r>
            <a:r>
              <a:rPr lang="tr-TR" sz="2000" dirty="0" err="1">
                <a:latin typeface="Arial" pitchFamily="34" charset="0"/>
                <a:cs typeface="Arial" pitchFamily="34" charset="0"/>
              </a:rPr>
              <a:t>Status</a:t>
            </a:r>
            <a:r>
              <a:rPr lang="tr-TR" sz="2000" dirty="0">
                <a:latin typeface="Arial" pitchFamily="34" charset="0"/>
                <a:cs typeface="Arial" pitchFamily="34" charset="0"/>
              </a:rPr>
              <a:t>=-1 olur, </a:t>
            </a:r>
            <a:r>
              <a:rPr lang="tr-TR" sz="2000" dirty="0" err="1">
                <a:latin typeface="Arial" pitchFamily="34" charset="0"/>
                <a:cs typeface="Arial" pitchFamily="34" charset="0"/>
              </a:rPr>
              <a:t>while</a:t>
            </a:r>
            <a:r>
              <a:rPr lang="tr-TR" sz="2000" dirty="0">
                <a:latin typeface="Arial" pitchFamily="34" charset="0"/>
                <a:cs typeface="Arial" pitchFamily="34" charset="0"/>
              </a:rPr>
              <a:t> döngüsünden çıkar ve </a:t>
            </a:r>
            <a:r>
              <a:rPr lang="tr-TR" sz="2000" dirty="0" err="1">
                <a:latin typeface="Arial" pitchFamily="34" charset="0"/>
                <a:cs typeface="Arial" pitchFamily="34" charset="0"/>
              </a:rPr>
              <a:t>cursor</a:t>
            </a:r>
            <a:r>
              <a:rPr lang="tr-TR" sz="2000" dirty="0">
                <a:latin typeface="Arial" pitchFamily="34" charset="0"/>
                <a:cs typeface="Arial" pitchFamily="34" charset="0"/>
              </a:rPr>
              <a:t> kapanır.</a:t>
            </a:r>
          </a:p>
        </p:txBody>
      </p:sp>
      <p:pic>
        <p:nvPicPr>
          <p:cNvPr id="394244" name="Picture 4"/>
          <p:cNvPicPr>
            <a:picLocks noChangeAspect="1" noChangeArrowheads="1"/>
          </p:cNvPicPr>
          <p:nvPr/>
        </p:nvPicPr>
        <p:blipFill>
          <a:blip r:embed="rId2" cstate="print"/>
          <a:srcRect/>
          <a:stretch>
            <a:fillRect/>
          </a:stretch>
        </p:blipFill>
        <p:spPr bwMode="auto">
          <a:xfrm>
            <a:off x="755576" y="4725144"/>
            <a:ext cx="4248472" cy="1872208"/>
          </a:xfrm>
          <a:prstGeom prst="rect">
            <a:avLst/>
          </a:prstGeom>
          <a:noFill/>
          <a:ln w="9525">
            <a:solidFill>
              <a:schemeClr val="accent6"/>
            </a:solidFill>
            <a:miter lim="800000"/>
            <a:headEnd/>
            <a:tailEnd/>
          </a:ln>
          <a:effec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1E8C5"/>
        </a:solidFill>
        <a:effectLst/>
      </p:bgPr>
    </p:bg>
    <p:spTree>
      <p:nvGrpSpPr>
        <p:cNvPr id="1" name=""/>
        <p:cNvGrpSpPr/>
        <p:nvPr/>
      </p:nvGrpSpPr>
      <p:grpSpPr>
        <a:xfrm>
          <a:off x="0" y="0"/>
          <a:ext cx="0" cy="0"/>
          <a:chOff x="0" y="0"/>
          <a:chExt cx="0" cy="0"/>
        </a:xfrm>
      </p:grpSpPr>
      <p:sp>
        <p:nvSpPr>
          <p:cNvPr id="395267" name="Rectangle 3"/>
          <p:cNvSpPr>
            <a:spLocks noGrp="1" noChangeArrowheads="1"/>
          </p:cNvSpPr>
          <p:nvPr>
            <p:ph type="body" idx="1"/>
          </p:nvPr>
        </p:nvSpPr>
        <p:spPr>
          <a:xfrm>
            <a:off x="0" y="260648"/>
            <a:ext cx="8077200" cy="4495800"/>
          </a:xfrm>
        </p:spPr>
        <p:txBody>
          <a:bodyPr/>
          <a:lstStyle/>
          <a:p>
            <a:pPr>
              <a:lnSpc>
                <a:spcPct val="105000"/>
              </a:lnSpc>
            </a:pPr>
            <a:r>
              <a:rPr lang="tr-TR" sz="2000" b="1" dirty="0">
                <a:solidFill>
                  <a:srgbClr val="FF0000"/>
                </a:solidFill>
                <a:effectLst>
                  <a:outerShdw blurRad="38100" dist="38100" dir="2700000" algn="tl">
                    <a:srgbClr val="000000">
                      <a:alpha val="43137"/>
                    </a:srgbClr>
                  </a:outerShdw>
                </a:effectLst>
                <a:latin typeface="Arial" pitchFamily="34" charset="0"/>
                <a:cs typeface="Arial" pitchFamily="34" charset="0"/>
              </a:rPr>
              <a:t>Örnek: </a:t>
            </a:r>
            <a:r>
              <a:rPr lang="tr-TR" sz="2000" dirty="0">
                <a:solidFill>
                  <a:schemeClr val="tx1"/>
                </a:solidFill>
                <a:latin typeface="Arial" pitchFamily="34" charset="0"/>
                <a:cs typeface="Arial" pitchFamily="34" charset="0"/>
              </a:rPr>
              <a:t>Tüm kayıtlara uğrayarak istenen kriterleri yazdıran programı </a:t>
            </a:r>
            <a:r>
              <a:rPr lang="tr-TR" sz="2000" dirty="0" err="1">
                <a:solidFill>
                  <a:schemeClr val="tx1"/>
                </a:solidFill>
                <a:latin typeface="Arial" pitchFamily="34" charset="0"/>
                <a:cs typeface="Arial" pitchFamily="34" charset="0"/>
              </a:rPr>
              <a:t>cursor</a:t>
            </a:r>
            <a:r>
              <a:rPr lang="tr-TR" sz="2000" dirty="0">
                <a:solidFill>
                  <a:schemeClr val="tx1"/>
                </a:solidFill>
                <a:latin typeface="Arial" pitchFamily="34" charset="0"/>
                <a:cs typeface="Arial" pitchFamily="34" charset="0"/>
              </a:rPr>
              <a:t> yardımıyla yazınız.(Okul Projesi) </a:t>
            </a:r>
          </a:p>
          <a:p>
            <a:pPr>
              <a:lnSpc>
                <a:spcPct val="105000"/>
              </a:lnSpc>
            </a:pPr>
            <a:endParaRPr lang="tr-TR" sz="1800" dirty="0" smtClean="0">
              <a:solidFill>
                <a:schemeClr val="tx1"/>
              </a:solidFill>
            </a:endParaRPr>
          </a:p>
          <a:p>
            <a:pPr>
              <a:lnSpc>
                <a:spcPct val="105000"/>
              </a:lnSpc>
            </a:pPr>
            <a:endParaRPr lang="tr-TR" sz="1800" dirty="0" smtClean="0">
              <a:solidFill>
                <a:schemeClr val="tx1"/>
              </a:solidFill>
            </a:endParaRPr>
          </a:p>
          <a:p>
            <a:pPr>
              <a:lnSpc>
                <a:spcPct val="105000"/>
              </a:lnSpc>
            </a:pPr>
            <a:endParaRPr lang="tr-TR" sz="1800" dirty="0">
              <a:solidFill>
                <a:schemeClr val="tx1"/>
              </a:solidFill>
            </a:endParaRPr>
          </a:p>
          <a:p>
            <a:pPr>
              <a:lnSpc>
                <a:spcPct val="105000"/>
              </a:lnSpc>
              <a:buFontTx/>
              <a:buNone/>
            </a:pPr>
            <a:r>
              <a:rPr lang="tr-TR" sz="1800" dirty="0">
                <a:solidFill>
                  <a:schemeClr val="tx1"/>
                </a:solidFill>
              </a:rPr>
              <a:t>        </a:t>
            </a:r>
            <a:r>
              <a:rPr lang="tr-TR" sz="1800" b="1" dirty="0" err="1">
                <a:solidFill>
                  <a:schemeClr val="accent2"/>
                </a:solidFill>
                <a:latin typeface="Courier New" pitchFamily="49" charset="0"/>
              </a:rPr>
              <a:t>declare</a:t>
            </a:r>
            <a:r>
              <a:rPr lang="tr-TR" sz="1800" b="1" dirty="0">
                <a:solidFill>
                  <a:schemeClr val="tx1"/>
                </a:solidFill>
                <a:latin typeface="Courier New" pitchFamily="49" charset="0"/>
              </a:rPr>
              <a:t> deneme </a:t>
            </a:r>
            <a:r>
              <a:rPr lang="tr-TR" sz="1800" b="1" dirty="0" err="1">
                <a:solidFill>
                  <a:schemeClr val="accent2"/>
                </a:solidFill>
                <a:latin typeface="Courier New" pitchFamily="49" charset="0"/>
              </a:rPr>
              <a:t>scroll</a:t>
            </a:r>
            <a:r>
              <a:rPr lang="tr-TR" sz="1800" b="1" dirty="0">
                <a:solidFill>
                  <a:schemeClr val="accent2"/>
                </a:solidFill>
                <a:latin typeface="Courier New" pitchFamily="49" charset="0"/>
              </a:rPr>
              <a:t> </a:t>
            </a:r>
            <a:r>
              <a:rPr lang="tr-TR" sz="1800" b="1" dirty="0" err="1">
                <a:solidFill>
                  <a:schemeClr val="accent2"/>
                </a:solidFill>
                <a:latin typeface="Courier New" pitchFamily="49" charset="0"/>
              </a:rPr>
              <a:t>cursor</a:t>
            </a:r>
            <a:r>
              <a:rPr lang="tr-TR" sz="1800" b="1" dirty="0">
                <a:solidFill>
                  <a:schemeClr val="accent2"/>
                </a:solidFill>
                <a:latin typeface="Courier New" pitchFamily="49" charset="0"/>
              </a:rPr>
              <a:t> </a:t>
            </a:r>
            <a:r>
              <a:rPr lang="tr-TR" sz="1800" b="1" dirty="0" err="1">
                <a:solidFill>
                  <a:schemeClr val="accent2"/>
                </a:solidFill>
                <a:latin typeface="Courier New" pitchFamily="49" charset="0"/>
              </a:rPr>
              <a:t>for</a:t>
            </a:r>
            <a:endParaRPr lang="tr-TR" sz="1800" b="1" dirty="0">
              <a:solidFill>
                <a:schemeClr val="accent2"/>
              </a:solidFill>
              <a:latin typeface="Courier New" pitchFamily="49" charset="0"/>
            </a:endParaRPr>
          </a:p>
          <a:p>
            <a:pPr>
              <a:lnSpc>
                <a:spcPct val="105000"/>
              </a:lnSpc>
              <a:buFontTx/>
              <a:buNone/>
            </a:pPr>
            <a:r>
              <a:rPr lang="tr-TR" sz="1800" b="1" dirty="0">
                <a:solidFill>
                  <a:schemeClr val="tx1"/>
                </a:solidFill>
                <a:latin typeface="Courier New" pitchFamily="49" charset="0"/>
              </a:rPr>
              <a:t>    </a:t>
            </a:r>
            <a:r>
              <a:rPr lang="tr-TR" sz="1800" b="1" dirty="0" err="1">
                <a:solidFill>
                  <a:schemeClr val="accent2"/>
                </a:solidFill>
                <a:latin typeface="Courier New" pitchFamily="49" charset="0"/>
              </a:rPr>
              <a:t>select</a:t>
            </a:r>
            <a:r>
              <a:rPr lang="tr-TR" sz="1800" b="1" dirty="0">
                <a:solidFill>
                  <a:schemeClr val="tx1"/>
                </a:solidFill>
                <a:latin typeface="Courier New" pitchFamily="49" charset="0"/>
              </a:rPr>
              <a:t> </a:t>
            </a:r>
            <a:r>
              <a:rPr lang="tr-TR" sz="1800" b="1" dirty="0" err="1">
                <a:solidFill>
                  <a:schemeClr val="tx1"/>
                </a:solidFill>
                <a:latin typeface="Courier New" pitchFamily="49" charset="0"/>
              </a:rPr>
              <a:t>soyadi</a:t>
            </a:r>
            <a:r>
              <a:rPr lang="tr-TR" sz="1800" b="1" dirty="0">
                <a:solidFill>
                  <a:schemeClr val="tx1"/>
                </a:solidFill>
                <a:latin typeface="Courier New" pitchFamily="49" charset="0"/>
              </a:rPr>
              <a:t>,adi </a:t>
            </a:r>
            <a:r>
              <a:rPr lang="tr-TR" sz="1800" b="1" dirty="0" err="1">
                <a:solidFill>
                  <a:schemeClr val="accent2"/>
                </a:solidFill>
                <a:latin typeface="Courier New" pitchFamily="49" charset="0"/>
              </a:rPr>
              <a:t>from</a:t>
            </a:r>
            <a:r>
              <a:rPr lang="tr-TR" sz="1800" b="1" dirty="0">
                <a:solidFill>
                  <a:schemeClr val="accent2"/>
                </a:solidFill>
                <a:latin typeface="Courier New" pitchFamily="49" charset="0"/>
              </a:rPr>
              <a:t> </a:t>
            </a:r>
            <a:r>
              <a:rPr lang="tr-TR" sz="1800" b="1" dirty="0" err="1">
                <a:solidFill>
                  <a:schemeClr val="tx1"/>
                </a:solidFill>
                <a:latin typeface="Courier New" pitchFamily="49" charset="0"/>
              </a:rPr>
              <a:t>ogrenci</a:t>
            </a:r>
            <a:endParaRPr lang="tr-TR" sz="1800" b="1" dirty="0">
              <a:solidFill>
                <a:schemeClr val="tx1"/>
              </a:solidFill>
              <a:latin typeface="Courier New" pitchFamily="49" charset="0"/>
            </a:endParaRPr>
          </a:p>
          <a:p>
            <a:pPr>
              <a:lnSpc>
                <a:spcPct val="105000"/>
              </a:lnSpc>
              <a:buFontTx/>
              <a:buNone/>
            </a:pPr>
            <a:r>
              <a:rPr lang="tr-TR" sz="1800" b="1" dirty="0">
                <a:solidFill>
                  <a:schemeClr val="accent2"/>
                </a:solidFill>
                <a:latin typeface="Courier New" pitchFamily="49" charset="0"/>
              </a:rPr>
              <a:t>    </a:t>
            </a:r>
            <a:r>
              <a:rPr lang="tr-TR" sz="1800" b="1" dirty="0" err="1">
                <a:solidFill>
                  <a:schemeClr val="accent2"/>
                </a:solidFill>
                <a:latin typeface="Courier New" pitchFamily="49" charset="0"/>
              </a:rPr>
              <a:t>open</a:t>
            </a:r>
            <a:r>
              <a:rPr lang="tr-TR" sz="1800" b="1" dirty="0">
                <a:solidFill>
                  <a:schemeClr val="tx1"/>
                </a:solidFill>
                <a:latin typeface="Courier New" pitchFamily="49" charset="0"/>
              </a:rPr>
              <a:t> deneme</a:t>
            </a:r>
          </a:p>
          <a:p>
            <a:pPr>
              <a:lnSpc>
                <a:spcPct val="105000"/>
              </a:lnSpc>
              <a:buFontTx/>
              <a:buNone/>
            </a:pPr>
            <a:r>
              <a:rPr lang="tr-TR" sz="1800" b="1" dirty="0">
                <a:solidFill>
                  <a:schemeClr val="tx1"/>
                </a:solidFill>
                <a:latin typeface="Courier New" pitchFamily="49" charset="0"/>
              </a:rPr>
              <a:t>    </a:t>
            </a:r>
            <a:r>
              <a:rPr lang="tr-TR" sz="1800" b="1" dirty="0" err="1">
                <a:solidFill>
                  <a:schemeClr val="accent2"/>
                </a:solidFill>
                <a:latin typeface="Courier New" pitchFamily="49" charset="0"/>
              </a:rPr>
              <a:t>fetch</a:t>
            </a:r>
            <a:r>
              <a:rPr lang="tr-TR" sz="1800" b="1" dirty="0">
                <a:solidFill>
                  <a:schemeClr val="accent2"/>
                </a:solidFill>
                <a:latin typeface="Courier New" pitchFamily="49" charset="0"/>
              </a:rPr>
              <a:t> </a:t>
            </a:r>
            <a:r>
              <a:rPr lang="tr-TR" sz="1800" b="1" dirty="0" err="1">
                <a:solidFill>
                  <a:schemeClr val="accent2"/>
                </a:solidFill>
                <a:latin typeface="Courier New" pitchFamily="49" charset="0"/>
              </a:rPr>
              <a:t>next</a:t>
            </a:r>
            <a:r>
              <a:rPr lang="tr-TR" sz="1800" b="1" dirty="0">
                <a:solidFill>
                  <a:schemeClr val="accent2"/>
                </a:solidFill>
                <a:latin typeface="Courier New" pitchFamily="49" charset="0"/>
              </a:rPr>
              <a:t> </a:t>
            </a:r>
            <a:r>
              <a:rPr lang="tr-TR" sz="1800" b="1" dirty="0" err="1">
                <a:solidFill>
                  <a:schemeClr val="accent2"/>
                </a:solidFill>
                <a:latin typeface="Courier New" pitchFamily="49" charset="0"/>
              </a:rPr>
              <a:t>from</a:t>
            </a:r>
            <a:r>
              <a:rPr lang="tr-TR" sz="1800" b="1" dirty="0">
                <a:solidFill>
                  <a:schemeClr val="tx1"/>
                </a:solidFill>
                <a:latin typeface="Courier New" pitchFamily="49" charset="0"/>
              </a:rPr>
              <a:t> deneme</a:t>
            </a:r>
          </a:p>
          <a:p>
            <a:pPr>
              <a:lnSpc>
                <a:spcPct val="105000"/>
              </a:lnSpc>
              <a:buFontTx/>
              <a:buNone/>
            </a:pPr>
            <a:r>
              <a:rPr lang="tr-TR" sz="1800" b="1" dirty="0">
                <a:solidFill>
                  <a:schemeClr val="tx1"/>
                </a:solidFill>
                <a:latin typeface="Courier New" pitchFamily="49" charset="0"/>
              </a:rPr>
              <a:t>    </a:t>
            </a:r>
            <a:r>
              <a:rPr lang="tr-TR" sz="1800" b="1" dirty="0" err="1">
                <a:solidFill>
                  <a:schemeClr val="accent2"/>
                </a:solidFill>
                <a:latin typeface="Courier New" pitchFamily="49" charset="0"/>
              </a:rPr>
              <a:t>while</a:t>
            </a:r>
            <a:r>
              <a:rPr lang="tr-TR" sz="1800" b="1" dirty="0">
                <a:solidFill>
                  <a:schemeClr val="tx1"/>
                </a:solidFill>
                <a:latin typeface="Courier New" pitchFamily="49" charset="0"/>
              </a:rPr>
              <a:t> @@FETCH_STATUS=0</a:t>
            </a:r>
          </a:p>
          <a:p>
            <a:pPr>
              <a:lnSpc>
                <a:spcPct val="105000"/>
              </a:lnSpc>
              <a:buFontTx/>
              <a:buNone/>
            </a:pPr>
            <a:r>
              <a:rPr lang="tr-TR" sz="1800" b="1" dirty="0">
                <a:solidFill>
                  <a:schemeClr val="tx1"/>
                </a:solidFill>
                <a:latin typeface="Courier New" pitchFamily="49" charset="0"/>
              </a:rPr>
              <a:t>    </a:t>
            </a:r>
            <a:r>
              <a:rPr lang="tr-TR" sz="1800" b="1" dirty="0" err="1">
                <a:solidFill>
                  <a:schemeClr val="accent2"/>
                </a:solidFill>
                <a:latin typeface="Courier New" pitchFamily="49" charset="0"/>
              </a:rPr>
              <a:t>begin</a:t>
            </a:r>
            <a:endParaRPr lang="tr-TR" sz="1800" b="1" dirty="0">
              <a:solidFill>
                <a:schemeClr val="accent2"/>
              </a:solidFill>
              <a:latin typeface="Courier New" pitchFamily="49" charset="0"/>
            </a:endParaRPr>
          </a:p>
          <a:p>
            <a:pPr>
              <a:lnSpc>
                <a:spcPct val="105000"/>
              </a:lnSpc>
              <a:buFontTx/>
              <a:buNone/>
            </a:pPr>
            <a:r>
              <a:rPr lang="tr-TR" sz="1800" b="1" dirty="0">
                <a:solidFill>
                  <a:schemeClr val="tx1"/>
                </a:solidFill>
                <a:latin typeface="Courier New" pitchFamily="49" charset="0"/>
              </a:rPr>
              <a:t>    </a:t>
            </a:r>
            <a:r>
              <a:rPr lang="tr-TR" sz="1800" b="1" dirty="0" err="1">
                <a:solidFill>
                  <a:schemeClr val="accent2"/>
                </a:solidFill>
                <a:latin typeface="Courier New" pitchFamily="49" charset="0"/>
              </a:rPr>
              <a:t>fetch</a:t>
            </a:r>
            <a:r>
              <a:rPr lang="tr-TR" sz="1800" b="1" dirty="0">
                <a:solidFill>
                  <a:schemeClr val="accent2"/>
                </a:solidFill>
                <a:latin typeface="Courier New" pitchFamily="49" charset="0"/>
              </a:rPr>
              <a:t> </a:t>
            </a:r>
            <a:r>
              <a:rPr lang="tr-TR" sz="1800" b="1" dirty="0" err="1">
                <a:solidFill>
                  <a:schemeClr val="accent2"/>
                </a:solidFill>
                <a:latin typeface="Courier New" pitchFamily="49" charset="0"/>
              </a:rPr>
              <a:t>next</a:t>
            </a:r>
            <a:r>
              <a:rPr lang="tr-TR" sz="1800" b="1" dirty="0">
                <a:solidFill>
                  <a:schemeClr val="accent2"/>
                </a:solidFill>
                <a:latin typeface="Courier New" pitchFamily="49" charset="0"/>
              </a:rPr>
              <a:t> </a:t>
            </a:r>
            <a:r>
              <a:rPr lang="tr-TR" sz="1800" b="1" dirty="0" err="1">
                <a:solidFill>
                  <a:schemeClr val="accent2"/>
                </a:solidFill>
                <a:latin typeface="Courier New" pitchFamily="49" charset="0"/>
              </a:rPr>
              <a:t>from</a:t>
            </a:r>
            <a:r>
              <a:rPr lang="tr-TR" sz="1800" b="1" dirty="0">
                <a:solidFill>
                  <a:schemeClr val="tx1"/>
                </a:solidFill>
                <a:latin typeface="Courier New" pitchFamily="49" charset="0"/>
              </a:rPr>
              <a:t> deneme</a:t>
            </a:r>
          </a:p>
          <a:p>
            <a:pPr>
              <a:lnSpc>
                <a:spcPct val="105000"/>
              </a:lnSpc>
              <a:buFontTx/>
              <a:buNone/>
            </a:pPr>
            <a:r>
              <a:rPr lang="tr-TR" sz="1800" b="1" dirty="0">
                <a:solidFill>
                  <a:schemeClr val="tx1"/>
                </a:solidFill>
                <a:latin typeface="Courier New" pitchFamily="49" charset="0"/>
              </a:rPr>
              <a:t>    </a:t>
            </a:r>
            <a:r>
              <a:rPr lang="tr-TR" sz="1800" b="1" dirty="0" err="1">
                <a:solidFill>
                  <a:schemeClr val="accent2"/>
                </a:solidFill>
                <a:latin typeface="Courier New" pitchFamily="49" charset="0"/>
              </a:rPr>
              <a:t>end</a:t>
            </a:r>
            <a:endParaRPr lang="tr-TR" sz="1800" b="1" dirty="0">
              <a:solidFill>
                <a:schemeClr val="accent2"/>
              </a:solidFill>
              <a:latin typeface="Courier New" pitchFamily="49" charset="0"/>
            </a:endParaRPr>
          </a:p>
        </p:txBody>
      </p:sp>
      <p:pic>
        <p:nvPicPr>
          <p:cNvPr id="395268" name="Picture 4" descr="Ekran Alıntısı"/>
          <p:cNvPicPr>
            <a:picLocks noChangeAspect="1" noChangeArrowheads="1"/>
          </p:cNvPicPr>
          <p:nvPr/>
        </p:nvPicPr>
        <p:blipFill>
          <a:blip r:embed="rId2" cstate="print"/>
          <a:srcRect/>
          <a:stretch>
            <a:fillRect/>
          </a:stretch>
        </p:blipFill>
        <p:spPr bwMode="auto">
          <a:xfrm>
            <a:off x="5292080" y="1008087"/>
            <a:ext cx="2755900" cy="5229225"/>
          </a:xfrm>
          <a:prstGeom prst="rect">
            <a:avLst/>
          </a:prstGeom>
          <a:ln w="19050" cap="sq">
            <a:solidFill>
              <a:schemeClr val="accent6"/>
            </a:solidFill>
            <a:prstDash val="solid"/>
            <a:miter lim="800000"/>
          </a:ln>
          <a:effectLst>
            <a:outerShdw blurRad="50800" dist="38100" dir="2700000" algn="tl" rotWithShape="0">
              <a:srgbClr val="000000">
                <a:alpha val="43000"/>
              </a:srgbClr>
            </a:outerShdw>
          </a:effec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1E8C5"/>
        </a:solidFill>
        <a:effectLst/>
      </p:bgPr>
    </p:bg>
    <p:spTree>
      <p:nvGrpSpPr>
        <p:cNvPr id="1" name=""/>
        <p:cNvGrpSpPr/>
        <p:nvPr/>
      </p:nvGrpSpPr>
      <p:grpSpPr>
        <a:xfrm>
          <a:off x="0" y="0"/>
          <a:ext cx="0" cy="0"/>
          <a:chOff x="0" y="0"/>
          <a:chExt cx="0" cy="0"/>
        </a:xfrm>
      </p:grpSpPr>
      <p:sp>
        <p:nvSpPr>
          <p:cNvPr id="396291" name="Rectangle 3"/>
          <p:cNvSpPr>
            <a:spLocks noGrp="1" noChangeArrowheads="1"/>
          </p:cNvSpPr>
          <p:nvPr>
            <p:ph type="body" idx="1"/>
          </p:nvPr>
        </p:nvSpPr>
        <p:spPr>
          <a:xfrm>
            <a:off x="395536" y="404665"/>
            <a:ext cx="8077200" cy="6192986"/>
          </a:xfrm>
        </p:spPr>
        <p:txBody>
          <a:bodyPr/>
          <a:lstStyle/>
          <a:p>
            <a:pPr>
              <a:lnSpc>
                <a:spcPct val="105000"/>
              </a:lnSpc>
            </a:pPr>
            <a:r>
              <a:rPr lang="tr-TR" sz="2000" b="1" u="sng" dirty="0">
                <a:solidFill>
                  <a:srgbClr val="FF0000"/>
                </a:solidFill>
                <a:effectLst>
                  <a:outerShdw blurRad="38100" dist="38100" dir="2700000" algn="tl">
                    <a:srgbClr val="000000">
                      <a:alpha val="43137"/>
                    </a:srgbClr>
                  </a:outerShdw>
                </a:effectLst>
              </a:rPr>
              <a:t>Örnek: </a:t>
            </a:r>
            <a:r>
              <a:rPr lang="tr-TR" sz="2000" b="1" dirty="0" err="1">
                <a:solidFill>
                  <a:schemeClr val="accent2"/>
                </a:solidFill>
                <a:latin typeface="Courier New" pitchFamily="49" charset="0"/>
              </a:rPr>
              <a:t>Select</a:t>
            </a:r>
            <a:r>
              <a:rPr lang="tr-TR" sz="2000" b="1" dirty="0">
                <a:solidFill>
                  <a:schemeClr val="accent2"/>
                </a:solidFill>
                <a:latin typeface="Courier New" pitchFamily="49" charset="0"/>
              </a:rPr>
              <a:t> * </a:t>
            </a:r>
            <a:r>
              <a:rPr lang="tr-TR" sz="2000" b="1" dirty="0" err="1">
                <a:solidFill>
                  <a:schemeClr val="accent2"/>
                </a:solidFill>
                <a:latin typeface="Courier New" pitchFamily="49" charset="0"/>
              </a:rPr>
              <a:t>from</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ogrenci</a:t>
            </a:r>
            <a:r>
              <a:rPr lang="tr-TR" sz="2000" dirty="0">
                <a:solidFill>
                  <a:schemeClr val="tx1"/>
                </a:solidFill>
              </a:rPr>
              <a:t> sorgusunun ilk kaydına giden </a:t>
            </a:r>
            <a:r>
              <a:rPr lang="tr-TR" sz="2000" dirty="0" err="1">
                <a:solidFill>
                  <a:schemeClr val="tx1"/>
                </a:solidFill>
              </a:rPr>
              <a:t>cursoru</a:t>
            </a:r>
            <a:r>
              <a:rPr lang="tr-TR" sz="2000" dirty="0">
                <a:solidFill>
                  <a:schemeClr val="tx1"/>
                </a:solidFill>
              </a:rPr>
              <a:t> bulunuz.</a:t>
            </a:r>
          </a:p>
          <a:p>
            <a:pPr>
              <a:lnSpc>
                <a:spcPct val="105000"/>
              </a:lnSpc>
            </a:pPr>
            <a:endParaRPr lang="tr-TR" sz="2000" dirty="0">
              <a:solidFill>
                <a:schemeClr val="tx1"/>
              </a:solidFill>
            </a:endParaRPr>
          </a:p>
          <a:p>
            <a:pPr>
              <a:lnSpc>
                <a:spcPct val="105000"/>
              </a:lnSpc>
              <a:buFontTx/>
              <a:buNone/>
            </a:pPr>
            <a:r>
              <a:rPr lang="tr-TR" sz="2000" dirty="0">
                <a:solidFill>
                  <a:schemeClr val="tx1"/>
                </a:solidFill>
              </a:rPr>
              <a:t>          </a:t>
            </a:r>
            <a:r>
              <a:rPr lang="tr-TR" sz="2000" b="1" dirty="0">
                <a:solidFill>
                  <a:schemeClr val="accent2"/>
                </a:solidFill>
                <a:latin typeface="Courier New" pitchFamily="49" charset="0"/>
              </a:rPr>
              <a:t>DECLARE</a:t>
            </a:r>
            <a:r>
              <a:rPr lang="tr-TR" sz="2000" b="1" dirty="0">
                <a:solidFill>
                  <a:schemeClr val="tx1"/>
                </a:solidFill>
                <a:latin typeface="Courier New" pitchFamily="49" charset="0"/>
              </a:rPr>
              <a:t> cursor1 </a:t>
            </a:r>
            <a:r>
              <a:rPr lang="tr-TR" sz="2000" b="1" dirty="0">
                <a:solidFill>
                  <a:schemeClr val="accent2"/>
                </a:solidFill>
                <a:latin typeface="Courier New" pitchFamily="49" charset="0"/>
              </a:rPr>
              <a:t>SCROLL CURSOR FOR </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SELECT * FROM</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ogrenci</a:t>
            </a:r>
            <a:endParaRPr lang="tr-TR" sz="2000" b="1" dirty="0">
              <a:solidFill>
                <a:schemeClr val="tx1"/>
              </a:solidFill>
              <a:latin typeface="Courier New" pitchFamily="49" charset="0"/>
            </a:endParaRPr>
          </a:p>
          <a:p>
            <a:pPr>
              <a:lnSpc>
                <a:spcPct val="105000"/>
              </a:lnSpc>
              <a:buFontTx/>
              <a:buNone/>
            </a:pPr>
            <a:r>
              <a:rPr lang="tr-TR" sz="2000" b="1" dirty="0">
                <a:solidFill>
                  <a:schemeClr val="accent2"/>
                </a:solidFill>
                <a:latin typeface="Courier New" pitchFamily="49" charset="0"/>
              </a:rPr>
              <a:t>     OPEN</a:t>
            </a:r>
            <a:r>
              <a:rPr lang="tr-TR" sz="2000" b="1" dirty="0">
                <a:solidFill>
                  <a:schemeClr val="tx1"/>
                </a:solidFill>
                <a:latin typeface="Courier New" pitchFamily="49" charset="0"/>
              </a:rPr>
              <a:t> cursor1</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FETCH NEXT FROM</a:t>
            </a:r>
            <a:r>
              <a:rPr lang="tr-TR" sz="2000" b="1" dirty="0">
                <a:solidFill>
                  <a:schemeClr val="tx1"/>
                </a:solidFill>
                <a:latin typeface="Courier New" pitchFamily="49" charset="0"/>
              </a:rPr>
              <a:t> cursor1</a:t>
            </a:r>
          </a:p>
          <a:p>
            <a:pPr>
              <a:lnSpc>
                <a:spcPct val="105000"/>
              </a:lnSpc>
              <a:buFontTx/>
              <a:buNone/>
            </a:pPr>
            <a:r>
              <a:rPr lang="tr-TR" sz="2000" dirty="0">
                <a:solidFill>
                  <a:schemeClr val="tx1"/>
                </a:solidFill>
              </a:rPr>
              <a:t>                                              </a:t>
            </a:r>
            <a:endParaRPr lang="tr-TR" sz="2000" b="1" dirty="0">
              <a:solidFill>
                <a:schemeClr val="tx1"/>
              </a:solidFill>
            </a:endParaRPr>
          </a:p>
          <a:p>
            <a:pPr>
              <a:lnSpc>
                <a:spcPct val="105000"/>
              </a:lnSpc>
            </a:pPr>
            <a:r>
              <a:rPr lang="tr-TR" sz="2000" b="1" u="sng" dirty="0">
                <a:solidFill>
                  <a:srgbClr val="FF0000"/>
                </a:solidFill>
                <a:effectLst>
                  <a:outerShdw blurRad="38100" dist="38100" dir="2700000" algn="tl">
                    <a:srgbClr val="000000">
                      <a:alpha val="43137"/>
                    </a:srgbClr>
                  </a:outerShdw>
                </a:effectLst>
              </a:rPr>
              <a:t>Örnek: </a:t>
            </a:r>
            <a:r>
              <a:rPr lang="tr-TR" sz="2000" b="1" dirty="0" err="1">
                <a:solidFill>
                  <a:schemeClr val="accent2"/>
                </a:solidFill>
                <a:latin typeface="Courier New" pitchFamily="49" charset="0"/>
              </a:rPr>
              <a:t>Select</a:t>
            </a:r>
            <a:r>
              <a:rPr lang="tr-TR" sz="2000" b="1" dirty="0">
                <a:solidFill>
                  <a:schemeClr val="accent2"/>
                </a:solidFill>
                <a:latin typeface="Courier New" pitchFamily="49" charset="0"/>
              </a:rPr>
              <a:t> * </a:t>
            </a:r>
            <a:r>
              <a:rPr lang="tr-TR" sz="2000" b="1" dirty="0" err="1">
                <a:solidFill>
                  <a:schemeClr val="accent2"/>
                </a:solidFill>
                <a:latin typeface="Courier New" pitchFamily="49" charset="0"/>
              </a:rPr>
              <a:t>from</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ogrenci</a:t>
            </a:r>
            <a:r>
              <a:rPr lang="tr-TR" sz="2000" dirty="0">
                <a:solidFill>
                  <a:schemeClr val="tx1"/>
                </a:solidFill>
              </a:rPr>
              <a:t> sorgusunun 3. kaydına giden </a:t>
            </a:r>
            <a:r>
              <a:rPr lang="tr-TR" sz="2000" dirty="0" err="1">
                <a:solidFill>
                  <a:schemeClr val="tx1"/>
                </a:solidFill>
              </a:rPr>
              <a:t>cursoru</a:t>
            </a:r>
            <a:r>
              <a:rPr lang="tr-TR" sz="2000" dirty="0">
                <a:solidFill>
                  <a:schemeClr val="tx1"/>
                </a:solidFill>
              </a:rPr>
              <a:t> bulunuz.</a:t>
            </a:r>
          </a:p>
          <a:p>
            <a:pPr>
              <a:lnSpc>
                <a:spcPct val="105000"/>
              </a:lnSpc>
              <a:buFontTx/>
              <a:buNone/>
            </a:pPr>
            <a:endParaRPr lang="tr-TR" sz="2000" dirty="0">
              <a:solidFill>
                <a:schemeClr val="tx1"/>
              </a:solidFill>
            </a:endParaRPr>
          </a:p>
          <a:p>
            <a:pPr>
              <a:lnSpc>
                <a:spcPct val="105000"/>
              </a:lnSpc>
              <a:buFontTx/>
              <a:buNone/>
            </a:pPr>
            <a:r>
              <a:rPr lang="tr-TR" sz="2000" dirty="0">
                <a:solidFill>
                  <a:schemeClr val="tx1"/>
                </a:solidFill>
              </a:rPr>
              <a:t>          </a:t>
            </a:r>
            <a:r>
              <a:rPr lang="tr-TR" sz="2000" b="1" dirty="0">
                <a:solidFill>
                  <a:schemeClr val="accent2"/>
                </a:solidFill>
                <a:latin typeface="Courier New" pitchFamily="49" charset="0"/>
              </a:rPr>
              <a:t>DECLARE</a:t>
            </a:r>
            <a:r>
              <a:rPr lang="tr-TR" sz="2000" b="1" dirty="0">
                <a:solidFill>
                  <a:schemeClr val="tx1"/>
                </a:solidFill>
                <a:latin typeface="Courier New" pitchFamily="49" charset="0"/>
              </a:rPr>
              <a:t> cursor1 </a:t>
            </a:r>
            <a:r>
              <a:rPr lang="tr-TR" sz="2000" b="1" dirty="0">
                <a:solidFill>
                  <a:schemeClr val="accent2"/>
                </a:solidFill>
                <a:latin typeface="Courier New" pitchFamily="49" charset="0"/>
              </a:rPr>
              <a:t>SCROLL CURSOR FOR</a:t>
            </a:r>
            <a:r>
              <a:rPr lang="tr-TR" sz="2000" b="1" dirty="0">
                <a:solidFill>
                  <a:schemeClr val="tx1"/>
                </a:solidFill>
                <a:latin typeface="Courier New" pitchFamily="49" charset="0"/>
              </a:rPr>
              <a:t> </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SELECT * FROM</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ogrenci</a:t>
            </a:r>
            <a:endParaRPr lang="tr-TR" sz="2000" b="1" dirty="0">
              <a:solidFill>
                <a:schemeClr val="tx1"/>
              </a:solidFill>
              <a:latin typeface="Courier New" pitchFamily="49" charset="0"/>
            </a:endParaRP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OPEN</a:t>
            </a:r>
            <a:r>
              <a:rPr lang="tr-TR" sz="2000" b="1" dirty="0">
                <a:solidFill>
                  <a:schemeClr val="tx1"/>
                </a:solidFill>
                <a:latin typeface="Courier New" pitchFamily="49" charset="0"/>
              </a:rPr>
              <a:t> cursor1</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FETCH ABSOLUTE</a:t>
            </a:r>
            <a:r>
              <a:rPr lang="tr-TR" sz="2000" b="1" dirty="0">
                <a:solidFill>
                  <a:schemeClr val="tx1"/>
                </a:solidFill>
                <a:latin typeface="Courier New" pitchFamily="49" charset="0"/>
              </a:rPr>
              <a:t> 3 </a:t>
            </a:r>
            <a:r>
              <a:rPr lang="tr-TR" sz="2000" b="1" dirty="0">
                <a:solidFill>
                  <a:schemeClr val="accent2"/>
                </a:solidFill>
                <a:latin typeface="Courier New" pitchFamily="49" charset="0"/>
              </a:rPr>
              <a:t>NEXT FROM</a:t>
            </a:r>
            <a:r>
              <a:rPr lang="tr-TR" sz="2000" b="1" dirty="0">
                <a:solidFill>
                  <a:schemeClr val="tx1"/>
                </a:solidFill>
                <a:latin typeface="Courier New" pitchFamily="49" charset="0"/>
              </a:rPr>
              <a:t> cursor1</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457200" y="333375"/>
            <a:ext cx="8077200" cy="914400"/>
          </a:xfrm>
        </p:spPr>
        <p:txBody>
          <a:bodyPr/>
          <a:lstStyle/>
          <a:p>
            <a:pPr algn="ctr"/>
            <a:r>
              <a:rPr lang="tr-TR" b="1" dirty="0">
                <a:solidFill>
                  <a:srgbClr val="FF61CE"/>
                </a:solidFill>
                <a:effectLst>
                  <a:outerShdw blurRad="38100" dist="38100" dir="2700000" algn="tl">
                    <a:srgbClr val="000000">
                      <a:alpha val="43137"/>
                    </a:srgbClr>
                  </a:outerShdw>
                </a:effectLst>
              </a:rPr>
              <a:t>9.1.3.ROLES</a:t>
            </a:r>
          </a:p>
        </p:txBody>
      </p:sp>
      <p:sp>
        <p:nvSpPr>
          <p:cNvPr id="357379" name="Rectangle 3"/>
          <p:cNvSpPr>
            <a:spLocks noGrp="1" noChangeArrowheads="1"/>
          </p:cNvSpPr>
          <p:nvPr>
            <p:ph idx="1"/>
          </p:nvPr>
        </p:nvSpPr>
        <p:spPr>
          <a:xfrm>
            <a:off x="323528" y="1269231"/>
            <a:ext cx="8496944" cy="4968081"/>
          </a:xfrm>
        </p:spPr>
        <p:txBody>
          <a:bodyPr>
            <a:noAutofit/>
          </a:bodyPr>
          <a:lstStyle/>
          <a:p>
            <a:pPr>
              <a:lnSpc>
                <a:spcPct val="105000"/>
              </a:lnSpc>
            </a:pPr>
            <a:r>
              <a:rPr lang="tr-TR" sz="2400" dirty="0">
                <a:solidFill>
                  <a:schemeClr val="tx1"/>
                </a:solidFill>
                <a:latin typeface="Arial" pitchFamily="34" charset="0"/>
                <a:cs typeface="Arial" pitchFamily="34" charset="0"/>
              </a:rPr>
              <a:t>Veritabanı </a:t>
            </a:r>
            <a:r>
              <a:rPr lang="tr-TR" sz="2400" dirty="0" err="1">
                <a:solidFill>
                  <a:schemeClr val="tx1"/>
                </a:solidFill>
                <a:latin typeface="Arial" pitchFamily="34" charset="0"/>
                <a:cs typeface="Arial" pitchFamily="34" charset="0"/>
              </a:rPr>
              <a:t>roles’leri</a:t>
            </a:r>
            <a:r>
              <a:rPr lang="tr-TR" sz="2400" dirty="0">
                <a:solidFill>
                  <a:schemeClr val="tx1"/>
                </a:solidFill>
                <a:latin typeface="Arial" pitchFamily="34" charset="0"/>
                <a:cs typeface="Arial" pitchFamily="34" charset="0"/>
              </a:rPr>
              <a:t> izinlerin uygulanacağı birçok kullanıcının bir araya getirilmesidir. SQL Server, Server düzeyinde ve veritabanı düzeyinde roller oluşturabilir. Ayrıca SQL Server belirli yönetim fonksiyonlarına sahip hazır tanımlanmış birçok </a:t>
            </a:r>
            <a:r>
              <a:rPr lang="tr-TR" sz="2400" dirty="0" err="1">
                <a:solidFill>
                  <a:schemeClr val="tx1"/>
                </a:solidFill>
                <a:latin typeface="Arial" pitchFamily="34" charset="0"/>
                <a:cs typeface="Arial" pitchFamily="34" charset="0"/>
              </a:rPr>
              <a:t>roll’ere</a:t>
            </a:r>
            <a:r>
              <a:rPr lang="tr-TR" sz="2400" dirty="0">
                <a:solidFill>
                  <a:schemeClr val="tx1"/>
                </a:solidFill>
                <a:latin typeface="Arial" pitchFamily="34" charset="0"/>
                <a:cs typeface="Arial" pitchFamily="34" charset="0"/>
              </a:rPr>
              <a:t> sahiptir. Bu </a:t>
            </a:r>
            <a:r>
              <a:rPr lang="tr-TR" sz="2400" dirty="0" err="1">
                <a:solidFill>
                  <a:schemeClr val="tx1"/>
                </a:solidFill>
                <a:latin typeface="Arial" pitchFamily="34" charset="0"/>
                <a:cs typeface="Arial" pitchFamily="34" charset="0"/>
              </a:rPr>
              <a:t>roll’er</a:t>
            </a:r>
            <a:r>
              <a:rPr lang="tr-TR" sz="2400" dirty="0">
                <a:solidFill>
                  <a:schemeClr val="tx1"/>
                </a:solidFill>
                <a:latin typeface="Arial" pitchFamily="34" charset="0"/>
                <a:cs typeface="Arial" pitchFamily="34" charset="0"/>
              </a:rPr>
              <a:t> kolayca kullanıcılara atanabilir. Bunun dışında kullanıcı tarafından özel </a:t>
            </a:r>
            <a:r>
              <a:rPr lang="tr-TR" sz="2400" dirty="0" err="1">
                <a:solidFill>
                  <a:schemeClr val="tx1"/>
                </a:solidFill>
                <a:latin typeface="Arial" pitchFamily="34" charset="0"/>
                <a:cs typeface="Arial" pitchFamily="34" charset="0"/>
              </a:rPr>
              <a:t>roll’er</a:t>
            </a:r>
            <a:r>
              <a:rPr lang="tr-TR" sz="2400" dirty="0">
                <a:solidFill>
                  <a:schemeClr val="tx1"/>
                </a:solidFill>
                <a:latin typeface="Arial" pitchFamily="34" charset="0"/>
                <a:cs typeface="Arial" pitchFamily="34" charset="0"/>
              </a:rPr>
              <a:t> de oluşturulabilir.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1E8C5"/>
        </a:solidFill>
        <a:effectLst/>
      </p:bgPr>
    </p:bg>
    <p:spTree>
      <p:nvGrpSpPr>
        <p:cNvPr id="1" name=""/>
        <p:cNvGrpSpPr/>
        <p:nvPr/>
      </p:nvGrpSpPr>
      <p:grpSpPr>
        <a:xfrm>
          <a:off x="0" y="0"/>
          <a:ext cx="0" cy="0"/>
          <a:chOff x="0" y="0"/>
          <a:chExt cx="0" cy="0"/>
        </a:xfrm>
      </p:grpSpPr>
      <p:sp>
        <p:nvSpPr>
          <p:cNvPr id="397315" name="Rectangle 3"/>
          <p:cNvSpPr>
            <a:spLocks noGrp="1" noChangeArrowheads="1"/>
          </p:cNvSpPr>
          <p:nvPr>
            <p:ph type="body" idx="1"/>
          </p:nvPr>
        </p:nvSpPr>
        <p:spPr>
          <a:xfrm>
            <a:off x="539552" y="476672"/>
            <a:ext cx="8077200" cy="5780087"/>
          </a:xfrm>
        </p:spPr>
        <p:txBody>
          <a:bodyPr/>
          <a:lstStyle/>
          <a:p>
            <a:pPr>
              <a:lnSpc>
                <a:spcPct val="105000"/>
              </a:lnSpc>
              <a:buFontTx/>
              <a:buNone/>
            </a:pPr>
            <a:r>
              <a:rPr lang="tr-TR" sz="1800" dirty="0">
                <a:solidFill>
                  <a:schemeClr val="tx1"/>
                </a:solidFill>
              </a:rPr>
              <a:t> </a:t>
            </a:r>
            <a:endParaRPr lang="tr-TR" sz="1800" b="1" dirty="0">
              <a:solidFill>
                <a:srgbClr val="FF0000"/>
              </a:solidFill>
              <a:effectLst>
                <a:outerShdw blurRad="38100" dist="38100" dir="2700000" algn="tl">
                  <a:srgbClr val="000000">
                    <a:alpha val="43137"/>
                  </a:srgbClr>
                </a:outerShdw>
              </a:effectLst>
            </a:endParaRPr>
          </a:p>
          <a:p>
            <a:pPr>
              <a:lnSpc>
                <a:spcPct val="105000"/>
              </a:lnSpc>
            </a:pPr>
            <a:r>
              <a:rPr lang="tr-TR" sz="1800" b="1" dirty="0">
                <a:solidFill>
                  <a:srgbClr val="FF0000"/>
                </a:solidFill>
                <a:effectLst>
                  <a:outerShdw blurRad="38100" dist="38100" dir="2700000" algn="tl">
                    <a:srgbClr val="000000">
                      <a:alpha val="43137"/>
                    </a:srgbClr>
                  </a:outerShdw>
                </a:effectLst>
              </a:rPr>
              <a:t>Örnek: </a:t>
            </a:r>
            <a:r>
              <a:rPr lang="tr-TR" sz="1800" b="1" dirty="0" err="1">
                <a:solidFill>
                  <a:schemeClr val="accent2"/>
                </a:solidFill>
                <a:latin typeface="Courier New" pitchFamily="49" charset="0"/>
              </a:rPr>
              <a:t>Select</a:t>
            </a:r>
            <a:r>
              <a:rPr lang="tr-TR" sz="1800" b="1" dirty="0">
                <a:solidFill>
                  <a:schemeClr val="accent2"/>
                </a:solidFill>
                <a:latin typeface="Courier New" pitchFamily="49" charset="0"/>
              </a:rPr>
              <a:t> * </a:t>
            </a:r>
            <a:r>
              <a:rPr lang="tr-TR" sz="1800" b="1" dirty="0" err="1">
                <a:solidFill>
                  <a:schemeClr val="accent2"/>
                </a:solidFill>
                <a:latin typeface="Courier New" pitchFamily="49" charset="0"/>
              </a:rPr>
              <a:t>from</a:t>
            </a:r>
            <a:r>
              <a:rPr lang="tr-TR" sz="1800" b="1" dirty="0">
                <a:solidFill>
                  <a:schemeClr val="tx1"/>
                </a:solidFill>
                <a:latin typeface="Courier New" pitchFamily="49" charset="0"/>
              </a:rPr>
              <a:t> </a:t>
            </a:r>
            <a:r>
              <a:rPr lang="tr-TR" sz="1800" b="1" dirty="0" err="1">
                <a:solidFill>
                  <a:schemeClr val="tx1"/>
                </a:solidFill>
                <a:latin typeface="Courier New" pitchFamily="49" charset="0"/>
              </a:rPr>
              <a:t>ogrenci</a:t>
            </a:r>
            <a:r>
              <a:rPr lang="tr-TR" sz="1800" dirty="0">
                <a:solidFill>
                  <a:schemeClr val="tx1"/>
                </a:solidFill>
              </a:rPr>
              <a:t> sorgusunun ilk  kaydına giden </a:t>
            </a:r>
            <a:r>
              <a:rPr lang="tr-TR" sz="1800" dirty="0" err="1">
                <a:solidFill>
                  <a:schemeClr val="tx1"/>
                </a:solidFill>
              </a:rPr>
              <a:t>cursoru</a:t>
            </a:r>
            <a:r>
              <a:rPr lang="tr-TR" sz="1800" dirty="0">
                <a:solidFill>
                  <a:schemeClr val="tx1"/>
                </a:solidFill>
              </a:rPr>
              <a:t> bulunuz.</a:t>
            </a:r>
          </a:p>
          <a:p>
            <a:pPr>
              <a:lnSpc>
                <a:spcPct val="105000"/>
              </a:lnSpc>
            </a:pPr>
            <a:endParaRPr lang="tr-TR" sz="1800" dirty="0">
              <a:solidFill>
                <a:schemeClr val="tx1"/>
              </a:solidFill>
            </a:endParaRPr>
          </a:p>
          <a:p>
            <a:pPr>
              <a:lnSpc>
                <a:spcPct val="105000"/>
              </a:lnSpc>
              <a:buFontTx/>
              <a:buNone/>
            </a:pPr>
            <a:r>
              <a:rPr lang="tr-TR" sz="1800" dirty="0">
                <a:solidFill>
                  <a:schemeClr val="tx1"/>
                </a:solidFill>
              </a:rPr>
              <a:t>          </a:t>
            </a:r>
            <a:r>
              <a:rPr lang="tr-TR" sz="1800" b="1" dirty="0">
                <a:solidFill>
                  <a:schemeClr val="accent2"/>
                </a:solidFill>
                <a:latin typeface="Courier New" pitchFamily="49" charset="0"/>
              </a:rPr>
              <a:t>DECLARE</a:t>
            </a:r>
            <a:r>
              <a:rPr lang="tr-TR" sz="1800" b="1" dirty="0">
                <a:solidFill>
                  <a:schemeClr val="tx1"/>
                </a:solidFill>
                <a:latin typeface="Courier New" pitchFamily="49" charset="0"/>
              </a:rPr>
              <a:t> cursor1 </a:t>
            </a:r>
            <a:r>
              <a:rPr lang="tr-TR" sz="1800" b="1" dirty="0">
                <a:solidFill>
                  <a:schemeClr val="accent2"/>
                </a:solidFill>
                <a:latin typeface="Courier New" pitchFamily="49" charset="0"/>
              </a:rPr>
              <a:t>SCROLL CURSOR FOR</a:t>
            </a:r>
            <a:r>
              <a:rPr lang="tr-TR" sz="1800" b="1" dirty="0">
                <a:solidFill>
                  <a:schemeClr val="tx1"/>
                </a:solidFill>
                <a:latin typeface="Courier New" pitchFamily="49" charset="0"/>
              </a:rPr>
              <a:t> </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SELECT * FROM</a:t>
            </a:r>
            <a:r>
              <a:rPr lang="tr-TR" sz="1800" b="1" dirty="0">
                <a:solidFill>
                  <a:schemeClr val="tx1"/>
                </a:solidFill>
                <a:latin typeface="Courier New" pitchFamily="49" charset="0"/>
              </a:rPr>
              <a:t> </a:t>
            </a:r>
            <a:r>
              <a:rPr lang="tr-TR" sz="1800" b="1" dirty="0" err="1">
                <a:solidFill>
                  <a:schemeClr val="tx1"/>
                </a:solidFill>
                <a:latin typeface="Courier New" pitchFamily="49" charset="0"/>
              </a:rPr>
              <a:t>ogrenci</a:t>
            </a:r>
            <a:endParaRPr lang="tr-TR" sz="1800" b="1" dirty="0">
              <a:solidFill>
                <a:schemeClr val="tx1"/>
              </a:solidFill>
              <a:latin typeface="Courier New" pitchFamily="49" charset="0"/>
            </a:endParaRP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OPEN</a:t>
            </a:r>
            <a:r>
              <a:rPr lang="tr-TR" sz="1800" b="1" dirty="0">
                <a:solidFill>
                  <a:schemeClr val="tx1"/>
                </a:solidFill>
                <a:latin typeface="Courier New" pitchFamily="49" charset="0"/>
              </a:rPr>
              <a:t> cursor1</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FETCH FIRST NEXT FROM</a:t>
            </a:r>
            <a:r>
              <a:rPr lang="tr-TR" sz="1800" b="1" dirty="0">
                <a:solidFill>
                  <a:schemeClr val="tx1"/>
                </a:solidFill>
                <a:latin typeface="Courier New" pitchFamily="49" charset="0"/>
              </a:rPr>
              <a:t> cursor1</a:t>
            </a:r>
            <a:r>
              <a:rPr lang="tr-TR" sz="1800" dirty="0">
                <a:solidFill>
                  <a:schemeClr val="tx1"/>
                </a:solidFill>
              </a:rPr>
              <a:t>                                              </a:t>
            </a:r>
            <a:endParaRPr lang="tr-TR" sz="1800" b="1" dirty="0">
              <a:solidFill>
                <a:schemeClr val="tx1"/>
              </a:solidFill>
            </a:endParaRPr>
          </a:p>
          <a:p>
            <a:pPr>
              <a:lnSpc>
                <a:spcPct val="105000"/>
              </a:lnSpc>
            </a:pPr>
            <a:endParaRPr lang="tr-TR" sz="1800" b="1" dirty="0">
              <a:solidFill>
                <a:schemeClr val="tx1"/>
              </a:solidFill>
            </a:endParaRPr>
          </a:p>
          <a:p>
            <a:pPr>
              <a:lnSpc>
                <a:spcPct val="105000"/>
              </a:lnSpc>
            </a:pPr>
            <a:r>
              <a:rPr lang="tr-TR" sz="1800" b="1" dirty="0">
                <a:solidFill>
                  <a:srgbClr val="FF0000"/>
                </a:solidFill>
                <a:effectLst>
                  <a:outerShdw blurRad="38100" dist="38100" dir="2700000" algn="tl">
                    <a:srgbClr val="000000">
                      <a:alpha val="43137"/>
                    </a:srgbClr>
                  </a:outerShdw>
                </a:effectLst>
              </a:rPr>
              <a:t>Örnek: </a:t>
            </a:r>
            <a:r>
              <a:rPr lang="tr-TR" sz="1800" b="1" dirty="0" err="1">
                <a:solidFill>
                  <a:schemeClr val="accent2"/>
                </a:solidFill>
                <a:latin typeface="Courier New" pitchFamily="49" charset="0"/>
              </a:rPr>
              <a:t>Select</a:t>
            </a:r>
            <a:r>
              <a:rPr lang="tr-TR" sz="1800" b="1" dirty="0">
                <a:solidFill>
                  <a:schemeClr val="accent2"/>
                </a:solidFill>
                <a:latin typeface="Courier New" pitchFamily="49" charset="0"/>
              </a:rPr>
              <a:t> * </a:t>
            </a:r>
            <a:r>
              <a:rPr lang="tr-TR" sz="1800" b="1" dirty="0" err="1">
                <a:solidFill>
                  <a:schemeClr val="accent2"/>
                </a:solidFill>
                <a:latin typeface="Courier New" pitchFamily="49" charset="0"/>
              </a:rPr>
              <a:t>from</a:t>
            </a:r>
            <a:r>
              <a:rPr lang="tr-TR" sz="1800" b="1" dirty="0">
                <a:solidFill>
                  <a:schemeClr val="tx1"/>
                </a:solidFill>
                <a:latin typeface="Courier New" pitchFamily="49" charset="0"/>
              </a:rPr>
              <a:t> </a:t>
            </a:r>
            <a:r>
              <a:rPr lang="tr-TR" sz="1800" b="1" dirty="0" err="1">
                <a:solidFill>
                  <a:schemeClr val="tx1"/>
                </a:solidFill>
                <a:latin typeface="Courier New" pitchFamily="49" charset="0"/>
              </a:rPr>
              <a:t>ogrenci</a:t>
            </a:r>
            <a:r>
              <a:rPr lang="tr-TR" sz="1800" dirty="0">
                <a:solidFill>
                  <a:schemeClr val="tx1"/>
                </a:solidFill>
              </a:rPr>
              <a:t> sorgusunun son kaydına giden </a:t>
            </a:r>
            <a:r>
              <a:rPr lang="tr-TR" sz="1800" dirty="0" err="1">
                <a:solidFill>
                  <a:schemeClr val="tx1"/>
                </a:solidFill>
              </a:rPr>
              <a:t>cursoru</a:t>
            </a:r>
            <a:r>
              <a:rPr lang="tr-TR" sz="1800" dirty="0">
                <a:solidFill>
                  <a:schemeClr val="tx1"/>
                </a:solidFill>
              </a:rPr>
              <a:t> bulunuz.</a:t>
            </a:r>
          </a:p>
          <a:p>
            <a:pPr>
              <a:lnSpc>
                <a:spcPct val="105000"/>
              </a:lnSpc>
            </a:pPr>
            <a:endParaRPr lang="tr-TR" sz="1800" dirty="0">
              <a:solidFill>
                <a:schemeClr val="tx1"/>
              </a:solidFill>
            </a:endParaRP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DECLARE </a:t>
            </a:r>
            <a:r>
              <a:rPr lang="tr-TR" sz="1800" b="1" dirty="0">
                <a:solidFill>
                  <a:schemeClr val="tx1"/>
                </a:solidFill>
                <a:latin typeface="Courier New" pitchFamily="49" charset="0"/>
              </a:rPr>
              <a:t>cursor1 </a:t>
            </a:r>
            <a:r>
              <a:rPr lang="tr-TR" sz="1800" b="1" dirty="0">
                <a:solidFill>
                  <a:schemeClr val="accent2"/>
                </a:solidFill>
                <a:latin typeface="Courier New" pitchFamily="49" charset="0"/>
              </a:rPr>
              <a:t>SCROLL CURSOR FOR</a:t>
            </a:r>
            <a:r>
              <a:rPr lang="tr-TR" sz="1800" b="1" dirty="0">
                <a:solidFill>
                  <a:schemeClr val="tx1"/>
                </a:solidFill>
                <a:latin typeface="Courier New" pitchFamily="49" charset="0"/>
              </a:rPr>
              <a:t> </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SELECT *FROM</a:t>
            </a:r>
            <a:r>
              <a:rPr lang="tr-TR" sz="1800" b="1" dirty="0">
                <a:solidFill>
                  <a:schemeClr val="tx1"/>
                </a:solidFill>
                <a:latin typeface="Courier New" pitchFamily="49" charset="0"/>
              </a:rPr>
              <a:t> </a:t>
            </a:r>
            <a:r>
              <a:rPr lang="tr-TR" sz="1800" b="1" dirty="0" err="1">
                <a:solidFill>
                  <a:schemeClr val="tx1"/>
                </a:solidFill>
                <a:latin typeface="Courier New" pitchFamily="49" charset="0"/>
              </a:rPr>
              <a:t>ogrenci</a:t>
            </a:r>
            <a:endParaRPr lang="tr-TR" sz="1800" b="1" dirty="0">
              <a:solidFill>
                <a:schemeClr val="tx1"/>
              </a:solidFill>
              <a:latin typeface="Courier New" pitchFamily="49" charset="0"/>
            </a:endParaRP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OPEN</a:t>
            </a:r>
            <a:r>
              <a:rPr lang="tr-TR" sz="1800" b="1" dirty="0">
                <a:solidFill>
                  <a:schemeClr val="tx1"/>
                </a:solidFill>
                <a:latin typeface="Courier New" pitchFamily="49" charset="0"/>
              </a:rPr>
              <a:t> cursor1</a:t>
            </a:r>
          </a:p>
          <a:p>
            <a:pPr>
              <a:lnSpc>
                <a:spcPct val="105000"/>
              </a:lnSpc>
              <a:buFontTx/>
              <a:buNone/>
            </a:pPr>
            <a:r>
              <a:rPr lang="tr-TR" sz="1800" b="1" dirty="0">
                <a:solidFill>
                  <a:schemeClr val="tx1"/>
                </a:solidFill>
                <a:latin typeface="Courier New" pitchFamily="49" charset="0"/>
              </a:rPr>
              <a:t>     </a:t>
            </a:r>
            <a:r>
              <a:rPr lang="tr-TR" sz="1800" b="1" dirty="0">
                <a:solidFill>
                  <a:schemeClr val="accent2"/>
                </a:solidFill>
                <a:latin typeface="Courier New" pitchFamily="49" charset="0"/>
              </a:rPr>
              <a:t>FETCH LAST FROM</a:t>
            </a:r>
            <a:r>
              <a:rPr lang="tr-TR" sz="1800" b="1" dirty="0">
                <a:solidFill>
                  <a:schemeClr val="tx1"/>
                </a:solidFill>
                <a:latin typeface="Courier New" pitchFamily="49" charset="0"/>
              </a:rPr>
              <a:t> cursor1</a:t>
            </a:r>
            <a:r>
              <a:rPr lang="tr-TR" sz="1800" dirty="0">
                <a:solidFill>
                  <a:schemeClr val="tx1"/>
                </a:solidFill>
              </a:rPr>
              <a:t>                            (Son kaydı gösterir)</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1E8C5"/>
        </a:solidFill>
        <a:effectLst/>
      </p:bgPr>
    </p:bg>
    <p:spTree>
      <p:nvGrpSpPr>
        <p:cNvPr id="1" name=""/>
        <p:cNvGrpSpPr/>
        <p:nvPr/>
      </p:nvGrpSpPr>
      <p:grpSpPr>
        <a:xfrm>
          <a:off x="0" y="0"/>
          <a:ext cx="0" cy="0"/>
          <a:chOff x="0" y="0"/>
          <a:chExt cx="0" cy="0"/>
        </a:xfrm>
      </p:grpSpPr>
      <p:sp>
        <p:nvSpPr>
          <p:cNvPr id="398339" name="Rectangle 3"/>
          <p:cNvSpPr>
            <a:spLocks noGrp="1" noChangeArrowheads="1"/>
          </p:cNvSpPr>
          <p:nvPr>
            <p:ph type="body" idx="1"/>
          </p:nvPr>
        </p:nvSpPr>
        <p:spPr>
          <a:xfrm>
            <a:off x="467544" y="1052736"/>
            <a:ext cx="8077200" cy="4495800"/>
          </a:xfrm>
        </p:spPr>
        <p:txBody>
          <a:bodyPr/>
          <a:lstStyle/>
          <a:p>
            <a:r>
              <a:rPr lang="tr-TR" sz="2200" b="1" dirty="0">
                <a:solidFill>
                  <a:srgbClr val="FF0000"/>
                </a:solidFill>
                <a:effectLst>
                  <a:outerShdw blurRad="38100" dist="38100" dir="2700000" algn="tl">
                    <a:srgbClr val="000000">
                      <a:alpha val="43137"/>
                    </a:srgbClr>
                  </a:outerShdw>
                </a:effectLst>
              </a:rPr>
              <a:t>Örnek: </a:t>
            </a:r>
            <a:r>
              <a:rPr lang="tr-TR" sz="2200" b="1" dirty="0" err="1">
                <a:solidFill>
                  <a:schemeClr val="accent2"/>
                </a:solidFill>
                <a:latin typeface="Courier New" pitchFamily="49" charset="0"/>
              </a:rPr>
              <a:t>Select</a:t>
            </a:r>
            <a:r>
              <a:rPr lang="tr-TR" sz="2200" b="1" dirty="0">
                <a:solidFill>
                  <a:schemeClr val="accent2"/>
                </a:solidFill>
                <a:latin typeface="Courier New" pitchFamily="49" charset="0"/>
              </a:rPr>
              <a:t> * </a:t>
            </a:r>
            <a:r>
              <a:rPr lang="tr-TR" sz="2200" b="1" dirty="0" err="1">
                <a:solidFill>
                  <a:schemeClr val="accent2"/>
                </a:solidFill>
                <a:latin typeface="Courier New" pitchFamily="49" charset="0"/>
              </a:rPr>
              <a:t>from</a:t>
            </a:r>
            <a:r>
              <a:rPr lang="tr-TR" sz="2200" b="1" dirty="0">
                <a:solidFill>
                  <a:schemeClr val="tx1"/>
                </a:solidFill>
                <a:latin typeface="Courier New" pitchFamily="49" charset="0"/>
              </a:rPr>
              <a:t> </a:t>
            </a:r>
            <a:r>
              <a:rPr lang="tr-TR" sz="2200" b="1" dirty="0" err="1">
                <a:solidFill>
                  <a:schemeClr val="tx1"/>
                </a:solidFill>
                <a:latin typeface="Courier New" pitchFamily="49" charset="0"/>
              </a:rPr>
              <a:t>ogrenci</a:t>
            </a:r>
            <a:r>
              <a:rPr lang="tr-TR" sz="2200" dirty="0">
                <a:solidFill>
                  <a:schemeClr val="tx1"/>
                </a:solidFill>
              </a:rPr>
              <a:t> sorgusunun son kaydın önündeki kayda giden </a:t>
            </a:r>
            <a:r>
              <a:rPr lang="tr-TR" sz="2200" dirty="0" err="1">
                <a:solidFill>
                  <a:schemeClr val="tx1"/>
                </a:solidFill>
              </a:rPr>
              <a:t>cursoru</a:t>
            </a:r>
            <a:r>
              <a:rPr lang="tr-TR" sz="2200" dirty="0">
                <a:solidFill>
                  <a:schemeClr val="tx1"/>
                </a:solidFill>
              </a:rPr>
              <a:t> bulunuz.</a:t>
            </a:r>
          </a:p>
          <a:p>
            <a:endParaRPr lang="tr-TR" sz="2200" dirty="0">
              <a:solidFill>
                <a:schemeClr val="tx1"/>
              </a:solidFill>
            </a:endParaRPr>
          </a:p>
          <a:p>
            <a:pPr>
              <a:buFontTx/>
              <a:buNone/>
            </a:pPr>
            <a:r>
              <a:rPr lang="tr-TR" sz="2200" dirty="0">
                <a:solidFill>
                  <a:schemeClr val="tx1"/>
                </a:solidFill>
              </a:rPr>
              <a:t>        </a:t>
            </a:r>
            <a:r>
              <a:rPr lang="tr-TR" sz="2200" b="1" dirty="0">
                <a:solidFill>
                  <a:schemeClr val="accent2"/>
                </a:solidFill>
                <a:latin typeface="Courier New" pitchFamily="49" charset="0"/>
              </a:rPr>
              <a:t>DECLARE</a:t>
            </a:r>
            <a:r>
              <a:rPr lang="tr-TR" sz="2200" b="1" dirty="0">
                <a:solidFill>
                  <a:schemeClr val="tx1"/>
                </a:solidFill>
                <a:latin typeface="Courier New" pitchFamily="49" charset="0"/>
              </a:rPr>
              <a:t> cursor1 </a:t>
            </a:r>
            <a:r>
              <a:rPr lang="tr-TR" sz="2200" b="1" dirty="0">
                <a:solidFill>
                  <a:schemeClr val="accent2"/>
                </a:solidFill>
                <a:latin typeface="Courier New" pitchFamily="49" charset="0"/>
              </a:rPr>
              <a:t>SCROLL CURSOR FOR </a:t>
            </a:r>
          </a:p>
          <a:p>
            <a:pPr>
              <a:buFontTx/>
              <a:buNone/>
            </a:pPr>
            <a:r>
              <a:rPr lang="tr-TR" sz="2200" b="1" dirty="0">
                <a:solidFill>
                  <a:schemeClr val="tx1"/>
                </a:solidFill>
                <a:latin typeface="Courier New" pitchFamily="49" charset="0"/>
              </a:rPr>
              <a:t>    </a:t>
            </a:r>
            <a:r>
              <a:rPr lang="tr-TR" sz="2200" b="1" dirty="0">
                <a:solidFill>
                  <a:schemeClr val="accent2"/>
                </a:solidFill>
                <a:latin typeface="Courier New" pitchFamily="49" charset="0"/>
              </a:rPr>
              <a:t>SELECT *FROM</a:t>
            </a:r>
            <a:r>
              <a:rPr lang="tr-TR" sz="2200" b="1" dirty="0">
                <a:solidFill>
                  <a:schemeClr val="tx1"/>
                </a:solidFill>
                <a:latin typeface="Courier New" pitchFamily="49" charset="0"/>
              </a:rPr>
              <a:t> </a:t>
            </a:r>
            <a:r>
              <a:rPr lang="tr-TR" sz="2200" b="1" dirty="0" err="1">
                <a:solidFill>
                  <a:schemeClr val="tx1"/>
                </a:solidFill>
                <a:latin typeface="Courier New" pitchFamily="49" charset="0"/>
              </a:rPr>
              <a:t>ogrenci</a:t>
            </a:r>
            <a:endParaRPr lang="tr-TR" sz="2200" b="1" dirty="0">
              <a:solidFill>
                <a:schemeClr val="tx1"/>
              </a:solidFill>
              <a:latin typeface="Courier New" pitchFamily="49" charset="0"/>
            </a:endParaRPr>
          </a:p>
          <a:p>
            <a:pPr>
              <a:buFontTx/>
              <a:buNone/>
            </a:pPr>
            <a:r>
              <a:rPr lang="tr-TR" sz="2200" b="1" dirty="0">
                <a:solidFill>
                  <a:schemeClr val="tx1"/>
                </a:solidFill>
                <a:latin typeface="Courier New" pitchFamily="49" charset="0"/>
              </a:rPr>
              <a:t>    </a:t>
            </a:r>
            <a:r>
              <a:rPr lang="tr-TR" sz="2200" b="1" dirty="0">
                <a:solidFill>
                  <a:schemeClr val="accent2"/>
                </a:solidFill>
                <a:latin typeface="Courier New" pitchFamily="49" charset="0"/>
              </a:rPr>
              <a:t>OPEN </a:t>
            </a:r>
            <a:r>
              <a:rPr lang="tr-TR" sz="2200" b="1" dirty="0">
                <a:solidFill>
                  <a:schemeClr val="tx1"/>
                </a:solidFill>
                <a:latin typeface="Courier New" pitchFamily="49" charset="0"/>
              </a:rPr>
              <a:t>cursor1</a:t>
            </a:r>
          </a:p>
          <a:p>
            <a:pPr>
              <a:buFontTx/>
              <a:buNone/>
            </a:pPr>
            <a:r>
              <a:rPr lang="tr-TR" sz="2200" b="1" dirty="0">
                <a:solidFill>
                  <a:schemeClr val="tx1"/>
                </a:solidFill>
                <a:latin typeface="Courier New" pitchFamily="49" charset="0"/>
              </a:rPr>
              <a:t>    </a:t>
            </a:r>
            <a:r>
              <a:rPr lang="tr-TR" sz="2200" b="1" dirty="0">
                <a:solidFill>
                  <a:schemeClr val="accent2"/>
                </a:solidFill>
                <a:latin typeface="Courier New" pitchFamily="49" charset="0"/>
              </a:rPr>
              <a:t>FETCH RELATIVE</a:t>
            </a:r>
            <a:r>
              <a:rPr lang="tr-TR" sz="2200" b="1" dirty="0">
                <a:solidFill>
                  <a:schemeClr val="tx1"/>
                </a:solidFill>
                <a:latin typeface="Courier New" pitchFamily="49" charset="0"/>
              </a:rPr>
              <a:t> -1 </a:t>
            </a:r>
            <a:r>
              <a:rPr lang="tr-TR" sz="2200" b="1" dirty="0">
                <a:solidFill>
                  <a:schemeClr val="accent2"/>
                </a:solidFill>
                <a:latin typeface="Courier New" pitchFamily="49" charset="0"/>
              </a:rPr>
              <a:t>FROM</a:t>
            </a:r>
            <a:r>
              <a:rPr lang="tr-TR" sz="2200" b="1" dirty="0">
                <a:solidFill>
                  <a:schemeClr val="tx1"/>
                </a:solidFill>
                <a:latin typeface="Courier New" pitchFamily="49" charset="0"/>
              </a:rPr>
              <a:t> cursor1</a:t>
            </a:r>
            <a:r>
              <a:rPr lang="tr-TR" dirty="0"/>
              <a:t> </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1E8C5"/>
        </a:solidFill>
        <a:effectLst/>
      </p:bgPr>
    </p:bg>
    <p:spTree>
      <p:nvGrpSpPr>
        <p:cNvPr id="1" name=""/>
        <p:cNvGrpSpPr/>
        <p:nvPr/>
      </p:nvGrpSpPr>
      <p:grpSpPr>
        <a:xfrm>
          <a:off x="0" y="0"/>
          <a:ext cx="0" cy="0"/>
          <a:chOff x="0" y="0"/>
          <a:chExt cx="0" cy="0"/>
        </a:xfrm>
      </p:grpSpPr>
      <p:sp>
        <p:nvSpPr>
          <p:cNvPr id="399363" name="Rectangle 3"/>
          <p:cNvSpPr>
            <a:spLocks noGrp="1" noChangeArrowheads="1"/>
          </p:cNvSpPr>
          <p:nvPr>
            <p:ph type="body" idx="1"/>
          </p:nvPr>
        </p:nvSpPr>
        <p:spPr>
          <a:xfrm>
            <a:off x="611560" y="404664"/>
            <a:ext cx="8077200" cy="5492750"/>
          </a:xfrm>
        </p:spPr>
        <p:txBody>
          <a:bodyPr/>
          <a:lstStyle/>
          <a:p>
            <a:pPr>
              <a:lnSpc>
                <a:spcPct val="105000"/>
              </a:lnSpc>
            </a:pPr>
            <a:r>
              <a:rPr lang="tr-TR" sz="2000" b="1" dirty="0">
                <a:solidFill>
                  <a:srgbClr val="FF0000"/>
                </a:solidFill>
                <a:effectLst>
                  <a:outerShdw blurRad="38100" dist="38100" dir="2700000" algn="tl">
                    <a:srgbClr val="000000">
                      <a:alpha val="43137"/>
                    </a:srgbClr>
                  </a:outerShdw>
                </a:effectLst>
              </a:rPr>
              <a:t>ÖDEV: </a:t>
            </a:r>
            <a:r>
              <a:rPr lang="tr-TR" sz="2000" dirty="0">
                <a:solidFill>
                  <a:schemeClr val="tx1"/>
                </a:solidFill>
              </a:rPr>
              <a:t>Aşağıdaki programı kendi oluşturduğunuz bir veritabanına uyarlayarak ne işlevi olduğunu bulunuz.</a:t>
            </a:r>
          </a:p>
          <a:p>
            <a:pPr>
              <a:lnSpc>
                <a:spcPct val="105000"/>
              </a:lnSpc>
            </a:pPr>
            <a:endParaRPr lang="tr-TR" sz="2000" dirty="0">
              <a:solidFill>
                <a:schemeClr val="tx1"/>
              </a:solidFill>
            </a:endParaRPr>
          </a:p>
          <a:p>
            <a:pPr>
              <a:lnSpc>
                <a:spcPct val="105000"/>
              </a:lnSpc>
              <a:buFontTx/>
              <a:buNone/>
            </a:pPr>
            <a:r>
              <a:rPr lang="tr-TR" sz="2000" b="1" dirty="0">
                <a:latin typeface="Courier New" pitchFamily="49" charset="0"/>
              </a:rPr>
              <a:t>   </a:t>
            </a:r>
            <a:r>
              <a:rPr lang="tr-TR" sz="2000" b="1" dirty="0">
                <a:solidFill>
                  <a:schemeClr val="accent2"/>
                </a:solidFill>
                <a:latin typeface="Courier New" pitchFamily="49" charset="0"/>
              </a:rPr>
              <a:t>DECLARE</a:t>
            </a:r>
            <a:r>
              <a:rPr lang="tr-TR" sz="2000" b="1" dirty="0">
                <a:solidFill>
                  <a:schemeClr val="tx1"/>
                </a:solidFill>
                <a:latin typeface="Courier New" pitchFamily="49" charset="0"/>
              </a:rPr>
              <a:t> @no </a:t>
            </a:r>
            <a:r>
              <a:rPr lang="tr-TR" sz="2000" b="1" dirty="0">
                <a:solidFill>
                  <a:schemeClr val="accent2"/>
                </a:solidFill>
                <a:latin typeface="Courier New" pitchFamily="49" charset="0"/>
              </a:rPr>
              <a:t>INT</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DECLARE</a:t>
            </a:r>
            <a:r>
              <a:rPr lang="tr-TR" sz="2000" b="1" dirty="0">
                <a:solidFill>
                  <a:schemeClr val="tx1"/>
                </a:solidFill>
                <a:latin typeface="Courier New" pitchFamily="49" charset="0"/>
              </a:rPr>
              <a:t> @adi </a:t>
            </a:r>
            <a:r>
              <a:rPr lang="tr-TR" sz="2000" b="1" dirty="0">
                <a:solidFill>
                  <a:schemeClr val="accent2"/>
                </a:solidFill>
                <a:latin typeface="Courier New" pitchFamily="49" charset="0"/>
              </a:rPr>
              <a:t>CHAR</a:t>
            </a:r>
            <a:r>
              <a:rPr lang="tr-TR" sz="2000" b="1" dirty="0">
                <a:solidFill>
                  <a:schemeClr val="tx1"/>
                </a:solidFill>
                <a:latin typeface="Courier New" pitchFamily="49" charset="0"/>
              </a:rPr>
              <a:t>(15)</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DECLARE</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cursor</a:t>
            </a:r>
            <a:r>
              <a:rPr lang="tr-TR" sz="2000" b="1" dirty="0">
                <a:solidFill>
                  <a:schemeClr val="tx1"/>
                </a:solidFill>
                <a:latin typeface="Courier New" pitchFamily="49" charset="0"/>
              </a:rPr>
              <a:t>_ </a:t>
            </a:r>
            <a:r>
              <a:rPr lang="tr-TR" sz="2000" b="1" dirty="0" err="1">
                <a:solidFill>
                  <a:schemeClr val="accent2"/>
                </a:solidFill>
                <a:latin typeface="Courier New" pitchFamily="49" charset="0"/>
              </a:rPr>
              <a:t>Scroll</a:t>
            </a:r>
            <a:r>
              <a:rPr lang="tr-TR" sz="2000" b="1" dirty="0">
                <a:solidFill>
                  <a:schemeClr val="accent2"/>
                </a:solidFill>
                <a:latin typeface="Courier New" pitchFamily="49" charset="0"/>
              </a:rPr>
              <a:t> CURSOR FOR</a:t>
            </a:r>
            <a:r>
              <a:rPr lang="tr-TR" sz="2000" b="1" dirty="0">
                <a:solidFill>
                  <a:schemeClr val="tx1"/>
                </a:solidFill>
                <a:latin typeface="Courier New" pitchFamily="49" charset="0"/>
              </a:rPr>
              <a:t> </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SELECT</a:t>
            </a:r>
            <a:r>
              <a:rPr lang="tr-TR" sz="2000" b="1" dirty="0">
                <a:solidFill>
                  <a:schemeClr val="tx1"/>
                </a:solidFill>
                <a:latin typeface="Courier New" pitchFamily="49" charset="0"/>
              </a:rPr>
              <a:t> no, adi </a:t>
            </a:r>
            <a:r>
              <a:rPr lang="tr-TR" sz="2000" b="1" dirty="0">
                <a:solidFill>
                  <a:schemeClr val="accent2"/>
                </a:solidFill>
                <a:latin typeface="Courier New" pitchFamily="49" charset="0"/>
              </a:rPr>
              <a:t>FROM</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ogrenci</a:t>
            </a:r>
            <a:endParaRPr lang="tr-TR" sz="2000" b="1" dirty="0">
              <a:solidFill>
                <a:schemeClr val="tx1"/>
              </a:solidFill>
              <a:latin typeface="Courier New" pitchFamily="49" charset="0"/>
            </a:endParaRP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OPEN</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cursor</a:t>
            </a:r>
            <a:r>
              <a:rPr lang="tr-TR" sz="2000" b="1" dirty="0">
                <a:solidFill>
                  <a:schemeClr val="tx1"/>
                </a:solidFill>
                <a:latin typeface="Courier New" pitchFamily="49" charset="0"/>
              </a:rPr>
              <a:t>_</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FETCH NEXT FROM</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cursor</a:t>
            </a:r>
            <a:r>
              <a:rPr lang="tr-TR" sz="2000" b="1" dirty="0">
                <a:solidFill>
                  <a:schemeClr val="tx1"/>
                </a:solidFill>
                <a:latin typeface="Courier New" pitchFamily="49" charset="0"/>
              </a:rPr>
              <a:t>_</a:t>
            </a:r>
          </a:p>
          <a:p>
            <a:pPr>
              <a:lnSpc>
                <a:spcPct val="105000"/>
              </a:lnSpc>
              <a:buFontTx/>
              <a:buNone/>
            </a:pPr>
            <a:r>
              <a:rPr lang="tr-TR" sz="2000" b="1" dirty="0">
                <a:solidFill>
                  <a:schemeClr val="accent2"/>
                </a:solidFill>
                <a:latin typeface="Courier New" pitchFamily="49" charset="0"/>
              </a:rPr>
              <a:t>   WHILE</a:t>
            </a:r>
            <a:r>
              <a:rPr lang="tr-TR" sz="2000" b="1" dirty="0">
                <a:solidFill>
                  <a:schemeClr val="tx1"/>
                </a:solidFill>
                <a:latin typeface="Courier New" pitchFamily="49" charset="0"/>
              </a:rPr>
              <a:t> @@</a:t>
            </a:r>
            <a:r>
              <a:rPr lang="tr-TR" sz="2000" b="1" dirty="0" err="1">
                <a:solidFill>
                  <a:srgbClr val="FF0000"/>
                </a:solidFill>
                <a:latin typeface="Courier New" pitchFamily="49" charset="0"/>
              </a:rPr>
              <a:t>Fetch</a:t>
            </a:r>
            <a:r>
              <a:rPr lang="tr-TR" sz="2000" b="1" dirty="0">
                <a:solidFill>
                  <a:srgbClr val="FF0000"/>
                </a:solidFill>
                <a:latin typeface="Courier New" pitchFamily="49" charset="0"/>
              </a:rPr>
              <a:t>_</a:t>
            </a:r>
            <a:r>
              <a:rPr lang="tr-TR" sz="2000" b="1" dirty="0" err="1">
                <a:solidFill>
                  <a:srgbClr val="FF0000"/>
                </a:solidFill>
                <a:latin typeface="Courier New" pitchFamily="49" charset="0"/>
              </a:rPr>
              <a:t>Status</a:t>
            </a:r>
            <a:r>
              <a:rPr lang="tr-TR" sz="2000" b="1" dirty="0">
                <a:solidFill>
                  <a:srgbClr val="FF0000"/>
                </a:solidFill>
                <a:latin typeface="Courier New" pitchFamily="49" charset="0"/>
              </a:rPr>
              <a:t>=0</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BEGIN </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FETCH NEXT FROM CURSOR INTO</a:t>
            </a:r>
            <a:r>
              <a:rPr lang="tr-TR" sz="2000" b="1" dirty="0">
                <a:solidFill>
                  <a:schemeClr val="tx1"/>
                </a:solidFill>
                <a:latin typeface="Courier New" pitchFamily="49" charset="0"/>
              </a:rPr>
              <a:t> @no,@adi</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SELECT</a:t>
            </a:r>
            <a:r>
              <a:rPr lang="tr-TR" sz="2000" b="1" dirty="0">
                <a:solidFill>
                  <a:schemeClr val="tx1"/>
                </a:solidFill>
                <a:latin typeface="Courier New" pitchFamily="49" charset="0"/>
              </a:rPr>
              <a:t> @no </a:t>
            </a:r>
            <a:r>
              <a:rPr lang="tr-TR" sz="2000" b="1" dirty="0">
                <a:solidFill>
                  <a:schemeClr val="accent2"/>
                </a:solidFill>
                <a:latin typeface="Courier New" pitchFamily="49" charset="0"/>
              </a:rPr>
              <a:t>AS</a:t>
            </a:r>
            <a:r>
              <a:rPr lang="tr-TR" sz="2000" b="1" dirty="0">
                <a:solidFill>
                  <a:schemeClr val="tx1"/>
                </a:solidFill>
                <a:latin typeface="Courier New" pitchFamily="49" charset="0"/>
              </a:rPr>
              <a:t> </a:t>
            </a:r>
            <a:r>
              <a:rPr lang="tr-TR" sz="2000" b="1" dirty="0">
                <a:solidFill>
                  <a:srgbClr val="FF0000"/>
                </a:solidFill>
                <a:latin typeface="Courier New" pitchFamily="49" charset="0"/>
              </a:rPr>
              <a:t>'Numarası='</a:t>
            </a:r>
            <a:r>
              <a:rPr lang="tr-TR" sz="2000" b="1" dirty="0">
                <a:solidFill>
                  <a:schemeClr val="tx1"/>
                </a:solidFill>
                <a:latin typeface="Courier New" pitchFamily="49" charset="0"/>
              </a:rPr>
              <a:t>, @adi </a:t>
            </a:r>
            <a:r>
              <a:rPr lang="tr-TR" sz="2000" b="1" dirty="0">
                <a:solidFill>
                  <a:schemeClr val="accent2"/>
                </a:solidFill>
                <a:latin typeface="Courier New" pitchFamily="49" charset="0"/>
              </a:rPr>
              <a:t>As </a:t>
            </a:r>
            <a:r>
              <a:rPr lang="tr-TR" sz="2000" b="1" dirty="0">
                <a:solidFill>
                  <a:srgbClr val="FF0000"/>
                </a:solidFill>
                <a:latin typeface="Courier New" pitchFamily="49" charset="0"/>
              </a:rPr>
              <a:t>‘Adi’</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END</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CLOSE</a:t>
            </a:r>
            <a:r>
              <a:rPr lang="tr-TR" sz="2000" b="1" dirty="0">
                <a:solidFill>
                  <a:schemeClr val="tx1"/>
                </a:solidFill>
                <a:latin typeface="Courier New" pitchFamily="49" charset="0"/>
              </a:rPr>
              <a:t> cursor1;</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683568" y="1600200"/>
            <a:ext cx="8003232" cy="4525963"/>
          </a:xfrm>
        </p:spPr>
        <p:txBody>
          <a:bodyPr>
            <a:normAutofit/>
          </a:bodyPr>
          <a:lstStyle/>
          <a:p>
            <a:r>
              <a:rPr lang="tr-TR" sz="2400" dirty="0" smtClean="0">
                <a:latin typeface="Arial" pitchFamily="34" charset="0"/>
                <a:cs typeface="Arial" pitchFamily="34" charset="0"/>
              </a:rPr>
              <a:t>Tanımlı server </a:t>
            </a:r>
            <a:r>
              <a:rPr lang="tr-TR" sz="2400" dirty="0" err="1" smtClean="0">
                <a:latin typeface="Arial" pitchFamily="34" charset="0"/>
                <a:cs typeface="Arial" pitchFamily="34" charset="0"/>
              </a:rPr>
              <a:t>roll’er</a:t>
            </a:r>
            <a:r>
              <a:rPr lang="tr-TR" sz="2400" dirty="0" smtClean="0">
                <a:latin typeface="Arial" pitchFamily="34" charset="0"/>
                <a:cs typeface="Arial" pitchFamily="34" charset="0"/>
              </a:rPr>
              <a:t> yönetimsel düzeydeki dizinlerin gruplanmasını sağlar. Bu </a:t>
            </a:r>
            <a:r>
              <a:rPr lang="tr-TR" sz="2400" dirty="0" err="1" smtClean="0">
                <a:latin typeface="Arial" pitchFamily="34" charset="0"/>
                <a:cs typeface="Arial" pitchFamily="34" charset="0"/>
              </a:rPr>
              <a:t>roll’er</a:t>
            </a:r>
            <a:r>
              <a:rPr lang="tr-TR" sz="2400" dirty="0" smtClean="0">
                <a:latin typeface="Arial" pitchFamily="34" charset="0"/>
                <a:cs typeface="Arial" pitchFamily="34" charset="0"/>
              </a:rPr>
              <a:t> kullanıcı veritabanları üzerinde bağımsız olarak düzenlenebilir. Tanımlı </a:t>
            </a:r>
            <a:r>
              <a:rPr lang="tr-TR" sz="2400" dirty="0" err="1" smtClean="0">
                <a:latin typeface="Arial" pitchFamily="34" charset="0"/>
                <a:cs typeface="Arial" pitchFamily="34" charset="0"/>
              </a:rPr>
              <a:t>roll’er</a:t>
            </a:r>
            <a:r>
              <a:rPr lang="tr-TR" sz="2400" dirty="0" smtClean="0">
                <a:latin typeface="Arial" pitchFamily="34" charset="0"/>
                <a:cs typeface="Arial" pitchFamily="34" charset="0"/>
              </a:rPr>
              <a:t> dışında sistem yöneticileri kendi kullanıcıları içinde </a:t>
            </a:r>
            <a:r>
              <a:rPr lang="tr-TR" sz="2400" dirty="0" err="1" smtClean="0">
                <a:latin typeface="Arial" pitchFamily="34" charset="0"/>
                <a:cs typeface="Arial" pitchFamily="34" charset="0"/>
              </a:rPr>
              <a:t>roll’er</a:t>
            </a:r>
            <a:r>
              <a:rPr lang="tr-TR" sz="2400" dirty="0" smtClean="0">
                <a:latin typeface="Arial" pitchFamily="34" charset="0"/>
                <a:cs typeface="Arial" pitchFamily="34" charset="0"/>
              </a:rPr>
              <a:t> düzenleyebilirler. Böylece bir grup kullanıcının dizinlerinde toplu değişiklik yapılacağı için yönetim fonksiyonu kolaylaşacaktır.</a:t>
            </a:r>
          </a:p>
          <a:p>
            <a:endParaRPr lang="tr-TR"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D4A4F2"/>
        </a:solidFill>
        <a:effectLst/>
      </p:bgPr>
    </p:bg>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457200" y="490662"/>
            <a:ext cx="8229600" cy="634082"/>
          </a:xfrm>
        </p:spPr>
        <p:txBody>
          <a:bodyPr>
            <a:noAutofit/>
          </a:bodyPr>
          <a:lstStyle/>
          <a:p>
            <a:pPr algn="ctr"/>
            <a:r>
              <a:rPr lang="tr-TR" sz="4000" b="1" dirty="0" smtClean="0">
                <a:solidFill>
                  <a:srgbClr val="D60093"/>
                </a:solidFill>
                <a:effectLst>
                  <a:outerShdw blurRad="38100" dist="38100" dir="2700000" algn="tl">
                    <a:srgbClr val="000000">
                      <a:alpha val="43137"/>
                    </a:srgbClr>
                  </a:outerShdw>
                </a:effectLst>
              </a:rPr>
              <a:t>9.1.4. RULES</a:t>
            </a:r>
            <a:br>
              <a:rPr lang="tr-TR" sz="4000" b="1" dirty="0" smtClean="0">
                <a:solidFill>
                  <a:srgbClr val="D60093"/>
                </a:solidFill>
                <a:effectLst>
                  <a:outerShdw blurRad="38100" dist="38100" dir="2700000" algn="tl">
                    <a:srgbClr val="000000">
                      <a:alpha val="43137"/>
                    </a:srgbClr>
                  </a:outerShdw>
                </a:effectLst>
              </a:rPr>
            </a:br>
            <a:endParaRPr lang="tr-TR" sz="4000" b="1" dirty="0">
              <a:solidFill>
                <a:srgbClr val="D60093"/>
              </a:solidFill>
              <a:effectLst>
                <a:outerShdw blurRad="38100" dist="38100" dir="2700000" algn="tl">
                  <a:srgbClr val="000000">
                    <a:alpha val="43137"/>
                  </a:srgbClr>
                </a:outerShdw>
              </a:effectLst>
            </a:endParaRPr>
          </a:p>
        </p:txBody>
      </p:sp>
      <p:sp>
        <p:nvSpPr>
          <p:cNvPr id="12" name="Rectangle 3"/>
          <p:cNvSpPr txBox="1">
            <a:spLocks noChangeArrowheads="1"/>
          </p:cNvSpPr>
          <p:nvPr/>
        </p:nvSpPr>
        <p:spPr>
          <a:xfrm>
            <a:off x="539552" y="1196752"/>
            <a:ext cx="8077200" cy="4495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5000"/>
              </a:lnSpc>
              <a:spcBef>
                <a:spcPct val="20000"/>
              </a:spcBef>
              <a:spcAft>
                <a:spcPts val="0"/>
              </a:spcAft>
              <a:buClrTx/>
              <a:buSzTx/>
              <a:buFont typeface="Arial" pitchFamily="34" charset="0"/>
              <a:buChar char="•"/>
              <a:tabLst/>
              <a:defRPr/>
            </a:pPr>
            <a:endParaRPr kumimoji="0" lang="tr-TR" sz="2000" b="1" i="0" u="none" strike="noStrike" kern="1200" cap="none" spc="0" normalizeH="0" baseline="0" noProof="0" dirty="0" smtClean="0">
              <a:ln>
                <a:noFill/>
              </a:ln>
              <a:solidFill>
                <a:srgbClr val="FF0000"/>
              </a:solidFill>
              <a:effectLst/>
              <a:uLnTx/>
              <a:uFillTx/>
              <a:latin typeface="Courier New" pitchFamily="49" charset="0"/>
              <a:ea typeface="+mn-ea"/>
              <a:cs typeface="+mn-cs"/>
            </a:endParaRPr>
          </a:p>
        </p:txBody>
      </p:sp>
      <p:sp>
        <p:nvSpPr>
          <p:cNvPr id="14" name="13 Dikdörtgen"/>
          <p:cNvSpPr/>
          <p:nvPr/>
        </p:nvSpPr>
        <p:spPr>
          <a:xfrm>
            <a:off x="611560" y="1052736"/>
            <a:ext cx="8136904" cy="4339650"/>
          </a:xfrm>
          <a:prstGeom prst="rect">
            <a:avLst/>
          </a:prstGeom>
        </p:spPr>
        <p:txBody>
          <a:bodyPr wrap="square">
            <a:spAutoFit/>
          </a:bodyPr>
          <a:lstStyle/>
          <a:p>
            <a:pPr lvl="0" indent="449263" algn="just"/>
            <a:r>
              <a:rPr kumimoji="1" lang="tr-TR" sz="2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Bir tabloya girilen verileri kısıtlamanın bir diğer yolu da </a:t>
            </a:r>
            <a:r>
              <a:rPr kumimoji="1" lang="tr-TR" sz="28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rule</a:t>
            </a:r>
            <a:r>
              <a:rPr kumimoji="1" lang="tr-TR" sz="2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oluşturmaktır. Bir </a:t>
            </a:r>
            <a:r>
              <a:rPr kumimoji="1" lang="tr-TR" sz="28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rule</a:t>
            </a:r>
            <a:r>
              <a:rPr kumimoji="1" lang="tr-TR" sz="2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bir koşul ile tanımlanır. Koşulu </a:t>
            </a:r>
            <a:r>
              <a:rPr kumimoji="1" lang="tr-TR" sz="28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Like</a:t>
            </a:r>
            <a:r>
              <a:rPr kumimoji="1" lang="tr-TR" sz="2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1" lang="tr-TR" sz="28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Between</a:t>
            </a:r>
            <a:r>
              <a:rPr kumimoji="1" lang="tr-TR" sz="28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gibi ifadelerle de oluşturabiliriz. Koşulun önünde @ işareti olması yerel değişken olmasını sağlar.</a:t>
            </a:r>
          </a:p>
          <a:p>
            <a:pPr lvl="0" indent="449263" algn="just"/>
            <a:endParaRPr kumimoji="1" lang="tr-TR" sz="1200" b="0" i="0" u="none" strike="noStrike" cap="none" normalizeH="0" baseline="0" dirty="0" smtClean="0">
              <a:ln>
                <a:noFill/>
              </a:ln>
              <a:solidFill>
                <a:schemeClr val="tx1"/>
              </a:solidFill>
              <a:effectLst/>
              <a:latin typeface="Arial" pitchFamily="34" charset="0"/>
              <a:cs typeface="Arial" pitchFamily="34" charset="0"/>
            </a:endParaRPr>
          </a:p>
          <a:p>
            <a:pPr lvl="0" indent="449263" algn="just" eaLnBrk="0" hangingPunct="0"/>
            <a:r>
              <a:rPr kumimoji="1" lang="tr-TR"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1" lang="tr-TR" sz="2800" b="1" i="0" u="sng" strike="noStrike" cap="none" normalizeH="0" baseline="0" dirty="0" smtClean="0">
                <a:ln>
                  <a:noFill/>
                </a:ln>
                <a:solidFill>
                  <a:schemeClr val="accent6"/>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Örnek:</a:t>
            </a:r>
            <a:r>
              <a:rPr kumimoji="1" lang="tr-TR" sz="2800" b="1" i="0" strike="noStrike" cap="none" normalizeH="0" baseline="0" dirty="0" smtClean="0">
                <a:ln>
                  <a:noFill/>
                </a:ln>
                <a:solidFill>
                  <a:schemeClr val="accent6"/>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 </a:t>
            </a:r>
            <a:r>
              <a:rPr kumimoji="1" lang="tr-TR" sz="28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CREATE</a:t>
            </a:r>
            <a:r>
              <a:rPr kumimoji="1" lang="tr-TR" sz="28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1" lang="tr-TR" sz="28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RULE</a:t>
            </a:r>
            <a:r>
              <a:rPr kumimoji="1" lang="tr-TR" sz="28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DENEME </a:t>
            </a:r>
            <a:r>
              <a:rPr kumimoji="1" lang="tr-TR" sz="28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AS</a:t>
            </a:r>
            <a:r>
              <a:rPr kumimoji="1" lang="tr-TR" sz="28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@DEGER</a:t>
            </a:r>
            <a:r>
              <a:rPr kumimoji="1" lang="tr-TR" sz="2800" b="0" i="0" u="none" strike="noStrike" cap="none" normalizeH="0" baseline="0" dirty="0" smtClean="0">
                <a:ln>
                  <a:noFill/>
                </a:ln>
                <a:solidFill>
                  <a:srgbClr val="808080"/>
                </a:solidFill>
                <a:effectLst/>
                <a:latin typeface="Courier New" pitchFamily="49" charset="0"/>
                <a:ea typeface="Calibri" pitchFamily="34" charset="0"/>
                <a:cs typeface="Courier New" pitchFamily="49" charset="0"/>
              </a:rPr>
              <a:t>&lt;</a:t>
            </a:r>
            <a:r>
              <a:rPr kumimoji="1" lang="tr-TR" sz="28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1000 </a:t>
            </a:r>
            <a:r>
              <a:rPr kumimoji="1" lang="tr-TR" sz="2800" b="0" i="0" u="none" strike="noStrike" cap="none" normalizeH="0" baseline="0" dirty="0" smtClean="0">
                <a:ln>
                  <a:noFill/>
                </a:ln>
                <a:solidFill>
                  <a:srgbClr val="808080"/>
                </a:solidFill>
                <a:effectLst/>
                <a:latin typeface="Courier New" pitchFamily="49" charset="0"/>
                <a:ea typeface="Calibri" pitchFamily="34" charset="0"/>
                <a:cs typeface="Courier New" pitchFamily="49" charset="0"/>
              </a:rPr>
              <a:t>AND</a:t>
            </a:r>
            <a:r>
              <a:rPr kumimoji="1" lang="tr-TR" sz="28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@DEGER </a:t>
            </a:r>
            <a:r>
              <a:rPr kumimoji="1" lang="tr-TR" sz="2800" b="0" i="0" u="none" strike="noStrike" cap="none" normalizeH="0" baseline="0" dirty="0" smtClean="0">
                <a:ln>
                  <a:noFill/>
                </a:ln>
                <a:solidFill>
                  <a:srgbClr val="808080"/>
                </a:solidFill>
                <a:effectLst/>
                <a:latin typeface="Courier New" pitchFamily="49" charset="0"/>
                <a:ea typeface="Calibri" pitchFamily="34" charset="0"/>
                <a:cs typeface="Courier New" pitchFamily="49" charset="0"/>
              </a:rPr>
              <a:t>&gt;</a:t>
            </a:r>
            <a:r>
              <a:rPr kumimoji="1" lang="tr-TR" sz="28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500</a:t>
            </a:r>
          </a:p>
          <a:p>
            <a:pPr lvl="0" indent="449263" algn="just" eaLnBrk="0" hangingPunct="0"/>
            <a:endParaRPr kumimoji="1" lang="tr-TR" sz="1200" b="0" i="0" u="none" strike="noStrike" cap="none" normalizeH="0" baseline="0" dirty="0" smtClean="0">
              <a:ln>
                <a:noFill/>
              </a:ln>
              <a:solidFill>
                <a:schemeClr val="tx1"/>
              </a:solidFill>
              <a:effectLst/>
              <a:latin typeface="Arial" pitchFamily="34" charset="0"/>
            </a:endParaRPr>
          </a:p>
          <a:p>
            <a:pPr lvl="0" indent="449263" algn="just" eaLnBrk="0" hangingPunct="0"/>
            <a:r>
              <a:rPr kumimoji="1" lang="tr-TR"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1" lang="tr-TR" sz="2800" b="1" i="0" u="sng" strike="noStrike" cap="none" normalizeH="0" baseline="0" dirty="0" smtClean="0">
                <a:ln>
                  <a:noFill/>
                </a:ln>
                <a:solidFill>
                  <a:schemeClr val="accent6"/>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Örnek:</a:t>
            </a:r>
            <a:r>
              <a:rPr kumimoji="1" lang="tr-TR" sz="2800" b="1" i="0" strike="noStrike" cap="none" normalizeH="0" baseline="0" dirty="0" smtClean="0">
                <a:ln>
                  <a:noFill/>
                </a:ln>
                <a:solidFill>
                  <a:schemeClr val="accent6"/>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 </a:t>
            </a:r>
            <a:r>
              <a:rPr kumimoji="1" lang="tr-TR" sz="28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CREATE</a:t>
            </a:r>
            <a:r>
              <a:rPr kumimoji="1" lang="tr-TR" sz="28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1" lang="tr-TR" sz="28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RULE</a:t>
            </a:r>
            <a:r>
              <a:rPr kumimoji="1" lang="tr-TR" sz="28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LISTE </a:t>
            </a:r>
            <a:r>
              <a:rPr kumimoji="1" lang="tr-TR" sz="28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AS</a:t>
            </a:r>
            <a:r>
              <a:rPr kumimoji="1" lang="tr-TR" sz="28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1" lang="tr-TR" sz="28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NO</a:t>
            </a:r>
            <a:r>
              <a:rPr kumimoji="1" lang="tr-TR" sz="28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1" lang="tr-TR" sz="2800" b="0" i="0" u="none" strike="noStrike" cap="none" normalizeH="0" baseline="0" dirty="0" smtClean="0">
                <a:ln>
                  <a:noFill/>
                </a:ln>
                <a:solidFill>
                  <a:srgbClr val="808080"/>
                </a:solidFill>
                <a:effectLst/>
                <a:latin typeface="Courier New" pitchFamily="49" charset="0"/>
                <a:ea typeface="Calibri" pitchFamily="34" charset="0"/>
                <a:cs typeface="Courier New" pitchFamily="49" charset="0"/>
              </a:rPr>
              <a:t>IN(</a:t>
            </a:r>
            <a:r>
              <a:rPr kumimoji="1" lang="tr-TR" sz="2800" b="0" i="0" u="none" strike="noStrike" cap="none" normalizeH="0" baseline="0" dirty="0" smtClean="0">
                <a:ln>
                  <a:noFill/>
                </a:ln>
                <a:solidFill>
                  <a:srgbClr val="FF0000"/>
                </a:solidFill>
                <a:effectLst/>
                <a:latin typeface="Courier New" pitchFamily="49" charset="0"/>
                <a:ea typeface="Calibri" pitchFamily="34" charset="0"/>
                <a:cs typeface="Courier New" pitchFamily="49" charset="0"/>
              </a:rPr>
              <a:t>'10'</a:t>
            </a:r>
            <a:r>
              <a:rPr kumimoji="1" lang="tr-TR" sz="2800" b="0" i="0" u="none" strike="noStrike" cap="none" normalizeH="0" baseline="0" dirty="0" smtClean="0">
                <a:ln>
                  <a:noFill/>
                </a:ln>
                <a:solidFill>
                  <a:srgbClr val="808080"/>
                </a:solidFill>
                <a:effectLst/>
                <a:latin typeface="Courier New" pitchFamily="49" charset="0"/>
                <a:ea typeface="Calibri" pitchFamily="34" charset="0"/>
                <a:cs typeface="Courier New" pitchFamily="49" charset="0"/>
              </a:rPr>
              <a:t>,</a:t>
            </a:r>
            <a:r>
              <a:rPr kumimoji="1" lang="tr-TR" sz="28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1" lang="tr-TR" sz="2800" b="0" i="0" u="none" strike="noStrike" cap="none" normalizeH="0" baseline="0" dirty="0" smtClean="0">
                <a:ln>
                  <a:noFill/>
                </a:ln>
                <a:solidFill>
                  <a:srgbClr val="FF0000"/>
                </a:solidFill>
                <a:effectLst/>
                <a:latin typeface="Courier New" pitchFamily="49" charset="0"/>
                <a:ea typeface="Calibri" pitchFamily="34" charset="0"/>
                <a:cs typeface="Courier New" pitchFamily="49" charset="0"/>
              </a:rPr>
              <a:t>'20'</a:t>
            </a:r>
            <a:r>
              <a:rPr kumimoji="1" lang="tr-TR" sz="2800" b="0" i="0" u="none" strike="noStrike" cap="none" normalizeH="0" baseline="0" dirty="0" smtClean="0">
                <a:ln>
                  <a:noFill/>
                </a:ln>
                <a:solidFill>
                  <a:srgbClr val="808080"/>
                </a:solidFill>
                <a:effectLst/>
                <a:latin typeface="Courier New" pitchFamily="49" charset="0"/>
                <a:ea typeface="Calibri" pitchFamily="34" charset="0"/>
                <a:cs typeface="Courier New" pitchFamily="49" charset="0"/>
              </a:rPr>
              <a:t>,</a:t>
            </a:r>
            <a:r>
              <a:rPr kumimoji="1" lang="tr-TR" sz="28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1" lang="tr-TR" sz="2800" b="0" i="0" u="none" strike="noStrike" cap="none" normalizeH="0" baseline="0" dirty="0" smtClean="0">
                <a:ln>
                  <a:noFill/>
                </a:ln>
                <a:solidFill>
                  <a:srgbClr val="FF0000"/>
                </a:solidFill>
                <a:effectLst/>
                <a:latin typeface="Courier New" pitchFamily="49" charset="0"/>
                <a:ea typeface="Calibri" pitchFamily="34" charset="0"/>
                <a:cs typeface="Courier New" pitchFamily="49" charset="0"/>
              </a:rPr>
              <a:t>'30'</a:t>
            </a:r>
            <a:r>
              <a:rPr kumimoji="1" lang="tr-TR" sz="28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r>
              <a:rPr kumimoji="1" lang="tr-TR" sz="2800" b="0" i="0" u="none" strike="noStrike" cap="none" normalizeH="0" baseline="0" dirty="0" smtClean="0">
                <a:ln>
                  <a:noFill/>
                </a:ln>
                <a:solidFill>
                  <a:srgbClr val="808080"/>
                </a:solidFill>
                <a:effectLst/>
                <a:latin typeface="Courier New" pitchFamily="49" charset="0"/>
                <a:ea typeface="Calibri" pitchFamily="34" charset="0"/>
                <a:cs typeface="Courier New" pitchFamily="49" charset="0"/>
              </a:rPr>
              <a:t>)</a:t>
            </a:r>
            <a:endParaRPr kumimoji="1" lang="tr-TR" sz="28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533400" y="557808"/>
            <a:ext cx="8153400" cy="1143000"/>
          </a:xfrm>
        </p:spPr>
        <p:txBody>
          <a:bodyPr/>
          <a:lstStyle/>
          <a:p>
            <a:pPr algn="ctr"/>
            <a:r>
              <a:rPr lang="tr-TR" b="1" dirty="0">
                <a:solidFill>
                  <a:srgbClr val="FF61CE"/>
                </a:solidFill>
                <a:effectLst>
                  <a:outerShdw blurRad="38100" dist="38100" dir="2700000" algn="tl">
                    <a:srgbClr val="000000">
                      <a:alpha val="43137"/>
                    </a:srgbClr>
                  </a:outerShdw>
                </a:effectLst>
              </a:rPr>
              <a:t>9.1.5. STORED PROCEDURE</a:t>
            </a:r>
          </a:p>
        </p:txBody>
      </p:sp>
      <p:sp>
        <p:nvSpPr>
          <p:cNvPr id="359427" name="Rectangle 3"/>
          <p:cNvSpPr>
            <a:spLocks noGrp="1" noChangeArrowheads="1"/>
          </p:cNvSpPr>
          <p:nvPr>
            <p:ph idx="1"/>
          </p:nvPr>
        </p:nvSpPr>
        <p:spPr>
          <a:xfrm>
            <a:off x="815975" y="1844724"/>
            <a:ext cx="8077200" cy="4320580"/>
          </a:xfrm>
        </p:spPr>
        <p:txBody>
          <a:bodyPr>
            <a:normAutofit/>
          </a:bodyPr>
          <a:lstStyle/>
          <a:p>
            <a:pPr>
              <a:lnSpc>
                <a:spcPct val="105000"/>
              </a:lnSpc>
            </a:pPr>
            <a:r>
              <a:rPr lang="tr-TR" sz="2400" dirty="0">
                <a:solidFill>
                  <a:schemeClr val="tx1"/>
                </a:solidFill>
                <a:latin typeface="Arial" pitchFamily="34" charset="0"/>
                <a:cs typeface="Arial" pitchFamily="34" charset="0"/>
              </a:rPr>
              <a:t>SQL Server içinde çok sayıda sistem </a:t>
            </a:r>
            <a:r>
              <a:rPr lang="tr-TR" sz="2400" dirty="0" err="1">
                <a:solidFill>
                  <a:schemeClr val="tx1"/>
                </a:solidFill>
                <a:latin typeface="Arial" pitchFamily="34" charset="0"/>
                <a:cs typeface="Arial" pitchFamily="34" charset="0"/>
              </a:rPr>
              <a:t>stored</a:t>
            </a:r>
            <a:r>
              <a:rPr lang="tr-TR" sz="2400" dirty="0">
                <a:solidFill>
                  <a:schemeClr val="tx1"/>
                </a:solidFill>
                <a:latin typeface="Arial" pitchFamily="34" charset="0"/>
                <a:cs typeface="Arial" pitchFamily="34" charset="0"/>
              </a:rPr>
              <a:t> </a:t>
            </a:r>
            <a:r>
              <a:rPr lang="tr-TR" sz="2400" dirty="0" err="1">
                <a:solidFill>
                  <a:schemeClr val="tx1"/>
                </a:solidFill>
                <a:latin typeface="Arial" pitchFamily="34" charset="0"/>
                <a:cs typeface="Arial" pitchFamily="34" charset="0"/>
              </a:rPr>
              <a:t>procedure</a:t>
            </a:r>
            <a:r>
              <a:rPr lang="tr-TR" sz="2400" dirty="0">
                <a:solidFill>
                  <a:schemeClr val="tx1"/>
                </a:solidFill>
                <a:latin typeface="Arial" pitchFamily="34" charset="0"/>
                <a:cs typeface="Arial" pitchFamily="34" charset="0"/>
              </a:rPr>
              <a:t> yer alır. Bunlar </a:t>
            </a:r>
            <a:r>
              <a:rPr lang="tr-TR" sz="2400" dirty="0" err="1">
                <a:solidFill>
                  <a:schemeClr val="tx1"/>
                </a:solidFill>
                <a:latin typeface="Arial" pitchFamily="34" charset="0"/>
                <a:cs typeface="Arial" pitchFamily="34" charset="0"/>
              </a:rPr>
              <a:t>databaseler</a:t>
            </a:r>
            <a:r>
              <a:rPr lang="tr-TR" sz="2400" dirty="0">
                <a:solidFill>
                  <a:schemeClr val="tx1"/>
                </a:solidFill>
                <a:latin typeface="Arial" pitchFamily="34" charset="0"/>
                <a:cs typeface="Arial" pitchFamily="34" charset="0"/>
              </a:rPr>
              <a:t> ve kullanıcılar hakkında bilgiler verirler ya da belli işlemleri yerine getiriler. SQL Server içindeki </a:t>
            </a:r>
            <a:r>
              <a:rPr lang="tr-TR" sz="2400" dirty="0" err="1">
                <a:solidFill>
                  <a:schemeClr val="tx1"/>
                </a:solidFill>
                <a:latin typeface="Arial" pitchFamily="34" charset="0"/>
                <a:cs typeface="Arial" pitchFamily="34" charset="0"/>
              </a:rPr>
              <a:t>stored</a:t>
            </a:r>
            <a:r>
              <a:rPr lang="tr-TR" sz="2400" dirty="0">
                <a:solidFill>
                  <a:schemeClr val="tx1"/>
                </a:solidFill>
                <a:latin typeface="Arial" pitchFamily="34" charset="0"/>
                <a:cs typeface="Arial" pitchFamily="34" charset="0"/>
              </a:rPr>
              <a:t> </a:t>
            </a:r>
            <a:r>
              <a:rPr lang="tr-TR" sz="2400" dirty="0" err="1">
                <a:solidFill>
                  <a:schemeClr val="tx1"/>
                </a:solidFill>
                <a:latin typeface="Arial" pitchFamily="34" charset="0"/>
                <a:cs typeface="Arial" pitchFamily="34" charset="0"/>
              </a:rPr>
              <a:t>procedure</a:t>
            </a:r>
            <a:r>
              <a:rPr lang="tr-TR" sz="2400" dirty="0">
                <a:solidFill>
                  <a:schemeClr val="tx1"/>
                </a:solidFill>
                <a:latin typeface="Arial" pitchFamily="34" charset="0"/>
                <a:cs typeface="Arial" pitchFamily="34" charset="0"/>
              </a:rPr>
              <a:t> </a:t>
            </a:r>
            <a:r>
              <a:rPr lang="tr-TR" sz="2400" dirty="0" err="1">
                <a:solidFill>
                  <a:schemeClr val="tx1"/>
                </a:solidFill>
                <a:latin typeface="Arial" pitchFamily="34" charset="0"/>
                <a:cs typeface="Arial" pitchFamily="34" charset="0"/>
              </a:rPr>
              <a:t>ların</a:t>
            </a:r>
            <a:r>
              <a:rPr lang="tr-TR" sz="2400" dirty="0">
                <a:solidFill>
                  <a:schemeClr val="tx1"/>
                </a:solidFill>
                <a:latin typeface="Arial" pitchFamily="34" charset="0"/>
                <a:cs typeface="Arial" pitchFamily="34" charset="0"/>
              </a:rPr>
              <a:t> kullanımı programları, performans, güvenlik gibi birçok konuda sistem yöneticisine kolaylık sağlar.(İleride bu konuya detaylı olarak değinilecektir.)</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533400" y="485800"/>
            <a:ext cx="8153400" cy="1143000"/>
          </a:xfrm>
        </p:spPr>
        <p:txBody>
          <a:bodyPr/>
          <a:lstStyle/>
          <a:p>
            <a:pPr algn="ctr"/>
            <a:r>
              <a:rPr lang="tr-TR" b="1" dirty="0">
                <a:solidFill>
                  <a:srgbClr val="FF61CE"/>
                </a:solidFill>
                <a:effectLst>
                  <a:outerShdw blurRad="38100" dist="38100" dir="2700000" algn="tl">
                    <a:srgbClr val="000000">
                      <a:alpha val="43137"/>
                    </a:srgbClr>
                  </a:outerShdw>
                </a:effectLst>
              </a:rPr>
              <a:t>9.1.6. USER</a:t>
            </a:r>
            <a:r>
              <a:rPr lang="tr-TR" sz="3000" b="1" dirty="0"/>
              <a:t>	</a:t>
            </a:r>
          </a:p>
        </p:txBody>
      </p:sp>
      <p:sp>
        <p:nvSpPr>
          <p:cNvPr id="360451" name="Rectangle 3"/>
          <p:cNvSpPr>
            <a:spLocks noGrp="1" noChangeArrowheads="1"/>
          </p:cNvSpPr>
          <p:nvPr>
            <p:ph idx="1"/>
          </p:nvPr>
        </p:nvSpPr>
        <p:spPr>
          <a:xfrm>
            <a:off x="611560" y="1556792"/>
            <a:ext cx="8077200" cy="4495800"/>
          </a:xfrm>
        </p:spPr>
        <p:txBody>
          <a:bodyPr>
            <a:normAutofit/>
          </a:bodyPr>
          <a:lstStyle/>
          <a:p>
            <a:pPr>
              <a:lnSpc>
                <a:spcPct val="115000"/>
              </a:lnSpc>
            </a:pPr>
            <a:r>
              <a:rPr lang="tr-TR" sz="2400" dirty="0">
                <a:solidFill>
                  <a:schemeClr val="tx1"/>
                </a:solidFill>
                <a:latin typeface="Arial" pitchFamily="34" charset="0"/>
                <a:cs typeface="Arial" pitchFamily="34" charset="0"/>
              </a:rPr>
              <a:t>Bir </a:t>
            </a:r>
            <a:r>
              <a:rPr lang="tr-TR" sz="2400" dirty="0" err="1">
                <a:solidFill>
                  <a:schemeClr val="tx1"/>
                </a:solidFill>
                <a:latin typeface="Arial" pitchFamily="34" charset="0"/>
                <a:cs typeface="Arial" pitchFamily="34" charset="0"/>
              </a:rPr>
              <a:t>database’i</a:t>
            </a:r>
            <a:r>
              <a:rPr lang="tr-TR" sz="2400" dirty="0">
                <a:solidFill>
                  <a:schemeClr val="tx1"/>
                </a:solidFill>
                <a:latin typeface="Arial" pitchFamily="34" charset="0"/>
                <a:cs typeface="Arial" pitchFamily="34" charset="0"/>
              </a:rPr>
              <a:t> kullanmak için tanımlanmış adlardır. Kullanıcıların Windows NT ya da SQL Server kimlik denetimlerinin ardından </a:t>
            </a:r>
            <a:r>
              <a:rPr lang="tr-TR" sz="2400" dirty="0" err="1">
                <a:solidFill>
                  <a:schemeClr val="tx1"/>
                </a:solidFill>
                <a:latin typeface="Arial" pitchFamily="34" charset="0"/>
                <a:cs typeface="Arial" pitchFamily="34" charset="0"/>
              </a:rPr>
              <a:t>databaseleri</a:t>
            </a:r>
            <a:r>
              <a:rPr lang="tr-TR" sz="2400" dirty="0">
                <a:solidFill>
                  <a:schemeClr val="tx1"/>
                </a:solidFill>
                <a:latin typeface="Arial" pitchFamily="34" charset="0"/>
                <a:cs typeface="Arial" pitchFamily="34" charset="0"/>
              </a:rPr>
              <a:t> kullanmaları için bir kullanıcı adına gereksinim duyulur. </a:t>
            </a:r>
            <a:r>
              <a:rPr lang="tr-TR" sz="2400" dirty="0" err="1">
                <a:solidFill>
                  <a:schemeClr val="tx1"/>
                </a:solidFill>
                <a:latin typeface="Arial" pitchFamily="34" charset="0"/>
                <a:cs typeface="Arial" pitchFamily="34" charset="0"/>
              </a:rPr>
              <a:t>Database</a:t>
            </a:r>
            <a:r>
              <a:rPr lang="tr-TR" sz="2400" dirty="0">
                <a:solidFill>
                  <a:schemeClr val="tx1"/>
                </a:solidFill>
                <a:latin typeface="Arial" pitchFamily="34" charset="0"/>
                <a:cs typeface="Arial" pitchFamily="34" charset="0"/>
              </a:rPr>
              <a:t> kullanıcı adları ve rolleri kullanıcıların </a:t>
            </a:r>
            <a:r>
              <a:rPr lang="tr-TR" sz="2400" dirty="0" err="1">
                <a:solidFill>
                  <a:schemeClr val="tx1"/>
                </a:solidFill>
                <a:latin typeface="Arial" pitchFamily="34" charset="0"/>
                <a:cs typeface="Arial" pitchFamily="34" charset="0"/>
              </a:rPr>
              <a:t>database</a:t>
            </a:r>
            <a:r>
              <a:rPr lang="tr-TR" sz="2400" dirty="0">
                <a:solidFill>
                  <a:schemeClr val="tx1"/>
                </a:solidFill>
                <a:latin typeface="Arial" pitchFamily="34" charset="0"/>
                <a:cs typeface="Arial" pitchFamily="34" charset="0"/>
              </a:rPr>
              <a:t> üzerinde bir işlem yapmasını sağlayacak izinleri içerir. Bir </a:t>
            </a:r>
            <a:r>
              <a:rPr lang="tr-TR" sz="2400" dirty="0" err="1">
                <a:solidFill>
                  <a:schemeClr val="tx1"/>
                </a:solidFill>
                <a:latin typeface="Arial" pitchFamily="34" charset="0"/>
                <a:cs typeface="Arial" pitchFamily="34" charset="0"/>
              </a:rPr>
              <a:t>database</a:t>
            </a:r>
            <a:r>
              <a:rPr lang="tr-TR" sz="2400" dirty="0">
                <a:solidFill>
                  <a:schemeClr val="tx1"/>
                </a:solidFill>
                <a:latin typeface="Arial" pitchFamily="34" charset="0"/>
                <a:cs typeface="Arial" pitchFamily="34" charset="0"/>
              </a:rPr>
              <a:t> için geçerli olan ve güvenlik izinlerinin uygulandığı kişi </a:t>
            </a:r>
            <a:r>
              <a:rPr lang="tr-TR" sz="2400" dirty="0" err="1">
                <a:solidFill>
                  <a:schemeClr val="tx1"/>
                </a:solidFill>
                <a:latin typeface="Arial" pitchFamily="34" charset="0"/>
                <a:cs typeface="Arial" pitchFamily="34" charset="0"/>
              </a:rPr>
              <a:t>database</a:t>
            </a:r>
            <a:r>
              <a:rPr lang="tr-TR" sz="2400" dirty="0">
                <a:solidFill>
                  <a:schemeClr val="tx1"/>
                </a:solidFill>
                <a:latin typeface="Arial" pitchFamily="34" charset="0"/>
                <a:cs typeface="Arial" pitchFamily="34" charset="0"/>
              </a:rPr>
              <a:t> kullanıcılarıdır.</a:t>
            </a:r>
          </a:p>
        </p:txBody>
      </p:sp>
    </p:spTree>
  </p:cSld>
  <p:clrMapOvr>
    <a:masterClrMapping/>
  </p:clrMapOvr>
  <p:transition/>
  <p:timing>
    <p:tnLst>
      <p:par>
        <p:cTn id="1" dur="indefinite" restart="never" nodeType="tmRoot"/>
      </p:par>
    </p:tnLst>
  </p:timing>
</p:sld>
</file>

<file path=ppt/theme/_rels/them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4" Type="http://schemas.openxmlformats.org/officeDocument/2006/relationships/image" Target="../media/image6.jpeg"/></Relationships>
</file>

<file path=ppt/theme/_rels/them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4" Type="http://schemas.openxmlformats.org/officeDocument/2006/relationships/image" Target="../media/image6.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TS006256168">
  <a:themeElements>
    <a:clrScheme name="TS006256168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006256168">
      <a:majorFont>
        <a:latin typeface="Trebuchet MS"/>
        <a:ea typeface=""/>
        <a:cs typeface=""/>
      </a:majorFont>
      <a:minorFont>
        <a:latin typeface="Trebuchet MS"/>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S006256168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006256168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006256168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006256168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00625616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00625616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00625616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3">
  <a:themeElements>
    <a:clrScheme name="Celebration">
      <a:dk1>
        <a:srgbClr val="49345F"/>
      </a:dk1>
      <a:lt1>
        <a:srgbClr val="DDD9C3"/>
      </a:lt1>
      <a:dk2>
        <a:srgbClr val="000000"/>
      </a:dk2>
      <a:lt2>
        <a:srgbClr val="FFFFFF"/>
      </a:lt2>
      <a:accent1>
        <a:srgbClr val="310095"/>
      </a:accent1>
      <a:accent2>
        <a:srgbClr val="886286"/>
      </a:accent2>
      <a:accent3>
        <a:srgbClr val="A082F5"/>
      </a:accent3>
      <a:accent4>
        <a:srgbClr val="5061C8"/>
      </a:accent4>
      <a:accent5>
        <a:srgbClr val="00AAAA"/>
      </a:accent5>
      <a:accent6>
        <a:srgbClr val="008040"/>
      </a:accent6>
      <a:hlink>
        <a:srgbClr val="A2A2FF"/>
      </a:hlink>
      <a:folHlink>
        <a:srgbClr val="CF9BF7"/>
      </a:folHlink>
    </a:clrScheme>
    <a:fontScheme name="Celebration">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elebr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blipFill rotWithShape="1">
          <a:blip xmlns:r="http://schemas.openxmlformats.org/officeDocument/2006/relationships" r:embed="rId1">
            <a:duotone>
              <a:schemeClr val="phClr">
                <a:tint val="30000"/>
                <a:satMod val="175000"/>
              </a:schemeClr>
              <a:schemeClr val="phClr">
                <a:shade val="50000"/>
                <a:satMod val="115000"/>
              </a:schemeClr>
            </a:duotone>
          </a:blip>
          <a:tile tx="0" ty="0" sx="80000" sy="80000" flip="none" algn="tl"/>
        </a:blip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innerShdw blurRad="76200">
              <a:srgbClr val="000000">
                <a:alpha val="50000"/>
              </a:srgbClr>
            </a:innerShdw>
          </a:effectLst>
          <a:scene3d>
            <a:camera prst="orthographicFront">
              <a:rot lat="0" lon="0" rev="0"/>
            </a:camera>
            <a:lightRig rig="soft" dir="t">
              <a:rot lat="0" lon="0" rev="7800000"/>
            </a:lightRig>
          </a:scene3d>
          <a:sp3d>
            <a:bevelT w="63500" h="38100" prst="relaxedInset"/>
          </a:sp3d>
        </a:effectStyle>
      </a:effectStyleLst>
      <a:bgFillStyleLst>
        <a:blipFill rotWithShape="1">
          <a:blip xmlns:r="http://schemas.openxmlformats.org/officeDocument/2006/relationships" r:embed="rId2">
            <a:duotone>
              <a:schemeClr val="phClr">
                <a:tint val="80000"/>
                <a:satMod val="300000"/>
                <a:lumMod val="110000"/>
              </a:schemeClr>
              <a:schemeClr val="phClr">
                <a:shade val="50000"/>
                <a:satMod val="130000"/>
                <a:lumMod val="110000"/>
              </a:schemeClr>
            </a:duotone>
          </a:blip>
          <a:stretch/>
        </a:blipFill>
        <a:blipFill rotWithShape="1">
          <a:blip xmlns:r="http://schemas.openxmlformats.org/officeDocument/2006/relationships" r:embed="rId3">
            <a:duotone>
              <a:schemeClr val="phClr">
                <a:tint val="80000"/>
                <a:satMod val="115000"/>
              </a:schemeClr>
              <a:schemeClr val="phClr">
                <a:shade val="80000"/>
                <a:satMod val="110000"/>
              </a:schemeClr>
            </a:duotone>
          </a:blip>
          <a:stretch/>
        </a:blipFill>
        <a:blipFill rotWithShape="1">
          <a:blip xmlns:r="http://schemas.openxmlformats.org/officeDocument/2006/relationships" r:embed="rId4">
            <a:duotone>
              <a:schemeClr val="phClr">
                <a:tint val="80000"/>
                <a:satMod val="115000"/>
              </a:schemeClr>
              <a:schemeClr val="phClr">
                <a:shade val="80000"/>
                <a:satMod val="110000"/>
              </a:schemeClr>
            </a:duotone>
          </a:blip>
          <a:stretch/>
        </a:blipFill>
      </a:bgFillStyleLst>
    </a:fmtScheme>
  </a:themeElements>
  <a:objectDefaults/>
  <a:extraClrSchemeLst/>
</a:theme>
</file>

<file path=ppt/theme/theme3.xml><?xml version="1.0" encoding="utf-8"?>
<a:theme xmlns:a="http://schemas.openxmlformats.org/drawingml/2006/main" name="1_Presentation3">
  <a:themeElements>
    <a:clrScheme name="Celebration">
      <a:dk1>
        <a:srgbClr val="49345F"/>
      </a:dk1>
      <a:lt1>
        <a:srgbClr val="DDD9C3"/>
      </a:lt1>
      <a:dk2>
        <a:srgbClr val="000000"/>
      </a:dk2>
      <a:lt2>
        <a:srgbClr val="FFFFFF"/>
      </a:lt2>
      <a:accent1>
        <a:srgbClr val="310095"/>
      </a:accent1>
      <a:accent2>
        <a:srgbClr val="886286"/>
      </a:accent2>
      <a:accent3>
        <a:srgbClr val="A082F5"/>
      </a:accent3>
      <a:accent4>
        <a:srgbClr val="5061C8"/>
      </a:accent4>
      <a:accent5>
        <a:srgbClr val="00AAAA"/>
      </a:accent5>
      <a:accent6>
        <a:srgbClr val="008040"/>
      </a:accent6>
      <a:hlink>
        <a:srgbClr val="A2A2FF"/>
      </a:hlink>
      <a:folHlink>
        <a:srgbClr val="CF9BF7"/>
      </a:folHlink>
    </a:clrScheme>
    <a:fontScheme name="Celebration">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elebr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blipFill rotWithShape="1">
          <a:blip xmlns:r="http://schemas.openxmlformats.org/officeDocument/2006/relationships" r:embed="rId1">
            <a:duotone>
              <a:schemeClr val="phClr">
                <a:tint val="30000"/>
                <a:satMod val="175000"/>
              </a:schemeClr>
              <a:schemeClr val="phClr">
                <a:shade val="50000"/>
                <a:satMod val="115000"/>
              </a:schemeClr>
            </a:duotone>
          </a:blip>
          <a:tile tx="0" ty="0" sx="80000" sy="80000" flip="none" algn="tl"/>
        </a:blip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innerShdw blurRad="76200">
              <a:srgbClr val="000000">
                <a:alpha val="50000"/>
              </a:srgbClr>
            </a:innerShdw>
          </a:effectLst>
          <a:scene3d>
            <a:camera prst="orthographicFront">
              <a:rot lat="0" lon="0" rev="0"/>
            </a:camera>
            <a:lightRig rig="soft" dir="t">
              <a:rot lat="0" lon="0" rev="7800000"/>
            </a:lightRig>
          </a:scene3d>
          <a:sp3d>
            <a:bevelT w="63500" h="38100" prst="relaxedInset"/>
          </a:sp3d>
        </a:effectStyle>
      </a:effectStyleLst>
      <a:bgFillStyleLst>
        <a:blipFill rotWithShape="1">
          <a:blip xmlns:r="http://schemas.openxmlformats.org/officeDocument/2006/relationships" r:embed="rId2">
            <a:duotone>
              <a:schemeClr val="phClr">
                <a:tint val="80000"/>
                <a:satMod val="300000"/>
                <a:lumMod val="110000"/>
              </a:schemeClr>
              <a:schemeClr val="phClr">
                <a:shade val="50000"/>
                <a:satMod val="130000"/>
                <a:lumMod val="110000"/>
              </a:schemeClr>
            </a:duotone>
          </a:blip>
          <a:stretch/>
        </a:blipFill>
        <a:blipFill rotWithShape="1">
          <a:blip xmlns:r="http://schemas.openxmlformats.org/officeDocument/2006/relationships" r:embed="rId3">
            <a:duotone>
              <a:schemeClr val="phClr">
                <a:tint val="80000"/>
                <a:satMod val="115000"/>
              </a:schemeClr>
              <a:schemeClr val="phClr">
                <a:shade val="80000"/>
                <a:satMod val="110000"/>
              </a:schemeClr>
            </a:duotone>
          </a:blip>
          <a:stretch/>
        </a:blipFill>
        <a:blipFill rotWithShape="1">
          <a:blip xmlns:r="http://schemas.openxmlformats.org/officeDocument/2006/relationships" r:embed="rId4">
            <a:duotone>
              <a:schemeClr val="phClr">
                <a:tint val="80000"/>
                <a:satMod val="115000"/>
              </a:schemeClr>
              <a:schemeClr val="phClr">
                <a:shade val="80000"/>
                <a:satMod val="110000"/>
              </a:schemeClr>
            </a:duotone>
          </a:blip>
          <a:stretch/>
        </a:blipFill>
      </a:bgFillStyleLst>
    </a:fmtScheme>
  </a:themeElements>
  <a:objectDefaults/>
  <a:extraClrSchemeLst/>
</a:theme>
</file>

<file path=ppt/theme/theme4.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Brooklet">
  <a:themeElements>
    <a:clrScheme name="Brooklet">
      <a:dk1>
        <a:sysClr val="windowText" lastClr="000000"/>
      </a:dk1>
      <a:lt1>
        <a:sysClr val="window" lastClr="FFFFFF"/>
      </a:lt1>
      <a:dk2>
        <a:srgbClr val="4062E3"/>
      </a:dk2>
      <a:lt2>
        <a:srgbClr val="C7E4F8"/>
      </a:lt2>
      <a:accent1>
        <a:srgbClr val="79498D"/>
      </a:accent1>
      <a:accent2>
        <a:srgbClr val="AE236A"/>
      </a:accent2>
      <a:accent3>
        <a:srgbClr val="F88941"/>
      </a:accent3>
      <a:accent4>
        <a:srgbClr val="DEC441"/>
      </a:accent4>
      <a:accent5>
        <a:srgbClr val="9FA500"/>
      </a:accent5>
      <a:accent6>
        <a:srgbClr val="707070"/>
      </a:accent6>
      <a:hlink>
        <a:srgbClr val="0000E1"/>
      </a:hlink>
      <a:folHlink>
        <a:srgbClr val="800080"/>
      </a:folHlink>
    </a:clrScheme>
    <a:fontScheme name="Brooklet">
      <a:majorFont>
        <a:latin typeface="Constantia"/>
        <a:ea typeface=""/>
        <a:cs typeface=""/>
        <a:font script="Jpan" typeface="HG明朝E"/>
        <a:font script="Hang" typeface="궁서"/>
        <a:font script="Hans" typeface="华文中宋"/>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mbria"/>
        <a:ea typeface=""/>
        <a:cs typeface=""/>
        <a:font script="Jpan" typeface="ＭＳ 明朝"/>
        <a:font script="Hang" typeface="맑은 고딕"/>
        <a:font script="Hans" typeface="华文楷体"/>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rooklet">
      <a:fillStyleLst>
        <a:solidFill>
          <a:schemeClr val="phClr">
            <a:tint val="100000"/>
          </a:scheme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6175" cap="flat" cmpd="sng" algn="ctr">
          <a:solidFill>
            <a:schemeClr val="phClr">
              <a:alpha val="100000"/>
            </a:schemeClr>
          </a:solidFill>
          <a:prstDash val="solid"/>
        </a:ln>
        <a:ln w="16350" cap="flat" cmpd="sng" algn="ctr">
          <a:solidFill>
            <a:schemeClr val="phClr">
              <a:alpha val="100000"/>
            </a:schemeClr>
          </a:solidFill>
          <a:prstDash val="solid"/>
        </a:ln>
        <a:ln w="29525" cap="flat" cmpd="sng" algn="ctr">
          <a:solidFill>
            <a:schemeClr val="phClr">
              <a:alpha val="100000"/>
            </a:schemeClr>
          </a:solidFill>
          <a:prstDash val="solid"/>
        </a:ln>
      </a:lnStyleLst>
      <a:effectStyleLst>
        <a:effectStyle>
          <a:effectLst>
            <a:outerShdw blurRad="63000" dist="25400" dir="16000000" rotWithShape="0">
              <a:srgbClr val="000000">
                <a:alpha val="10000"/>
              </a:srgbClr>
            </a:outerShdw>
          </a:effectLst>
          <a:scene3d>
            <a:camera prst="orthographicFront"/>
            <a:lightRig rig="soft" dir="t">
              <a:rot lat="0" lon="0" rev="0"/>
            </a:lightRig>
          </a:scene3d>
        </a:effectStyle>
        <a:effectStyle>
          <a:effectLst>
            <a:outerShdw blurRad="63000" dist="25400" dir="16000000" rotWithShape="0">
              <a:srgbClr val="000000">
                <a:alpha val="10000"/>
              </a:srgbClr>
            </a:outerShdw>
          </a:effectLst>
          <a:scene3d>
            <a:camera prst="perspectiveFront" fov="7200000"/>
            <a:lightRig rig="glow" dir="t">
              <a:rot lat="0" lon="0" rev="21000000"/>
            </a:lightRig>
          </a:scene3d>
          <a:sp3d>
            <a:bevelT w="304800" h="44450"/>
            <a:bevelB w="304800" h="44450"/>
            <a:contourClr>
              <a:schemeClr val="phClr">
                <a:shade val="60000"/>
                <a:satMod val="110000"/>
              </a:schemeClr>
            </a:contourClr>
          </a:sp3d>
        </a:effectStyle>
        <a:effectStyle>
          <a:effectLst>
            <a:outerShdw blurRad="63000" dist="25400" dir="16000000" rotWithShape="0">
              <a:srgbClr val="000000">
                <a:alpha val="10000"/>
              </a:srgbClr>
            </a:outerShdw>
          </a:effectLst>
          <a:scene3d>
            <a:camera prst="perspectiveFront" fov="0"/>
            <a:lightRig rig="glow" dir="t">
              <a:rot lat="0" lon="0" rev="21000000"/>
            </a:lightRig>
          </a:scene3d>
          <a:sp3d>
            <a:bevelT w="342900" h="38100" prst="softRound"/>
            <a:bevelB w="342900" h="38100" prst="softRound"/>
            <a:contourClr>
              <a:schemeClr val="phClr">
                <a:shade val="60000"/>
                <a:satMod val="110000"/>
              </a:schemeClr>
            </a:contourClr>
          </a:sp3d>
        </a:effectStyle>
      </a:effectStyleLst>
      <a:bgFillStyleLst>
        <a:solidFill>
          <a:schemeClr val="phClr"/>
        </a:solidFill>
        <a:gradFill>
          <a:gsLst>
            <a:gs pos="0">
              <a:schemeClr val="phClr">
                <a:tint val="75000"/>
              </a:schemeClr>
            </a:gs>
            <a:gs pos="65000">
              <a:schemeClr val="phClr">
                <a:shade val="75000"/>
              </a:schemeClr>
            </a:gs>
            <a:gs pos="100000">
              <a:schemeClr val="phClr">
                <a:shade val="75000"/>
              </a:schemeClr>
            </a:gs>
          </a:gsLst>
          <a:lin ang="16200000" scaled="1"/>
        </a:gradFill>
        <a:blipFill rotWithShape="0">
          <a:blip xmlns:r="http://schemas.openxmlformats.org/officeDocument/2006/relationships" r:embed="rId1">
            <a:duotone>
              <a:schemeClr val="phClr">
                <a:shade val="50000"/>
              </a:schemeClr>
              <a:schemeClr val="phClr">
                <a:tint val="75000"/>
              </a:schemeClr>
            </a:duotone>
          </a:blip>
          <a:srcRect/>
          <a:stretch>
            <a:fillRect/>
          </a:stretch>
        </a:blipFill>
      </a:bgFillStyleLst>
    </a:fmtScheme>
  </a:themeElements>
  <a:objectDefaults/>
  <a:extraClrSchemeLst/>
</a:theme>
</file>

<file path=ppt/theme/theme6.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tint val="100000"/>
          </a:scheme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a:solidFill>
            <a:schemeClr val="phClr"/>
          </a:solidFill>
          <a:prstDash val="solid"/>
        </a:ln>
        <a:ln w="12700">
          <a:solidFill>
            <a:schemeClr val="phClr"/>
          </a:solidFill>
          <a:prstDash val="solid"/>
        </a:ln>
        <a:ln w="28100">
          <a:solidFill>
            <a:schemeClr val="phClr"/>
          </a:solidFill>
          <a:prstDash val="solid"/>
        </a:ln>
      </a:lnStyleLst>
      <a:effectStyleLst>
        <a:effectStyle>
          <a:effectLst>
            <a:outerShdw blurRad="39000" dist="25400" dir="9000000">
              <a:srgbClr val="1A0000">
                <a:alpha val="35000"/>
              </a:srgbClr>
            </a:outerShdw>
          </a:effectLst>
        </a:effectStyle>
        <a:effectStyle>
          <a:effectLst>
            <a:outerShdw blurRad="39000" dist="25400" dir="9000000">
              <a:srgbClr val="1A0000">
                <a:alpha val="40000"/>
              </a:srgbClr>
            </a:outerShdw>
          </a:effectLst>
        </a:effectStyle>
        <a:effectStyle>
          <a:effectLst>
            <a:outerShdw blurRad="39000" dist="25400" dir="9000000">
              <a:srgbClr val="000000">
                <a:alpha val="40000"/>
              </a:srgbClr>
            </a:outerShdw>
          </a:effectLst>
          <a:scene3d>
            <a:camera prst="perspectiveFront">
              <a:rot lat="0" lon="0" rev="0"/>
            </a:camera>
            <a:lightRig rig="brightRoom" dir="tr">
              <a:rot lat="0" lon="0" rev="3540000"/>
            </a:lightRig>
          </a:scene3d>
          <a:sp3d prstMaterial="matte">
            <a:bevelT w="190500" h="44450" prst="cross"/>
          </a:sp3d>
        </a:effectStyle>
      </a:effectStyleLst>
      <a:bgFillStyleLst>
        <a:solidFill>
          <a:schemeClr val="phClr">
            <a:tint val="100000"/>
          </a:schemeClr>
        </a:solidFill>
        <a:gradFill flip="none"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tileRect/>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TS006256168</Template>
  <TotalTime>1943</TotalTime>
  <Words>3073</Words>
  <PresentationFormat>Ekran Gösterisi (4:3)</PresentationFormat>
  <Paragraphs>474</Paragraphs>
  <Slides>52</Slides>
  <Notes>0</Notes>
  <HiddenSlides>0</HiddenSlides>
  <MMClips>0</MMClips>
  <ScaleCrop>false</ScaleCrop>
  <HeadingPairs>
    <vt:vector size="4" baseType="variant">
      <vt:variant>
        <vt:lpstr>Tema</vt:lpstr>
      </vt:variant>
      <vt:variant>
        <vt:i4>6</vt:i4>
      </vt:variant>
      <vt:variant>
        <vt:lpstr>Slayt Başlıkları</vt:lpstr>
      </vt:variant>
      <vt:variant>
        <vt:i4>52</vt:i4>
      </vt:variant>
    </vt:vector>
  </HeadingPairs>
  <TitlesOfParts>
    <vt:vector size="58" baseType="lpstr">
      <vt:lpstr>TS006256168</vt:lpstr>
      <vt:lpstr>Presentation3</vt:lpstr>
      <vt:lpstr>1_Presentation3</vt:lpstr>
      <vt:lpstr>Ofis Teması</vt:lpstr>
      <vt:lpstr>Brooklet</vt:lpstr>
      <vt:lpstr>Human</vt:lpstr>
      <vt:lpstr>BÖLÜM 9</vt:lpstr>
      <vt:lpstr>9.1 VERİTABANI NESNELERİ </vt:lpstr>
      <vt:lpstr>9.1.1 DİAGRAMS </vt:lpstr>
      <vt:lpstr>9.1.2 TABLES </vt:lpstr>
      <vt:lpstr>9.1.3.ROLES</vt:lpstr>
      <vt:lpstr>Slayt 6</vt:lpstr>
      <vt:lpstr>9.1.4. RULES </vt:lpstr>
      <vt:lpstr>9.1.5. STORED PROCEDURE</vt:lpstr>
      <vt:lpstr>9.1.6. USER </vt:lpstr>
      <vt:lpstr>9.1.7. DEFAULT</vt:lpstr>
      <vt:lpstr>9.1.8. USER DEFİNED VERİ TYPES (KULLANICI TANIMLI VERİ TİPLERİ) </vt:lpstr>
      <vt:lpstr>Slayt 12</vt:lpstr>
      <vt:lpstr>9.3 STORED PROCEDURE </vt:lpstr>
      <vt:lpstr>Slayt 14</vt:lpstr>
      <vt:lpstr>Slayt 15</vt:lpstr>
      <vt:lpstr>Slayt 16</vt:lpstr>
      <vt:lpstr>Slayt 17</vt:lpstr>
      <vt:lpstr>Slayt 18</vt:lpstr>
      <vt:lpstr>Slayt 19</vt:lpstr>
      <vt:lpstr>Slayt 20</vt:lpstr>
      <vt:lpstr>Slayt 21</vt:lpstr>
      <vt:lpstr>Slayt 22</vt:lpstr>
      <vt:lpstr>Slayt 23</vt:lpstr>
      <vt:lpstr>Slayt 24</vt:lpstr>
      <vt:lpstr>Slayt 25</vt:lpstr>
      <vt:lpstr>Slayt 26</vt:lpstr>
      <vt:lpstr>UYGULAMALAR</vt:lpstr>
      <vt:lpstr>Slayt 28</vt:lpstr>
      <vt:lpstr>Slayt 29</vt:lpstr>
      <vt:lpstr>Slayt 30</vt:lpstr>
      <vt:lpstr>Slayt 31</vt:lpstr>
      <vt:lpstr>9.4 TRİGGER </vt:lpstr>
      <vt:lpstr>Slayt 33</vt:lpstr>
      <vt:lpstr>Slayt 34</vt:lpstr>
      <vt:lpstr>9.4.1. Trigger’lar İçinde Kullanılmayacak Bazı Özellikler </vt:lpstr>
      <vt:lpstr>Slayt 36</vt:lpstr>
      <vt:lpstr>Slayt 37</vt:lpstr>
      <vt:lpstr>Slayt 38</vt:lpstr>
      <vt:lpstr>Slayt 39</vt:lpstr>
      <vt:lpstr>Slayt 40</vt:lpstr>
      <vt:lpstr>Slayt 41</vt:lpstr>
      <vt:lpstr>Slayt 42</vt:lpstr>
      <vt:lpstr>9.5 CURSOR</vt:lpstr>
      <vt:lpstr>Slayt 44</vt:lpstr>
      <vt:lpstr>Slayt 45</vt:lpstr>
      <vt:lpstr>Slayt 46</vt:lpstr>
      <vt:lpstr>Slayt 47</vt:lpstr>
      <vt:lpstr>Slayt 48</vt:lpstr>
      <vt:lpstr>Slayt 49</vt:lpstr>
      <vt:lpstr>Slayt 50</vt:lpstr>
      <vt:lpstr>Slayt 51</vt:lpstr>
      <vt:lpstr>Slayt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2011-12-25T18:17:03Z</dcterms:created>
  <dcterms:modified xsi:type="dcterms:W3CDTF">2012-05-22T11:49:00Z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TC062561689990</vt:lpwstr>
  </property>
</Properties>
</file>