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82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2C"/>
    <a:srgbClr val="F7AC15"/>
    <a:srgbClr val="FACF94"/>
    <a:srgbClr val="FBAF3F"/>
    <a:srgbClr val="F5B51E"/>
    <a:srgbClr val="EE8E00"/>
    <a:srgbClr val="DE7400"/>
    <a:srgbClr val="4E8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8" autoAdjust="0"/>
    <p:restoredTop sz="94647"/>
  </p:normalViewPr>
  <p:slideViewPr>
    <p:cSldViewPr>
      <p:cViewPr varScale="1">
        <p:scale>
          <a:sx n="146" d="100"/>
          <a:sy n="146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0500" y="2057400"/>
            <a:ext cx="6223000" cy="1066800"/>
          </a:xfrm>
        </p:spPr>
        <p:txBody>
          <a:bodyPr>
            <a:no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500" y="31242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22634" y="148130"/>
            <a:ext cx="776416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399" y="1443835"/>
            <a:ext cx="7764165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71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536" y="1268760"/>
            <a:ext cx="9396536" cy="2647528"/>
          </a:xfrm>
        </p:spPr>
        <p:txBody>
          <a:bodyPr/>
          <a:lstStyle/>
          <a:p>
            <a:r>
              <a:rPr lang="en-US" dirty="0">
                <a:solidFill>
                  <a:srgbClr val="F5B51E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Flutter</a:t>
            </a:r>
            <a:r>
              <a:rPr lang="en-US" dirty="0"/>
              <a:t> </a:t>
            </a:r>
            <a:r>
              <a:rPr lang="en-US" dirty="0" err="1"/>
              <a:t>Kurulum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23D43-12F0-2D47-B2A5-9E5164AF9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42" y="4038600"/>
            <a:ext cx="4420716" cy="24493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2AE5C7-2116-2148-B901-449B484D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338045" cy="615462"/>
          </a:xfrm>
          <a:prstGeom prst="rect">
            <a:avLst/>
          </a:prstGeom>
          <a:noFill/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93C3549-2753-224C-B35A-CBD98C00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36331"/>
            <a:ext cx="4392488" cy="8640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Flutter </a:t>
            </a:r>
            <a:r>
              <a:rPr lang="en-US" dirty="0" err="1"/>
              <a:t>Kurulum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F8BDA-EF40-3A4E-AC2F-2F6D01424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0769"/>
            <a:ext cx="9795708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375-615D-7D44-AB8E-2808B0D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MAC OS X &amp;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DAA3-45BF-924F-8EA0-68370F27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996953"/>
            <a:ext cx="7956376" cy="244827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cd ~/</a:t>
            </a:r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development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$ </a:t>
            </a:r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unzip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~/</a:t>
            </a:r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Downloads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/flutter_macos_v1.7.8+hotfix.4-stable.zip</a:t>
            </a:r>
          </a:p>
          <a:p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export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PATH</a:t>
            </a:r>
            <a:r>
              <a:rPr lang="tr-TR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=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"$PATH:`</a:t>
            </a:r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pwd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`/</a:t>
            </a:r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flutter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/bin" </a:t>
            </a:r>
          </a:p>
          <a:p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flutter</a:t>
            </a: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doctor</a:t>
            </a:r>
            <a:endParaRPr lang="tr-TR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tr-TR" dirty="0">
                <a:solidFill>
                  <a:schemeClr val="accent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**</a:t>
            </a:r>
            <a:r>
              <a:rPr lang="tr-TR" dirty="0">
                <a:solidFill>
                  <a:schemeClr val="accent2"/>
                </a:solidFill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ilk adımlarda </a:t>
            </a:r>
            <a:r>
              <a:rPr lang="tr-TR" dirty="0" err="1">
                <a:solidFill>
                  <a:schemeClr val="accent2"/>
                </a:solidFill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root</a:t>
            </a:r>
            <a:r>
              <a:rPr lang="tr-TR" dirty="0">
                <a:solidFill>
                  <a:schemeClr val="accent2"/>
                </a:solidFill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dirty="0" err="1">
                <a:solidFill>
                  <a:schemeClr val="accent2"/>
                </a:solidFill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path’te</a:t>
            </a:r>
            <a:r>
              <a:rPr lang="tr-TR" dirty="0">
                <a:solidFill>
                  <a:schemeClr val="accent2"/>
                </a:solidFill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 olmayı unutmayın </a:t>
            </a:r>
            <a:b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tr-TR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52ABA-E63D-124C-8091-D246DE82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9510"/>
            <a:ext cx="3779912" cy="100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F7242-907D-8847-92F1-6E603138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1" y="5589240"/>
            <a:ext cx="6804248" cy="96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B97A8-4632-3547-9742-55C3E97F1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338045" cy="615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16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375-615D-7D44-AB8E-2808B0D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Windows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DAA3-45BF-924F-8EA0-68370F27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429000"/>
            <a:ext cx="7956376" cy="244827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tr-TR" dirty="0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cd C:/</a:t>
            </a:r>
            <a:r>
              <a:rPr lang="tr-TR" dirty="0" err="1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src</a:t>
            </a:r>
            <a:r>
              <a:rPr lang="tr-TR" dirty="0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dirty="0" err="1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or</a:t>
            </a:r>
            <a:r>
              <a:rPr lang="tr-TR" dirty="0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 C:/</a:t>
            </a:r>
            <a:r>
              <a:rPr lang="tr-TR" dirty="0" err="1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development</a:t>
            </a:r>
            <a:r>
              <a:rPr lang="tr-TR" dirty="0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  <a:p>
            <a:r>
              <a:rPr lang="tr-TR" dirty="0">
                <a:latin typeface="+mn-lt"/>
              </a:rPr>
              <a:t>git </a:t>
            </a:r>
            <a:r>
              <a:rPr lang="tr-TR" dirty="0" err="1">
                <a:latin typeface="+mn-lt"/>
              </a:rPr>
              <a:t>clone</a:t>
            </a:r>
            <a:r>
              <a:rPr lang="tr-TR" dirty="0">
                <a:latin typeface="+mn-lt"/>
              </a:rPr>
              <a:t> -b </a:t>
            </a:r>
            <a:r>
              <a:rPr lang="tr-TR" dirty="0" err="1">
                <a:latin typeface="+mn-lt"/>
              </a:rPr>
              <a:t>stable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https</a:t>
            </a:r>
            <a:r>
              <a:rPr lang="tr-TR" dirty="0">
                <a:latin typeface="+mn-lt"/>
              </a:rPr>
              <a:t>://</a:t>
            </a:r>
            <a:r>
              <a:rPr lang="tr-TR" dirty="0" err="1">
                <a:latin typeface="+mn-lt"/>
              </a:rPr>
              <a:t>github.com</a:t>
            </a:r>
            <a:r>
              <a:rPr lang="tr-TR" dirty="0">
                <a:latin typeface="+mn-lt"/>
              </a:rPr>
              <a:t>/</a:t>
            </a:r>
            <a:r>
              <a:rPr lang="tr-TR" dirty="0" err="1">
                <a:latin typeface="+mn-lt"/>
              </a:rPr>
              <a:t>flutter</a:t>
            </a:r>
            <a:r>
              <a:rPr lang="tr-TR" dirty="0">
                <a:latin typeface="+mn-lt"/>
              </a:rPr>
              <a:t>/</a:t>
            </a:r>
            <a:r>
              <a:rPr lang="tr-TR" dirty="0" err="1">
                <a:latin typeface="+mn-lt"/>
              </a:rPr>
              <a:t>flutter.git</a:t>
            </a:r>
            <a:r>
              <a:rPr lang="tr-TR" dirty="0">
                <a:latin typeface="+mn-lt"/>
              </a:rPr>
              <a:t> </a:t>
            </a:r>
          </a:p>
          <a:p>
            <a:r>
              <a:rPr lang="tr-TR" dirty="0" err="1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Cd</a:t>
            </a:r>
            <a:r>
              <a:rPr lang="tr-TR" dirty="0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 C:/</a:t>
            </a:r>
            <a:r>
              <a:rPr lang="tr-TR" dirty="0" err="1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src</a:t>
            </a:r>
            <a:r>
              <a:rPr lang="tr-TR" dirty="0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/</a:t>
            </a:r>
            <a:r>
              <a:rPr lang="tr-TR" dirty="0" err="1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flutter</a:t>
            </a:r>
            <a:r>
              <a:rPr lang="tr-TR" dirty="0">
                <a:latin typeface="+mn-lt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  <a:p>
            <a:r>
              <a:rPr lang="tr-TR" dirty="0" err="1">
                <a:latin typeface="+mn-lt"/>
              </a:rPr>
              <a:t>flutter_console.bat</a:t>
            </a:r>
            <a:r>
              <a:rPr lang="tr-TR" dirty="0">
                <a:latin typeface="+mn-lt"/>
              </a:rPr>
              <a:t> file İki defa basılarak kurulum tamamlanır </a:t>
            </a:r>
          </a:p>
          <a:p>
            <a:r>
              <a:rPr lang="tr-TR" dirty="0" err="1">
                <a:latin typeface="+mn-lt"/>
              </a:rPr>
              <a:t>flutter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doctor</a:t>
            </a:r>
            <a:endParaRPr lang="tr-TR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D60C5-188E-4D43-99C5-0CA160DD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338045" cy="615462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9E0236-237D-DA45-88F4-6DFA5E6A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56893"/>
            <a:ext cx="5004048" cy="15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96996"/>
      </p:ext>
    </p:extLst>
  </p:cSld>
  <p:clrMapOvr>
    <a:masterClrMapping/>
  </p:clrMapOvr>
</p:sld>
</file>

<file path=ppt/theme/theme1.xml><?xml version="1.0" encoding="utf-8"?>
<a:theme xmlns:a="http://schemas.openxmlformats.org/drawingml/2006/main" name="20082-music-box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1E984FDF-1837-4557-8293-EECC85904CE6}" vid="{5F5E44D7-649E-41C5-9A92-D1762A4E7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Macintosh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 Symbols</vt:lpstr>
      <vt:lpstr>Arial</vt:lpstr>
      <vt:lpstr>Calibri</vt:lpstr>
      <vt:lpstr>Microsoft Himalaya</vt:lpstr>
      <vt:lpstr>Microsoft New Tai Lue</vt:lpstr>
      <vt:lpstr>Phosphate Solid</vt:lpstr>
      <vt:lpstr>20082-music-box-ppt-template</vt:lpstr>
      <vt:lpstr>Flutter Kurulum</vt:lpstr>
      <vt:lpstr>Flutter Kurulum</vt:lpstr>
      <vt:lpstr>MAC OS X &amp; Linux</vt:lpstr>
      <vt:lpstr>Windows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 BACIK (BilgeAdam)</dc:creator>
  <cp:lastModifiedBy/>
  <cp:revision>1</cp:revision>
  <dcterms:created xsi:type="dcterms:W3CDTF">2019-01-25T07:52:57Z</dcterms:created>
  <dcterms:modified xsi:type="dcterms:W3CDTF">2019-09-05T07:25:52Z</dcterms:modified>
</cp:coreProperties>
</file>