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WEB SCRAPING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Scrape and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customer review data to uncover findings for British Airways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a complete coverage and analysis of BA data, web scraping was done until zero reviews were left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Keeping a page size of 100, a total of 37 pages were scraped and 3568 reviews were collected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data collected was stored in a Pandas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dataframe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and saved in a .csv file</a:t>
            </a:r>
          </a:p>
          <a:p>
            <a:pPr mar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DATA CLEANING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the data cleaning step,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were removed, text was converted to lowercase and unnecessary words like “Trip Verified” were removed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83F9-E98B-4724-B918-83E621DE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1" y="243493"/>
            <a:ext cx="10515600" cy="1325563"/>
          </a:xfrm>
        </p:spPr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B030-50C4-4E4F-8B3E-06D96A79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542" y="1291060"/>
            <a:ext cx="5157787" cy="823912"/>
          </a:xfrm>
        </p:spPr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TOPIC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73C91-69CB-43F9-BCFD-57E2413DB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987" y="2141959"/>
            <a:ext cx="5653834" cy="4355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Topic #0 </a:t>
            </a:r>
            <a:r>
              <a:rPr lang="en-US" sz="1800" dirty="0"/>
              <a:t>: ['flight', '</a:t>
            </a:r>
            <a:r>
              <a:rPr lang="en-US" sz="1800" dirty="0" err="1"/>
              <a:t>ba</a:t>
            </a:r>
            <a:r>
              <a:rPr lang="en-US" sz="1800" dirty="0"/>
              <a:t>', 'check', 'luggage', 'hours', 'staff', 'time', 'airport', 'boarding', '</a:t>
            </a:r>
            <a:r>
              <a:rPr lang="en-US" sz="1800" dirty="0" err="1"/>
              <a:t>london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u="sng" dirty="0"/>
              <a:t>Topic #1 </a:t>
            </a:r>
            <a:r>
              <a:rPr lang="en-US" sz="1800" dirty="0"/>
              <a:t>: ['flight', 'good', 'crew', 'service', 'food', 'time', 'lounge', 'cabin', '</a:t>
            </a:r>
            <a:r>
              <a:rPr lang="en-US" sz="1800" dirty="0" err="1"/>
              <a:t>ba</a:t>
            </a:r>
            <a:r>
              <a:rPr lang="en-US" sz="1800" dirty="0"/>
              <a:t>', '</a:t>
            </a:r>
            <a:r>
              <a:rPr lang="en-US" sz="1800" dirty="0" err="1"/>
              <a:t>london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u="sng" dirty="0"/>
              <a:t>Topic #2 </a:t>
            </a:r>
            <a:r>
              <a:rPr lang="en-US" sz="1800" dirty="0"/>
              <a:t>: ['flight', '</a:t>
            </a:r>
            <a:r>
              <a:rPr lang="en-US" sz="1800" dirty="0" err="1"/>
              <a:t>ba</a:t>
            </a:r>
            <a:r>
              <a:rPr lang="en-US" sz="1800" dirty="0"/>
              <a:t>', 'service', 'crew', 'food', 'cabin', 'staff', 'airline', '</a:t>
            </a:r>
            <a:r>
              <a:rPr lang="en-US" sz="1800" dirty="0" err="1"/>
              <a:t>london</a:t>
            </a:r>
            <a:r>
              <a:rPr lang="en-US" sz="1800" dirty="0"/>
              <a:t>', '</a:t>
            </a:r>
            <a:r>
              <a:rPr lang="en-US" sz="1800" dirty="0" err="1"/>
              <a:t>british</a:t>
            </a:r>
            <a:r>
              <a:rPr lang="en-US" sz="1800" dirty="0"/>
              <a:t>']</a:t>
            </a:r>
          </a:p>
          <a:p>
            <a:pPr marL="0" indent="0">
              <a:buNone/>
            </a:pPr>
            <a:r>
              <a:rPr lang="en-US" sz="1800" u="sng" dirty="0"/>
              <a:t>Topic #3 </a:t>
            </a:r>
            <a:r>
              <a:rPr lang="en-US" sz="1800" dirty="0"/>
              <a:t>: ['flight', 'airways', '</a:t>
            </a:r>
            <a:r>
              <a:rPr lang="en-US" sz="1800" dirty="0" err="1"/>
              <a:t>british</a:t>
            </a:r>
            <a:r>
              <a:rPr lang="en-US" sz="1800" dirty="0"/>
              <a:t>', '</a:t>
            </a:r>
            <a:r>
              <a:rPr lang="en-US" sz="1800" dirty="0" err="1"/>
              <a:t>ba</a:t>
            </a:r>
            <a:r>
              <a:rPr lang="en-US" sz="1800" dirty="0"/>
              <a:t>', '</a:t>
            </a:r>
            <a:r>
              <a:rPr lang="en-US" sz="1800" dirty="0" err="1"/>
              <a:t>london</a:t>
            </a:r>
            <a:r>
              <a:rPr lang="en-US" sz="1800" dirty="0"/>
              <a:t>', 'service', 'seats', 'customer', 'seat', 'booked']</a:t>
            </a:r>
          </a:p>
          <a:p>
            <a:pPr marL="0" indent="0">
              <a:buNone/>
            </a:pPr>
            <a:r>
              <a:rPr lang="en-US" sz="1800" u="sng" dirty="0"/>
              <a:t>Topic #4 </a:t>
            </a:r>
            <a:r>
              <a:rPr lang="en-US" sz="1800" dirty="0"/>
              <a:t>: ['seat', '</a:t>
            </a:r>
            <a:r>
              <a:rPr lang="en-US" sz="1800" dirty="0" err="1"/>
              <a:t>ba</a:t>
            </a:r>
            <a:r>
              <a:rPr lang="en-US" sz="1800" dirty="0"/>
              <a:t>', 'class', 'seats', 'business', 'food', 'economy', 'flight', 'cabin', 'club']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Topic Distribution</a:t>
            </a:r>
            <a:r>
              <a:rPr lang="en-US" sz="1800" dirty="0"/>
              <a:t> : </a:t>
            </a:r>
          </a:p>
          <a:p>
            <a:pPr marL="0" indent="0">
              <a:buNone/>
            </a:pPr>
            <a:r>
              <a:rPr lang="en-US" sz="1800" dirty="0"/>
              <a:t>4  -&gt;  1077 , 1   -&gt;  902 , 2   -&gt;  593 , 0  -&gt;   518 , 3  -&gt;  478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573D3-5B0D-46AE-99C8-F070B138D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93023"/>
            <a:ext cx="6006352" cy="850664"/>
          </a:xfrm>
        </p:spPr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KEY-PHRASE EXTRACTION (100 reviews)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F3FFA-9DAC-4C53-BB2C-9A6044173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114972"/>
            <a:ext cx="5585013" cy="3836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['uncomfortable flight', 'conditions', 'person', 'front', 'it', '</a:t>
            </a:r>
            <a:r>
              <a:rPr lang="en-US" sz="1200" dirty="0" err="1"/>
              <a:t>ba</a:t>
            </a:r>
            <a:r>
              <a:rPr lang="en-US" sz="1200" dirty="0"/>
              <a:t>', 'economy uncomfortable encourage customers', 'me', '</a:t>
            </a:r>
            <a:r>
              <a:rPr lang="en-US" sz="1200" dirty="0" err="1"/>
              <a:t>ba</a:t>
            </a:r>
            <a:r>
              <a:rPr lang="en-US" sz="1200" dirty="0"/>
              <a:t> future', 'onward flight </a:t>
            </a:r>
            <a:r>
              <a:rPr lang="en-US" sz="1200" dirty="0" err="1"/>
              <a:t>latam</a:t>
            </a:r>
            <a:r>
              <a:rPr lang="en-US" sz="1200" dirty="0"/>
              <a:t>', '787 aircraft room rows', 'return flight </a:t>
            </a:r>
            <a:r>
              <a:rPr lang="en-US" sz="1200" dirty="0" err="1"/>
              <a:t>santiago</a:t>
            </a:r>
            <a:r>
              <a:rPr lang="en-US" sz="1200" dirty="0"/>
              <a:t> lights', 'cabin crew', 'service', 'curtains', 'first country trip', 'husband surprise trip </a:t>
            </a:r>
            <a:r>
              <a:rPr lang="en-US" sz="1200" dirty="0" err="1"/>
              <a:t>monaco</a:t>
            </a:r>
            <a:r>
              <a:rPr lang="en-US" sz="1200" dirty="0"/>
              <a:t>', 'us', '3 hours', 'flight home </a:t>
            </a:r>
            <a:r>
              <a:rPr lang="en-US" sz="1200" dirty="0" err="1"/>
              <a:t>heathrow</a:t>
            </a:r>
            <a:r>
              <a:rPr lang="en-US" sz="1200" dirty="0"/>
              <a:t>', 'flight', '</a:t>
            </a:r>
            <a:r>
              <a:rPr lang="en-US" sz="1200" dirty="0" err="1"/>
              <a:t>seattle</a:t>
            </a:r>
            <a:r>
              <a:rPr lang="en-US" sz="1200" dirty="0"/>
              <a:t> hour', 'us', 'connecting flight', 'us', 'flight', 'food tickets type reimbursement', 'additionally sat customer service line hour half see', 'us', 'customers', 'queue', '</a:t>
            </a:r>
            <a:r>
              <a:rPr lang="en-US" sz="1200" dirty="0" err="1"/>
              <a:t>france</a:t>
            </a:r>
            <a:r>
              <a:rPr lang="en-US" sz="1200" dirty="0"/>
              <a:t> airport', 'rental car desk', 'found cab', 'us', '85 euros', 'hotel', 'something', 'way', 'flight nice </a:t>
            </a:r>
            <a:r>
              <a:rPr lang="en-US" sz="1200" dirty="0" err="1"/>
              <a:t>heathrow</a:t>
            </a:r>
            <a:r>
              <a:rPr lang="en-US" sz="1200" dirty="0"/>
              <a:t>', '2.5 hour layover', 'flight', 'unfortunately long security lines', '1.5 </a:t>
            </a:r>
            <a:r>
              <a:rPr lang="en-US" sz="1200" dirty="0" err="1"/>
              <a:t>hr</a:t>
            </a:r>
            <a:r>
              <a:rPr lang="en-US" sz="1200" dirty="0"/>
              <a:t> delay', 'arriving </a:t>
            </a:r>
            <a:r>
              <a:rPr lang="en-US" sz="1200" dirty="0" err="1"/>
              <a:t>ba</a:t>
            </a:r>
            <a:r>
              <a:rPr lang="en-US" sz="1200" dirty="0"/>
              <a:t> closed doors', 'plane', '15mins departure', '</a:t>
            </a:r>
            <a:r>
              <a:rPr lang="en-US" sz="1200" dirty="0" err="1"/>
              <a:t>heathrow</a:t>
            </a:r>
            <a:r>
              <a:rPr lang="en-US" sz="1200" dirty="0"/>
              <a:t> airport', 'security', 'us', 'back customer service queue', 'first statement', 'us', 'another airline', 'time', 'bags transferred flight delta', '8 pounds snacks', '13 hours </a:t>
            </a:r>
            <a:r>
              <a:rPr lang="en-US" sz="1200" dirty="0" err="1"/>
              <a:t>heathrow</a:t>
            </a:r>
            <a:r>
              <a:rPr lang="en-US" sz="1200" dirty="0"/>
              <a:t> airport', '8 pound each', 'drama', 'two bags', 'delta flight', 'file claim delta', 'last part', 'them', 'home', 'airline pointing finger', 'who', 'figure', 'luggage', '$500 reimbursement', 'bag', 'close memories stuff', '</a:t>
            </a:r>
            <a:r>
              <a:rPr lang="en-US" sz="1200" dirty="0" err="1"/>
              <a:t>british</a:t>
            </a:r>
            <a:r>
              <a:rPr lang="en-US" sz="1200" dirty="0"/>
              <a:t> airways', 'delta’s baggage people', 'husband', 'seats', 'premium economy booking', 'outward journey', '12 </a:t>
            </a:r>
            <a:r>
              <a:rPr lang="en-US" sz="1200" dirty="0" err="1"/>
              <a:t>february</a:t>
            </a:r>
            <a:r>
              <a:rPr lang="en-US" sz="1200" dirty="0"/>
              <a:t> return', 'served food', 'choices', 'one occasion', 'available option curry', 'me', 'flights', 'undue focus curry', 'spicy food', 'us', 'poor opinion </a:t>
            </a:r>
            <a:r>
              <a:rPr lang="en-US" sz="1200" dirty="0" err="1"/>
              <a:t>british</a:t>
            </a:r>
            <a:r>
              <a:rPr lang="en-US" sz="1200" dirty="0"/>
              <a:t> airways', '</a:t>
            </a:r>
            <a:r>
              <a:rPr lang="en-US" sz="1200" dirty="0" err="1"/>
              <a:t>seattle</a:t>
            </a:r>
            <a:r>
              <a:rPr lang="en-US" sz="1200" dirty="0"/>
              <a:t> </a:t>
            </a:r>
            <a:r>
              <a:rPr lang="en-US" sz="1200" dirty="0" err="1"/>
              <a:t>heathrow</a:t>
            </a:r>
            <a:r>
              <a:rPr lang="en-US" sz="1200" dirty="0"/>
              <a:t> </a:t>
            </a:r>
            <a:r>
              <a:rPr lang="en-US" sz="1200" dirty="0" err="1"/>
              <a:t>edinburgh</a:t>
            </a:r>
            <a:r>
              <a:rPr lang="en-US" sz="1200" dirty="0"/>
              <a:t>', '</a:t>
            </a:r>
            <a:r>
              <a:rPr lang="en-US" sz="1200" dirty="0" err="1"/>
              <a:t>ba</a:t>
            </a:r>
            <a:r>
              <a:rPr lang="en-US" sz="1200" dirty="0"/>
              <a:t>', 'purchase golf shoes', 'club rentals', 'tees', 'balls', 'two courses </a:t>
            </a:r>
            <a:r>
              <a:rPr lang="en-US" sz="1200" dirty="0" err="1"/>
              <a:t>st.</a:t>
            </a:r>
            <a:r>
              <a:rPr lang="en-US" sz="1200" dirty="0"/>
              <a:t> </a:t>
            </a:r>
            <a:r>
              <a:rPr lang="en-US" sz="1200" dirty="0" err="1"/>
              <a:t>andrews</a:t>
            </a:r>
            <a:r>
              <a:rPr lang="en-US" sz="1200" dirty="0"/>
              <a:t>', 'months', 'promised bag', 'occurred expenses', '</a:t>
            </a:r>
            <a:r>
              <a:rPr lang="en-US" sz="1200" dirty="0" err="1"/>
              <a:t>ba</a:t>
            </a:r>
            <a:r>
              <a:rPr lang="en-US" sz="1200" dirty="0"/>
              <a:t> state', 'toiletries', '</a:t>
            </a:r>
            <a:r>
              <a:rPr lang="en-US" sz="1200" dirty="0" err="1"/>
              <a:t>ba</a:t>
            </a:r>
            <a:r>
              <a:rPr lang="en-US" sz="1200" dirty="0"/>
              <a:t>', 'notice', 'two weeks scheduled flight', 'contacted corporate travel team', 'informed </a:t>
            </a:r>
            <a:r>
              <a:rPr lang="en-US" sz="1200" dirty="0" err="1"/>
              <a:t>ba</a:t>
            </a:r>
            <a:r>
              <a:rPr lang="en-US" sz="1200" dirty="0"/>
              <a:t>', 'return reservation', 'flight', '</a:t>
            </a:r>
            <a:r>
              <a:rPr lang="en-US" sz="1200" dirty="0" err="1"/>
              <a:t>ba</a:t>
            </a:r>
            <a:r>
              <a:rPr lang="en-US" sz="1200" dirty="0"/>
              <a:t> customer service', 'false promises', 'airlines', '</a:t>
            </a:r>
            <a:r>
              <a:rPr lang="en-US" sz="1200" dirty="0" err="1"/>
              <a:t>british</a:t>
            </a:r>
            <a:r>
              <a:rPr lang="en-US" sz="1200" dirty="0"/>
              <a:t> airways’, 'flight gold members', 'three flights', 'destination', '</a:t>
            </a:r>
            <a:r>
              <a:rPr lang="en-US" sz="1200" dirty="0" err="1"/>
              <a:t>ba</a:t>
            </a:r>
            <a:r>
              <a:rPr lang="en-US" sz="1200" dirty="0"/>
              <a:t> flights', 'exception', 'way destination back destination understandable extent', 'what', 'understandable prepared one flights', 'missing flight', '24h', 'accommodation', '30 hours', 'hope hotel', 'extra room', '</a:t>
            </a:r>
            <a:r>
              <a:rPr lang="en-US" sz="1200" dirty="0" err="1"/>
              <a:t>ba</a:t>
            </a:r>
            <a:r>
              <a:rPr lang="en-US" sz="1200" dirty="0"/>
              <a:t>', 'them', '</a:t>
            </a:r>
            <a:r>
              <a:rPr lang="en-US" sz="1200" dirty="0" err="1"/>
              <a:t>ba</a:t>
            </a:r>
            <a:r>
              <a:rPr lang="en-US" sz="1200" dirty="0"/>
              <a:t>', 'chance', 'correct mistake', 'flights', 'serious complaints', 'that', 'airline', 'excellent flight club world </a:t>
            </a:r>
            <a:r>
              <a:rPr lang="en-US" sz="1200" dirty="0" err="1"/>
              <a:t>british</a:t>
            </a:r>
            <a:r>
              <a:rPr lang="en-US" sz="1200" dirty="0"/>
              <a:t> airways’]</a:t>
            </a:r>
          </a:p>
        </p:txBody>
      </p:sp>
    </p:spTree>
    <p:extLst>
      <p:ext uri="{BB962C8B-B14F-4D97-AF65-F5344CB8AC3E}">
        <p14:creationId xmlns:p14="http://schemas.microsoft.com/office/powerpoint/2010/main" val="34569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8FB0-5AC1-4D01-9DB0-A43992C4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6372-4786-4F11-90C4-D06BF7FD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WORDCLOUD VISUALIZATION</a:t>
            </a:r>
          </a:p>
          <a:p>
            <a:pPr marL="0" indent="0">
              <a:buNone/>
            </a:pPr>
            <a:endParaRPr lang="en-US" sz="24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5283-6263-4B9B-B238-3BEE283A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3" y="2180488"/>
            <a:ext cx="8260976" cy="44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2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B308-B531-44F6-9979-491D231F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541A-66F2-489B-A691-C6E34883D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SENTIMENT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28AE-0C3E-4D3F-A883-2B19A29F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2871"/>
            <a:ext cx="5332412" cy="361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Sentiment score &gt; 0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Positive</a:t>
            </a:r>
          </a:p>
          <a:p>
            <a:pPr marL="0" indent="0">
              <a:buNone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Sentiment score &lt; 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: Negative</a:t>
            </a:r>
          </a:p>
          <a:p>
            <a:pPr marL="0" indent="0">
              <a:buNone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Sentiment score = 0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Neutral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number of reviews: 3568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Number of positive reviews: 2405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Number of negative reviews: 1147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Number of neutral reviews: 16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6E09D-7D53-4CE2-BFA9-3D037257A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</a:rPr>
              <a:t>PIE-CHART 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A3745A-1287-49A6-BB63-4AB93925D1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9" y="2505075"/>
            <a:ext cx="4863409" cy="3684588"/>
          </a:xfrm>
        </p:spPr>
      </p:pic>
    </p:spTree>
    <p:extLst>
      <p:ext uri="{BB962C8B-B14F-4D97-AF65-F5344CB8AC3E}">
        <p14:creationId xmlns:p14="http://schemas.microsoft.com/office/powerpoint/2010/main" val="360971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A0BC-4DC0-4D65-B651-A20057F8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69"/>
            <a:ext cx="10515600" cy="1325563"/>
          </a:xfrm>
        </p:spPr>
        <p:txBody>
          <a:bodyPr/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BE59-7260-42F4-9F5F-F6288BEF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LINE PLOT VISUALIZATION</a:t>
            </a:r>
          </a:p>
          <a:p>
            <a:pPr marL="0" indent="0">
              <a:buNone/>
            </a:pPr>
            <a:endParaRPr lang="en-US" sz="24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0AA2E-47B0-445F-AF00-21571191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2" y="1613040"/>
            <a:ext cx="11794036" cy="50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WEB SCRAPING</vt:lpstr>
      <vt:lpstr>Data Collection &amp; Cleaning</vt:lpstr>
      <vt:lpstr>Data Analysis</vt:lpstr>
      <vt:lpstr>Data Analysis</vt:lpstr>
      <vt:lpstr>Data Analysis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Tima Syed</cp:lastModifiedBy>
  <cp:revision>9</cp:revision>
  <dcterms:created xsi:type="dcterms:W3CDTF">2022-12-06T11:13:27Z</dcterms:created>
  <dcterms:modified xsi:type="dcterms:W3CDTF">2023-06-10T19:37:30Z</dcterms:modified>
</cp:coreProperties>
</file>