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78" r:id="rId5"/>
    <p:sldId id="257" r:id="rId6"/>
    <p:sldId id="265" r:id="rId7"/>
    <p:sldId id="266" r:id="rId8"/>
    <p:sldId id="267" r:id="rId9"/>
    <p:sldId id="268" r:id="rId10"/>
    <p:sldId id="270" r:id="rId11"/>
    <p:sldId id="281" r:id="rId12"/>
    <p:sldId id="274" r:id="rId13"/>
    <p:sldId id="282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shtiaq" userId="db13badd82c9c418" providerId="LiveId" clId="{1B7A3C13-460C-4F67-B47D-C7CE8D4994F2}"/>
    <pc:docChg chg="custSel addSld modSld">
      <pc:chgData name="Muhammad Ishtiaq" userId="db13badd82c9c418" providerId="LiveId" clId="{1B7A3C13-460C-4F67-B47D-C7CE8D4994F2}" dt="2019-09-26T07:06:16.045" v="385" actId="20577"/>
      <pc:docMkLst>
        <pc:docMk/>
      </pc:docMkLst>
      <pc:sldChg chg="addSp delSp modSp">
        <pc:chgData name="Muhammad Ishtiaq" userId="db13badd82c9c418" providerId="LiveId" clId="{1B7A3C13-460C-4F67-B47D-C7CE8D4994F2}" dt="2019-09-26T07:06:04.700" v="379" actId="1076"/>
        <pc:sldMkLst>
          <pc:docMk/>
          <pc:sldMk cId="1765720557" sldId="256"/>
        </pc:sldMkLst>
        <pc:picChg chg="add mod">
          <ac:chgData name="Muhammad Ishtiaq" userId="db13badd82c9c418" providerId="LiveId" clId="{1B7A3C13-460C-4F67-B47D-C7CE8D4994F2}" dt="2019-09-26T06:54:03.124" v="1" actId="1076"/>
          <ac:picMkLst>
            <pc:docMk/>
            <pc:sldMk cId="1765720557" sldId="256"/>
            <ac:picMk id="5" creationId="{A52A57E7-8ED2-4647-9E3E-B7A4FF2B65B7}"/>
          </ac:picMkLst>
        </pc:picChg>
        <pc:picChg chg="add del mod">
          <ac:chgData name="Muhammad Ishtiaq" userId="db13badd82c9c418" providerId="LiveId" clId="{1B7A3C13-460C-4F67-B47D-C7CE8D4994F2}" dt="2019-09-26T06:55:41.178" v="3" actId="478"/>
          <ac:picMkLst>
            <pc:docMk/>
            <pc:sldMk cId="1765720557" sldId="256"/>
            <ac:picMk id="6" creationId="{DFD1AA95-1F1E-4FDA-8296-4C2416C7B2D7}"/>
          </ac:picMkLst>
        </pc:picChg>
        <pc:picChg chg="add mod">
          <ac:chgData name="Muhammad Ishtiaq" userId="db13badd82c9c418" providerId="LiveId" clId="{1B7A3C13-460C-4F67-B47D-C7CE8D4994F2}" dt="2019-09-26T07:06:04.700" v="379" actId="1076"/>
          <ac:picMkLst>
            <pc:docMk/>
            <pc:sldMk cId="1765720557" sldId="256"/>
            <ac:picMk id="8" creationId="{5F2DE8B5-BF13-4DC1-B15D-2B70A862F34E}"/>
          </ac:picMkLst>
        </pc:picChg>
      </pc:sldChg>
      <pc:sldChg chg="modSp">
        <pc:chgData name="Muhammad Ishtiaq" userId="db13badd82c9c418" providerId="LiveId" clId="{1B7A3C13-460C-4F67-B47D-C7CE8D4994F2}" dt="2019-09-26T06:57:14.024" v="16" actId="5793"/>
        <pc:sldMkLst>
          <pc:docMk/>
          <pc:sldMk cId="706696820" sldId="257"/>
        </pc:sldMkLst>
        <pc:spChg chg="mod">
          <ac:chgData name="Muhammad Ishtiaq" userId="db13badd82c9c418" providerId="LiveId" clId="{1B7A3C13-460C-4F67-B47D-C7CE8D4994F2}" dt="2019-09-26T06:57:14.024" v="16" actId="5793"/>
          <ac:spMkLst>
            <pc:docMk/>
            <pc:sldMk cId="706696820" sldId="257"/>
            <ac:spMk id="3" creationId="{C36975D3-A50E-432B-BEBE-62FE80981978}"/>
          </ac:spMkLst>
        </pc:spChg>
      </pc:sldChg>
      <pc:sldChg chg="modSp add">
        <pc:chgData name="Muhammad Ishtiaq" userId="db13badd82c9c418" providerId="LiveId" clId="{1B7A3C13-460C-4F67-B47D-C7CE8D4994F2}" dt="2019-09-26T07:04:00.938" v="203" actId="20577"/>
        <pc:sldMkLst>
          <pc:docMk/>
          <pc:sldMk cId="3663394554" sldId="258"/>
        </pc:sldMkLst>
        <pc:spChg chg="mod">
          <ac:chgData name="Muhammad Ishtiaq" userId="db13badd82c9c418" providerId="LiveId" clId="{1B7A3C13-460C-4F67-B47D-C7CE8D4994F2}" dt="2019-09-26T06:57:26.392" v="36" actId="20577"/>
          <ac:spMkLst>
            <pc:docMk/>
            <pc:sldMk cId="3663394554" sldId="258"/>
            <ac:spMk id="2" creationId="{8217465B-52B9-439C-9143-A1F47CF5262D}"/>
          </ac:spMkLst>
        </pc:spChg>
        <pc:spChg chg="mod">
          <ac:chgData name="Muhammad Ishtiaq" userId="db13badd82c9c418" providerId="LiveId" clId="{1B7A3C13-460C-4F67-B47D-C7CE8D4994F2}" dt="2019-09-26T07:04:00.938" v="203" actId="20577"/>
          <ac:spMkLst>
            <pc:docMk/>
            <pc:sldMk cId="3663394554" sldId="258"/>
            <ac:spMk id="3" creationId="{16ECB585-7040-4DB1-8EBD-29289D7C35BF}"/>
          </ac:spMkLst>
        </pc:spChg>
      </pc:sldChg>
      <pc:sldChg chg="modSp add">
        <pc:chgData name="Muhammad Ishtiaq" userId="db13badd82c9c418" providerId="LiveId" clId="{1B7A3C13-460C-4F67-B47D-C7CE8D4994F2}" dt="2019-09-26T07:05:15.083" v="291" actId="20577"/>
        <pc:sldMkLst>
          <pc:docMk/>
          <pc:sldMk cId="689154287" sldId="259"/>
        </pc:sldMkLst>
        <pc:spChg chg="mod">
          <ac:chgData name="Muhammad Ishtiaq" userId="db13badd82c9c418" providerId="LiveId" clId="{1B7A3C13-460C-4F67-B47D-C7CE8D4994F2}" dt="2019-09-26T07:02:42.176" v="79" actId="20577"/>
          <ac:spMkLst>
            <pc:docMk/>
            <pc:sldMk cId="689154287" sldId="259"/>
            <ac:spMk id="2" creationId="{AF8D9149-38AB-427A-9AE3-77C4A0C8E71D}"/>
          </ac:spMkLst>
        </pc:spChg>
        <pc:spChg chg="mod">
          <ac:chgData name="Muhammad Ishtiaq" userId="db13badd82c9c418" providerId="LiveId" clId="{1B7A3C13-460C-4F67-B47D-C7CE8D4994F2}" dt="2019-09-26T07:05:15.083" v="291" actId="20577"/>
          <ac:spMkLst>
            <pc:docMk/>
            <pc:sldMk cId="689154287" sldId="259"/>
            <ac:spMk id="3" creationId="{068B0C05-AB24-445B-8704-88292BEE08DC}"/>
          </ac:spMkLst>
        </pc:spChg>
      </pc:sldChg>
      <pc:sldChg chg="modSp add">
        <pc:chgData name="Muhammad Ishtiaq" userId="db13badd82c9c418" providerId="LiveId" clId="{1B7A3C13-460C-4F67-B47D-C7CE8D4994F2}" dt="2019-09-26T07:05:45.518" v="378" actId="20577"/>
        <pc:sldMkLst>
          <pc:docMk/>
          <pc:sldMk cId="566033995" sldId="260"/>
        </pc:sldMkLst>
        <pc:spChg chg="mod">
          <ac:chgData name="Muhammad Ishtiaq" userId="db13badd82c9c418" providerId="LiveId" clId="{1B7A3C13-460C-4F67-B47D-C7CE8D4994F2}" dt="2019-09-26T07:03:08.769" v="111" actId="20577"/>
          <ac:spMkLst>
            <pc:docMk/>
            <pc:sldMk cId="566033995" sldId="260"/>
            <ac:spMk id="2" creationId="{2092000A-9C96-4DEE-81EA-8282A79AD533}"/>
          </ac:spMkLst>
        </pc:spChg>
        <pc:spChg chg="mod">
          <ac:chgData name="Muhammad Ishtiaq" userId="db13badd82c9c418" providerId="LiveId" clId="{1B7A3C13-460C-4F67-B47D-C7CE8D4994F2}" dt="2019-09-26T07:05:45.518" v="378" actId="20577"/>
          <ac:spMkLst>
            <pc:docMk/>
            <pc:sldMk cId="566033995" sldId="260"/>
            <ac:spMk id="3" creationId="{1C071EA1-B1E3-46F6-8201-201DC1A259E4}"/>
          </ac:spMkLst>
        </pc:spChg>
      </pc:sldChg>
      <pc:sldChg chg="addSp delSp modSp add">
        <pc:chgData name="Muhammad Ishtiaq" userId="db13badd82c9c418" providerId="LiveId" clId="{1B7A3C13-460C-4F67-B47D-C7CE8D4994F2}" dt="2019-09-26T07:06:16.045" v="385" actId="20577"/>
        <pc:sldMkLst>
          <pc:docMk/>
          <pc:sldMk cId="3660545722" sldId="261"/>
        </pc:sldMkLst>
        <pc:spChg chg="del">
          <ac:chgData name="Muhammad Ishtiaq" userId="db13badd82c9c418" providerId="LiveId" clId="{1B7A3C13-460C-4F67-B47D-C7CE8D4994F2}" dt="2019-09-26T07:03:15.436" v="113"/>
          <ac:spMkLst>
            <pc:docMk/>
            <pc:sldMk cId="3660545722" sldId="261"/>
            <ac:spMk id="2" creationId="{A99BCDE0-A78C-43B2-A4F6-CB03A2A8D4D4}"/>
          </ac:spMkLst>
        </pc:spChg>
        <pc:spChg chg="del">
          <ac:chgData name="Muhammad Ishtiaq" userId="db13badd82c9c418" providerId="LiveId" clId="{1B7A3C13-460C-4F67-B47D-C7CE8D4994F2}" dt="2019-09-26T07:03:15.436" v="113"/>
          <ac:spMkLst>
            <pc:docMk/>
            <pc:sldMk cId="3660545722" sldId="261"/>
            <ac:spMk id="3" creationId="{7126F462-0A24-418C-9C98-E84E8052454C}"/>
          </ac:spMkLst>
        </pc:spChg>
        <pc:spChg chg="add mod">
          <ac:chgData name="Muhammad Ishtiaq" userId="db13badd82c9c418" providerId="LiveId" clId="{1B7A3C13-460C-4F67-B47D-C7CE8D4994F2}" dt="2019-09-26T07:03:19.046" v="124" actId="20577"/>
          <ac:spMkLst>
            <pc:docMk/>
            <pc:sldMk cId="3660545722" sldId="261"/>
            <ac:spMk id="4" creationId="{3CACE6C2-F587-4AEA-A965-6F505D022C50}"/>
          </ac:spMkLst>
        </pc:spChg>
        <pc:spChg chg="add mod">
          <ac:chgData name="Muhammad Ishtiaq" userId="db13badd82c9c418" providerId="LiveId" clId="{1B7A3C13-460C-4F67-B47D-C7CE8D4994F2}" dt="2019-09-26T07:06:16.045" v="385" actId="20577"/>
          <ac:spMkLst>
            <pc:docMk/>
            <pc:sldMk cId="3660545722" sldId="261"/>
            <ac:spMk id="5" creationId="{229074A1-B76F-4DB4-9A04-615FE17930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D0CB-5DB3-48F4-8F55-944ED6FE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DDDFF-D8F8-4A7D-A06B-839FD908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0EB5-E236-48C0-87D9-3264EC36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273D-430D-40BF-B0F8-93553E48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17F0-BFB8-4B9F-A574-917D3AC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193F-CC39-4D65-A8BB-A17CCA5F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CB2D9-E9C8-4BB7-BA17-1C2704D8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D6D4-CC61-40D9-991F-B979A8B8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F1E5-2B97-4709-8BFB-DAD4DE95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44AA-5CF9-489B-A97D-6D0136C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10E11-B601-4A50-96BD-70A9FBAE3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3678-3C45-4196-B8BF-4D62E1D9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B439-F32A-4362-BE7D-F4F834AA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EE67-9F21-4157-A0A8-811AFB9E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1A75-BA6E-418A-A6DB-E93A1CA0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FF56-B5F3-4A34-9695-7490BA33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3300"/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F076-5F0A-441F-B03E-3D93134C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Bell MT" panose="02020503060305020303" pitchFamily="18" charset="0"/>
              </a:defRPr>
            </a:lvl1pPr>
            <a:lvl2pPr>
              <a:lnSpc>
                <a:spcPct val="150000"/>
              </a:lnSpc>
              <a:defRPr>
                <a:latin typeface="Bell MT" panose="02020503060305020303" pitchFamily="18" charset="0"/>
              </a:defRPr>
            </a:lvl2pPr>
            <a:lvl3pPr>
              <a:lnSpc>
                <a:spcPct val="150000"/>
              </a:lnSpc>
              <a:defRPr>
                <a:latin typeface="Bell MT" panose="02020503060305020303" pitchFamily="18" charset="0"/>
              </a:defRPr>
            </a:lvl3pPr>
            <a:lvl4pPr>
              <a:lnSpc>
                <a:spcPct val="150000"/>
              </a:lnSpc>
              <a:defRPr>
                <a:latin typeface="Bell MT" panose="02020503060305020303" pitchFamily="18" charset="0"/>
              </a:defRPr>
            </a:lvl4pPr>
            <a:lvl5pPr>
              <a:lnSpc>
                <a:spcPct val="150000"/>
              </a:lnSpc>
              <a:defRPr>
                <a:latin typeface="Bell MT" panose="020205030603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630D-4C81-4FAD-98E5-E44B654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8F27-3189-4454-8E17-FC08FE5C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0F2D-3BA1-48CD-B57B-CB07AB75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F760-82AF-4865-A629-E25EEFA3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FCED-FFD1-47D0-8317-BD56F1FE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86FD-D2C5-4975-9795-E00230FD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8B84-0C9E-4B78-BEF5-82CAE027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1511-8F11-4268-BC4E-8646F727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D27A-4F6D-4AEF-8F9E-AB4D37B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B0CE-4EBB-4ED9-AF29-51C3E997F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9C2E-F73F-4357-A9DF-2EDFCBEC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87BA-F782-4B02-8131-90004127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7C00-61B9-472A-99A1-897F62B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174B-BB2C-4F3A-99D1-7C64228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5972-DC34-417B-9A9E-D70BB953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1D34-8A32-4632-A946-9A675495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FAA93-712D-4E61-B56B-F5E13E22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0C2B-1F50-4994-8006-B990A0ED6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D9089-6941-4093-BD71-44F1B1F3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DD7FF-5FD5-4527-956E-6A291594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1BC5E-FD27-4ABC-AAF1-9208C7D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0B672-9F7E-433D-B63E-7417447C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1CE-C25E-4810-B7A8-9B14B924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C2EF-D4E2-41F6-BECD-B3973AC3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91BA3-007E-4C60-B6D0-D2263134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7D9C-E1E6-4A02-9270-E1F2541D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7448E-1E80-41D8-9EAA-31E6E5CC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CD92E-715C-4609-A955-A077C0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364B6-21C3-4021-A4C3-C935BC61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1A03-D6A1-4F9A-89BB-A9001358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500D-D0EA-4901-8108-ECE48596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8A3C4-0B37-4240-8ABB-F064B62B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652C-37A6-4AF1-A3E8-372D4FFA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7B1C-D32D-4942-A78E-B2AF4BA3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69CC4-651E-417C-90C7-5F7620B5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932D-867F-40ED-8EED-AD51E260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FF9B6-079D-4D5F-B10A-1B3D41ABC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F9756-7DB4-4A68-861F-7B113B95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1C47-9DE5-4F5D-B723-095CA5D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A5B5D-9310-4D85-88AB-CD4D0DC5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152A-766C-418A-84C2-DEB020D0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08278-F15E-4B10-A3D6-8A51CC49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F567-F40E-4C33-92F6-C27137C3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52BA-6DC7-4031-AFB6-8053861FF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50C9-6E63-4F54-AC01-E677F8A7A76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00CB-33B5-4A0F-A376-1A5D6246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8C27-86B9-48AC-AC53-8D8E3E78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A9CD-0B3A-4025-8B39-0C1771C3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C643-A50E-42ED-8A5C-02295AC5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488" y="2277857"/>
            <a:ext cx="9144000" cy="114154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assively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pen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nline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ourse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ystem for </a:t>
            </a:r>
            <a:b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en-US" sz="4000" dirty="0" err="1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Seerat</a:t>
            </a:r>
            <a:r>
              <a:rPr lang="en-US" sz="40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-Un-</a:t>
            </a:r>
            <a:r>
              <a:rPr lang="en-US" sz="4000" dirty="0" err="1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Nabi</a:t>
            </a:r>
            <a:endParaRPr lang="en-US" sz="4000" dirty="0">
              <a:solidFill>
                <a:srgbClr val="0033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A57E7-8ED2-4647-9E3E-B7A4FF2B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8" y="279465"/>
            <a:ext cx="1263333" cy="150020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492267C-5C6E-4F6C-A9AA-0B8E06D9A72C}"/>
              </a:ext>
            </a:extLst>
          </p:cNvPr>
          <p:cNvSpPr txBox="1">
            <a:spLocks/>
          </p:cNvSpPr>
          <p:nvPr/>
        </p:nvSpPr>
        <p:spPr>
          <a:xfrm>
            <a:off x="4146616" y="5749665"/>
            <a:ext cx="4265744" cy="91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100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Supervised By</a:t>
            </a:r>
            <a:endParaRPr lang="en-US" sz="2000" b="1" dirty="0">
              <a:solidFill>
                <a:srgbClr val="0033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Muhammad </a:t>
            </a:r>
            <a:r>
              <a:rPr lang="en-US" sz="2000" b="1" dirty="0" err="1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Sajid</a:t>
            </a:r>
            <a:r>
              <a:rPr lang="en-US" sz="2000" b="1" dirty="0">
                <a:solidFill>
                  <a:srgbClr val="0033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Qureshi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33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492267C-5C6E-4F6C-A9AA-0B8E06D9A72C}"/>
              </a:ext>
            </a:extLst>
          </p:cNvPr>
          <p:cNvSpPr txBox="1">
            <a:spLocks/>
          </p:cNvSpPr>
          <p:nvPr/>
        </p:nvSpPr>
        <p:spPr>
          <a:xfrm>
            <a:off x="3107755" y="3824010"/>
            <a:ext cx="6343466" cy="1757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Group Members</a:t>
            </a:r>
            <a:endParaRPr lang="en-US" spc="1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lvl="1"/>
            <a:r>
              <a:rPr lang="en-US" sz="1800" spc="1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Rida</a:t>
            </a:r>
            <a:r>
              <a:rPr lang="en-US" sz="1800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Fatima</a:t>
            </a:r>
          </a:p>
          <a:p>
            <a:pPr lvl="1"/>
            <a:r>
              <a:rPr lang="en-US" sz="1800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Fatima Gull</a:t>
            </a:r>
          </a:p>
          <a:p>
            <a:pPr lvl="1"/>
            <a:r>
              <a:rPr lang="en-US" sz="1800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Muhammad Usman</a:t>
            </a:r>
          </a:p>
          <a:p>
            <a:pPr lvl="1"/>
            <a:r>
              <a:rPr lang="en-US" sz="1800" spc="1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Rimsha</a:t>
            </a:r>
            <a:r>
              <a:rPr lang="en-US" sz="1800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sz="1800" spc="1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Javed</a:t>
            </a:r>
            <a:r>
              <a:rPr lang="en-US" sz="1800" spc="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17" y="481781"/>
            <a:ext cx="2220491" cy="1022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572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Non-Functional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59"/>
            <a:ext cx="10515600" cy="4792889"/>
          </a:xfrm>
        </p:spPr>
        <p:txBody>
          <a:bodyPr>
            <a:normAutofit/>
          </a:bodyPr>
          <a:lstStyle/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Performance Requirements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Quick Response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User Friendliness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Quality Attributes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Accessibility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00419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1504336"/>
            <a:ext cx="11661058" cy="4011562"/>
          </a:xfrm>
        </p:spPr>
        <p:txBody>
          <a:bodyPr/>
          <a:lstStyle/>
          <a:p>
            <a:r>
              <a:rPr lang="en-US" b="1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45392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29" y="469642"/>
            <a:ext cx="10304206" cy="59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1612490"/>
            <a:ext cx="11680722" cy="3864077"/>
          </a:xfrm>
        </p:spPr>
        <p:txBody>
          <a:bodyPr/>
          <a:lstStyle/>
          <a:p>
            <a:r>
              <a:rPr lang="en-US" b="1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3811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87203"/>
            <a:ext cx="5801033" cy="6770797"/>
          </a:xfrm>
        </p:spPr>
      </p:pic>
    </p:spTree>
    <p:extLst>
      <p:ext uri="{BB962C8B-B14F-4D97-AF65-F5344CB8AC3E}">
        <p14:creationId xmlns:p14="http://schemas.microsoft.com/office/powerpoint/2010/main" val="354339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CE6C2-F587-4AEA-A965-6F505D022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300"/>
                </a:solidFill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05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Work Load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Functional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Non-Functional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3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Block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Use Case </a:t>
            </a:r>
            <a:r>
              <a:rPr lang="en-US" b="1" dirty="0" smtClean="0"/>
              <a:t>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426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a typeface="Times New Roman" panose="02020603050405020304" pitchFamily="18" charset="0"/>
              </a:rPr>
              <a:t>A Learning and Testing System for </a:t>
            </a:r>
            <a:r>
              <a:rPr lang="en-US" i="1" dirty="0" err="1">
                <a:ea typeface="Times New Roman" panose="02020603050405020304" pitchFamily="18" charset="0"/>
              </a:rPr>
              <a:t>Seerat</a:t>
            </a:r>
            <a:r>
              <a:rPr lang="en-US" i="1" dirty="0">
                <a:ea typeface="Times New Roman" panose="02020603050405020304" pitchFamily="18" charset="0"/>
              </a:rPr>
              <a:t>-Un-</a:t>
            </a:r>
            <a:r>
              <a:rPr lang="en-US" i="1" dirty="0" err="1">
                <a:ea typeface="Times New Roman" panose="02020603050405020304" pitchFamily="18" charset="0"/>
              </a:rPr>
              <a:t>Nabi</a:t>
            </a:r>
            <a:r>
              <a:rPr lang="en-US" i="1" dirty="0">
                <a:ea typeface="Times New Roman" panose="02020603050405020304" pitchFamily="18" charset="0"/>
              </a:rPr>
              <a:t>(PBUH)</a:t>
            </a:r>
            <a:r>
              <a:rPr lang="en-US" dirty="0">
                <a:ea typeface="Times New Roman" panose="02020603050405020304" pitchFamily="18" charset="0"/>
              </a:rPr>
              <a:t>. It is a web-based application facilitating the distant learners of </a:t>
            </a:r>
            <a:r>
              <a:rPr lang="en-US" dirty="0" err="1">
                <a:ea typeface="Times New Roman" panose="02020603050405020304" pitchFamily="18" charset="0"/>
              </a:rPr>
              <a:t>Seerat</a:t>
            </a:r>
            <a:r>
              <a:rPr lang="en-US" dirty="0">
                <a:ea typeface="Times New Roman" panose="02020603050405020304" pitchFamily="18" charset="0"/>
              </a:rPr>
              <a:t>-Un-</a:t>
            </a:r>
            <a:r>
              <a:rPr lang="en-US" dirty="0" err="1">
                <a:ea typeface="Times New Roman" panose="02020603050405020304" pitchFamily="18" charset="0"/>
              </a:rPr>
              <a:t>Nabi</a:t>
            </a:r>
            <a:r>
              <a:rPr lang="en-US" dirty="0">
                <a:ea typeface="Times New Roman" panose="02020603050405020304" pitchFamily="18" charset="0"/>
              </a:rPr>
              <a:t>(PBUH). The software enables the learners to learn </a:t>
            </a:r>
            <a:r>
              <a:rPr lang="en-US" dirty="0" err="1">
                <a:ea typeface="Times New Roman" panose="02020603050405020304" pitchFamily="18" charset="0"/>
              </a:rPr>
              <a:t>Seerat</a:t>
            </a:r>
            <a:r>
              <a:rPr lang="en-US" dirty="0">
                <a:ea typeface="Times New Roman" panose="02020603050405020304" pitchFamily="18" charset="0"/>
              </a:rPr>
              <a:t>-Un-Nabi(PBUH) in a systematic way, on their own pace, beyond the geographical boundaries. The System will provide Authentic learning resources with references.</a:t>
            </a:r>
          </a:p>
        </p:txBody>
      </p:sp>
    </p:spTree>
    <p:extLst>
      <p:ext uri="{BB962C8B-B14F-4D97-AF65-F5344CB8AC3E}">
        <p14:creationId xmlns:p14="http://schemas.microsoft.com/office/powerpoint/2010/main" val="300095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962706"/>
          </a:xfrm>
        </p:spPr>
        <p:txBody>
          <a:bodyPr>
            <a:normAutofit/>
          </a:bodyPr>
          <a:lstStyle/>
          <a:p>
            <a:pPr marL="463550" indent="-4635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Need of an intelligent, integrated and automated learning environment for better understanding of the message 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(PBUH).</a:t>
            </a:r>
          </a:p>
          <a:p>
            <a:pPr marL="914400" lvl="1" indent="-450850">
              <a:buFont typeface="Wingdings" panose="05000000000000000000" pitchFamily="2" charset="2"/>
              <a:buChar char="§"/>
            </a:pPr>
            <a:r>
              <a:rPr lang="en-US" sz="2800" dirty="0"/>
              <a:t>Existence of no </a:t>
            </a:r>
            <a:r>
              <a:rPr lang="en-US" sz="2800" dirty="0">
                <a:solidFill>
                  <a:srgbClr val="C00000"/>
                </a:solidFill>
              </a:rPr>
              <a:t>Online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Computer Based Testing System </a:t>
            </a:r>
            <a:r>
              <a:rPr lang="en-US" sz="2800" dirty="0"/>
              <a:t>to test understanding of </a:t>
            </a:r>
            <a:r>
              <a:rPr lang="en-US" sz="2800" dirty="0" err="1"/>
              <a:t>Seerat</a:t>
            </a:r>
            <a:r>
              <a:rPr lang="en-US" sz="2800" dirty="0"/>
              <a:t>-Un-</a:t>
            </a:r>
            <a:r>
              <a:rPr lang="en-US" sz="2800" dirty="0" err="1"/>
              <a:t>Nabi</a:t>
            </a:r>
            <a:r>
              <a:rPr lang="en-US" sz="2800" dirty="0"/>
              <a:t>(PBUH).</a:t>
            </a:r>
          </a:p>
          <a:p>
            <a:pPr marL="914400" lvl="1" indent="-450850">
              <a:buFont typeface="Wingdings" panose="05000000000000000000" pitchFamily="2" charset="2"/>
              <a:buChar char="§"/>
            </a:pPr>
            <a:r>
              <a:rPr lang="en-US" sz="2800" dirty="0"/>
              <a:t>Unavailability of </a:t>
            </a:r>
            <a:r>
              <a:rPr lang="en-US" sz="2800" dirty="0">
                <a:solidFill>
                  <a:srgbClr val="C00000"/>
                </a:solidFill>
              </a:rPr>
              <a:t>Standardized Learning Content </a:t>
            </a:r>
            <a:r>
              <a:rPr lang="en-US" sz="2800" dirty="0"/>
              <a:t>to the learners</a:t>
            </a:r>
          </a:p>
          <a:p>
            <a:pPr marL="463550" indent="-4635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Need of support for </a:t>
            </a:r>
            <a:r>
              <a:rPr lang="en-US" dirty="0">
                <a:solidFill>
                  <a:srgbClr val="C00000"/>
                </a:solidFill>
              </a:rPr>
              <a:t>Self-Paced Learning </a:t>
            </a:r>
            <a:r>
              <a:rPr lang="en-US" dirty="0"/>
              <a:t>about Prophet(PBUH).</a:t>
            </a:r>
          </a:p>
          <a:p>
            <a:pPr marL="463550" indent="-4635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Need of </a:t>
            </a:r>
            <a:r>
              <a:rPr lang="en-US" dirty="0">
                <a:solidFill>
                  <a:srgbClr val="C00000"/>
                </a:solidFill>
              </a:rPr>
              <a:t>facilitation to the distant learners </a:t>
            </a:r>
            <a:r>
              <a:rPr lang="en-US" dirty="0"/>
              <a:t>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463550" indent="-4635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962706"/>
          </a:xfrm>
        </p:spPr>
        <p:txBody>
          <a:bodyPr>
            <a:normAutofit/>
          </a:bodyPr>
          <a:lstStyle/>
          <a:p>
            <a:pPr marL="463550" indent="-463550">
              <a:buFont typeface="Wingdings" panose="05000000000000000000" pitchFamily="2" charset="2"/>
              <a:buChar char="v"/>
            </a:pPr>
            <a:r>
              <a:rPr lang="en-US" dirty="0"/>
              <a:t>Provision of an </a:t>
            </a:r>
            <a:r>
              <a:rPr lang="en-US" dirty="0">
                <a:solidFill>
                  <a:srgbClr val="C00000"/>
                </a:solidFill>
              </a:rPr>
              <a:t>Online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Computer Based Testing System </a:t>
            </a:r>
            <a:r>
              <a:rPr lang="en-US" dirty="0"/>
              <a:t>to test understanding 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Standardized testing </a:t>
            </a:r>
            <a:r>
              <a:rPr lang="en-US" dirty="0"/>
              <a:t>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Self-Paced Learning </a:t>
            </a:r>
            <a:r>
              <a:rPr lang="en-US" dirty="0"/>
              <a:t>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US" dirty="0"/>
              <a:t>Provision of </a:t>
            </a:r>
            <a:r>
              <a:rPr lang="en-US" dirty="0">
                <a:solidFill>
                  <a:srgbClr val="C00000"/>
                </a:solidFill>
              </a:rPr>
              <a:t>Standardized Learning Content </a:t>
            </a:r>
            <a:r>
              <a:rPr lang="en-US" dirty="0"/>
              <a:t>to the learners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Facilitating the distant learners </a:t>
            </a:r>
            <a:r>
              <a:rPr lang="en-US" dirty="0"/>
              <a:t>of </a:t>
            </a:r>
            <a:r>
              <a:rPr lang="en-US" dirty="0" err="1"/>
              <a:t>Seerat</a:t>
            </a:r>
            <a:r>
              <a:rPr lang="en-US" dirty="0"/>
              <a:t>-Un-</a:t>
            </a:r>
            <a:r>
              <a:rPr lang="en-US" dirty="0" err="1"/>
              <a:t>Nabi</a:t>
            </a:r>
            <a:r>
              <a:rPr lang="en-US" dirty="0"/>
              <a:t>(PBUH)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endParaRPr lang="en-US" dirty="0"/>
          </a:p>
          <a:p>
            <a:pPr marL="463550" indent="-4635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59"/>
            <a:ext cx="4245077" cy="4792889"/>
          </a:xfrm>
        </p:spPr>
        <p:txBody>
          <a:bodyPr>
            <a:normAutofit fontScale="85000" lnSpcReduction="20000"/>
          </a:bodyPr>
          <a:lstStyle/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Define Course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Course Offering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Learner’s Registration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Course Joining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Learner’s Performance Evaluation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Learner’s Progress Monitoring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GB" sz="2800" b="1" dirty="0"/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 txBox="1">
            <a:spLocks/>
          </p:cNvSpPr>
          <p:nvPr/>
        </p:nvSpPr>
        <p:spPr>
          <a:xfrm>
            <a:off x="5970639" y="1555659"/>
            <a:ext cx="5383161" cy="4792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Interactive Learning 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Peer Review Assignment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Result Compilation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Learner’s Feedback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E-Certificate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559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Distribution</a:t>
            </a:r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4" y="1370642"/>
            <a:ext cx="11077392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A738-E574-41EE-B534-61799295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Functional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968" y="1432936"/>
            <a:ext cx="4658032" cy="5136558"/>
          </a:xfrm>
        </p:spPr>
        <p:txBody>
          <a:bodyPr>
            <a:normAutofit fontScale="92500" lnSpcReduction="20000"/>
          </a:bodyPr>
          <a:lstStyle/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Course Definition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Course Offering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Learner’s Registration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Course Joining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Learner’s Progress Monitoring</a:t>
            </a:r>
            <a:endParaRPr lang="en-US" dirty="0"/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Learner’s Performance Evaluation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endParaRPr lang="en-GB" dirty="0"/>
          </a:p>
          <a:p>
            <a:pPr marL="463550" indent="-4635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975D3-A50E-432B-BEBE-62FE80981978}"/>
              </a:ext>
            </a:extLst>
          </p:cNvPr>
          <p:cNvSpPr txBox="1">
            <a:spLocks/>
          </p:cNvSpPr>
          <p:nvPr/>
        </p:nvSpPr>
        <p:spPr>
          <a:xfrm>
            <a:off x="6926826" y="1563329"/>
            <a:ext cx="4498258" cy="48473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Interactive Learning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sz="2500" dirty="0"/>
              <a:t>Practice &amp; Graded Tests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sz="2500" dirty="0"/>
              <a:t>Peer Review Assignment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sz="2500" dirty="0"/>
              <a:t>Automated Comments on the Result(doubt)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Result Compilation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en-GB" dirty="0"/>
              <a:t>E-Certificate</a:t>
            </a:r>
          </a:p>
        </p:txBody>
      </p:sp>
    </p:spTree>
    <p:extLst>
      <p:ext uri="{BB962C8B-B14F-4D97-AF65-F5344CB8AC3E}">
        <p14:creationId xmlns:p14="http://schemas.microsoft.com/office/powerpoint/2010/main" val="12070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275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Bell MT</vt:lpstr>
      <vt:lpstr>Calibri</vt:lpstr>
      <vt:lpstr>Calibri Light</vt:lpstr>
      <vt:lpstr>Linux Biolinum</vt:lpstr>
      <vt:lpstr>Times New Roman</vt:lpstr>
      <vt:lpstr>Wingdings</vt:lpstr>
      <vt:lpstr>Office Theme</vt:lpstr>
      <vt:lpstr>Massively Open Online Course System for  Seerat-Un-Nabi</vt:lpstr>
      <vt:lpstr>Contents</vt:lpstr>
      <vt:lpstr>Contents(Cont.)</vt:lpstr>
      <vt:lpstr>Introduction</vt:lpstr>
      <vt:lpstr>Problem</vt:lpstr>
      <vt:lpstr>Solution</vt:lpstr>
      <vt:lpstr>Features</vt:lpstr>
      <vt:lpstr>Work Load Distribution</vt:lpstr>
      <vt:lpstr>Functional Requirements</vt:lpstr>
      <vt:lpstr>Non-Functional Requirements</vt:lpstr>
      <vt:lpstr>Block Diagram</vt:lpstr>
      <vt:lpstr>PowerPoint Presentation</vt:lpstr>
      <vt:lpstr>Use Case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Muhammad Ishtiaq</dc:creator>
  <cp:lastModifiedBy>Hi</cp:lastModifiedBy>
  <cp:revision>188</cp:revision>
  <dcterms:created xsi:type="dcterms:W3CDTF">2019-09-26T06:47:25Z</dcterms:created>
  <dcterms:modified xsi:type="dcterms:W3CDTF">2022-05-08T19:50:35Z</dcterms:modified>
</cp:coreProperties>
</file>