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9" r:id="rId9"/>
    <p:sldId id="263" r:id="rId10"/>
    <p:sldId id="264" r:id="rId11"/>
    <p:sldId id="271" r:id="rId12"/>
    <p:sldId id="268" r:id="rId13"/>
    <p:sldId id="272" r:id="rId14"/>
    <p:sldId id="274" r:id="rId15"/>
    <p:sldId id="265" r:id="rId16"/>
    <p:sldId id="276" r:id="rId17"/>
    <p:sldId id="273" r:id="rId18"/>
    <p:sldId id="27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5" autoAdjust="0"/>
  </p:normalViewPr>
  <p:slideViewPr>
    <p:cSldViewPr snapToGrid="0">
      <p:cViewPr varScale="1">
        <p:scale>
          <a:sx n="48" d="100"/>
          <a:sy n="48" d="100"/>
        </p:scale>
        <p:origin x="1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129B6-86F3-44CC-98BF-F64EB39335E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8D7C8-25AA-4955-BE9D-F0443474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8D7C8-25AA-4955-BE9D-F04434743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8D7C8-25AA-4955-BE9D-F04434743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73B0-3C61-9431-1907-92D457946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88C43-848C-524E-AB10-CFA047EE2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1F546-2233-62CB-D90F-CD940503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EF-73B5-4B69-8A86-5CF5E51B7D7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3082-362B-C2B3-4170-7852B71D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4A42-7F75-469C-B46E-AB461564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905E-8490-4FFF-8466-DAAC0D504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5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4B70-2534-1556-0B69-28DBC97E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90D32-012D-8ECA-241A-8ECA6B4EE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CF42-25F8-40E7-566D-6204A628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EF-73B5-4B69-8A86-5CF5E51B7D7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3AC5-B57F-637C-52ED-F8E1C24A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1771-A520-18B1-FCE2-BC2EC0F4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905E-8490-4FFF-8466-DAAC0D504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03D5B-D83A-D5E5-9C1C-1008A67A4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BC3C9-0783-BFC7-08C5-D41232FEF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0BED-73E3-6A60-79C3-01953998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EF-73B5-4B69-8A86-5CF5E51B7D7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A80D8-6B32-E0DA-2A48-4A5FC006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01081-3F2C-6759-95BA-84128323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905E-8490-4FFF-8466-DAAC0D504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3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CF25-8C68-0868-B40F-B7D5BDDC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88F6-FDFC-A286-6A08-39975D76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6429A-F932-D92D-BE1F-43472E85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EF-73B5-4B69-8A86-5CF5E51B7D7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3B4D-FA21-09F8-78E6-182FD856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8167-F678-D4A3-77C3-76206815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905E-8490-4FFF-8466-DAAC0D504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BB6B-4098-E146-1C90-0C628A6B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A48D5-7623-D4F9-EFC0-816F5F938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A100-F12E-7A37-9A3D-DC67D965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EF-73B5-4B69-8A86-5CF5E51B7D7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D1DC-63F5-EADE-C45B-CA7C10C0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D2D6-E095-8935-8D3A-AD50B6F8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905E-8490-4FFF-8466-DAAC0D504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4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9840-686C-2823-8A30-2C0AC463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7603-535B-22F7-E4FD-98E9AF395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D6A3C-53F9-A7DB-A194-AF2617C4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69DB-38BF-8DC1-D42C-BAFA5678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EF-73B5-4B69-8A86-5CF5E51B7D7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46E95-FA2C-158A-6E66-3B38B8F4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12857-9C28-AD19-55C6-36E0C2B6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905E-8490-4FFF-8466-DAAC0D504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5AC6-B518-FDD8-37C6-3FD97C42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B615A-4F61-BF08-A89B-9BC74FDBD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07D47-3B37-4A18-9C70-ACCC7399F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39468-440A-9E20-D35A-07ABE195B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05423-AAE4-C5A4-C48B-6D335FFB9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60A44-1406-BCFB-0BAC-6CB756DD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EF-73B5-4B69-8A86-5CF5E51B7D7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03CE6-6801-05A3-8E44-2BC09C68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0C035-BDE0-C4A5-C5B8-6ED69DBD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905E-8490-4FFF-8466-DAAC0D504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8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ECDD-9FA6-93D9-9FAF-7E9398BF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D20B9-0F76-CF3D-A86E-EDCB2981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EF-73B5-4B69-8A86-5CF5E51B7D7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DDCD0-8863-4DC8-198D-74BE0AC0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FA515-F9AC-C601-3FC1-536CE2AC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905E-8490-4FFF-8466-DAAC0D504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E84FC-52E7-238B-76ED-278608B6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EF-73B5-4B69-8A86-5CF5E51B7D7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20BDC-633F-DABD-A32E-F4ED2690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0DE91-9D87-342B-7849-7400415F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905E-8490-4FFF-8466-DAAC0D504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4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5F64-CA47-4A28-0A2A-ED79711C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68B4-3CC1-5BAB-48A5-58A936C4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86294-2EBC-13E5-4DF7-2C4788E10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E146C-88E7-27C8-AC33-7FEDC339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EF-73B5-4B69-8A86-5CF5E51B7D7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BE2EE-C2A6-89BF-D440-2B848760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DDF58-E702-EFEA-A5CA-E76B3ABC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905E-8490-4FFF-8466-DAAC0D504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2624-A739-AA24-BE26-045DA42E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B6887-6444-0296-640F-36FB8C6A1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54655-668E-646D-AD95-C3C04A100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75B25-D89C-75F9-DA06-E6BACC1F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EF-73B5-4B69-8A86-5CF5E51B7D7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C20EB-1745-A0A7-9C7D-7D8CECE2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556A2-AAF7-41D1-D97F-C43CD20A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905E-8490-4FFF-8466-DAAC0D504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1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01829-0F87-775D-1EF3-B56FD988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3A374-68A8-11B2-38C9-490A1BC8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298-26E6-A0D5-78CC-2833DD441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D4EF-73B5-4B69-8A86-5CF5E51B7D7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6CCF-B638-94C6-85BC-7403041F8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CB9F-F551-2D95-26A2-8E1DE1093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9905E-8490-4FFF-8466-DAAC0D504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sort-a-treeset-with-user-defined-objects-in-java/" TargetMode="External"/><Relationship Id="rId2" Type="http://schemas.openxmlformats.org/officeDocument/2006/relationships/hyperlink" Target="https://coderspacket.com/to-create-a-simple-song-playlist-using-linked-list-in-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java-programming/treeset" TargetMode="External"/><Relationship Id="rId4" Type="http://schemas.openxmlformats.org/officeDocument/2006/relationships/hyperlink" Target="https://www.freecodecamp.org/news/priority-queue-implementation-in-jav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D7D4-864F-226F-E0DA-39CEF1537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6E201-2BB0-AFD3-6DD4-BEF07FC6A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Haifa Almutairi, Fatima Alobayah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2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84E6C-064D-701D-E17B-2D02BC28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2" y="548640"/>
            <a:ext cx="9088118" cy="5998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DB15A1-5A4A-D661-D1B6-4460F7671C5A}"/>
              </a:ext>
            </a:extLst>
          </p:cNvPr>
          <p:cNvSpPr txBox="1"/>
          <p:nvPr/>
        </p:nvSpPr>
        <p:spPr>
          <a:xfrm>
            <a:off x="9631680" y="436880"/>
            <a:ext cx="226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*tree set ordered by number of plays 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2864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A515-6867-8F8E-66D2-D9C25F377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280" y="1972945"/>
            <a:ext cx="9174480" cy="14560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/>
              <a:t>Implementing Linked List</a:t>
            </a:r>
          </a:p>
        </p:txBody>
      </p:sp>
    </p:spTree>
    <p:extLst>
      <p:ext uri="{BB962C8B-B14F-4D97-AF65-F5344CB8AC3E}">
        <p14:creationId xmlns:p14="http://schemas.microsoft.com/office/powerpoint/2010/main" val="355290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61E724-4157-A6D9-4F75-FC68429A7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8" y="134851"/>
            <a:ext cx="9126224" cy="578248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3E6603-BE45-DA6D-D1A2-82B5E467B984}"/>
              </a:ext>
            </a:extLst>
          </p:cNvPr>
          <p:cNvSpPr txBox="1">
            <a:spLocks/>
          </p:cNvSpPr>
          <p:nvPr/>
        </p:nvSpPr>
        <p:spPr>
          <a:xfrm>
            <a:off x="8595360" y="413385"/>
            <a:ext cx="3220720" cy="522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 the data from the tree set to a linked list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items to the linked list. Display the new playlist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PlaynextSong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Shows the user the currently playing song allow them to play the next one by entering 1, or stop by entering 0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DF7B-2BA9-F264-53F5-6A0DCB43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007"/>
            <a:ext cx="11879436" cy="56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A515-6867-8F8E-66D2-D9C25F377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972945"/>
            <a:ext cx="10332720" cy="14560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/>
              <a:t>Implementing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52740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0894-4EF0-DF68-AE27-DB9A0B6E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39065"/>
            <a:ext cx="11699240" cy="2634615"/>
          </a:xfrm>
        </p:spPr>
        <p:txBody>
          <a:bodyPr/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the data from the linked list into a new Priority queue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songs to the queue, then display the elements in the queue with the priority of each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the user the currently playing song allow them to play the next one by entering 1, or add a song of their choice by entering 2, or stop by entering 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5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E0C86D-0FEC-785E-95B9-E20154ED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10090" cy="629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92562F-CFC1-6534-BE8D-E7ADF3827826}"/>
              </a:ext>
            </a:extLst>
          </p:cNvPr>
          <p:cNvSpPr txBox="1"/>
          <p:nvPr/>
        </p:nvSpPr>
        <p:spPr>
          <a:xfrm>
            <a:off x="8514080" y="558800"/>
            <a:ext cx="3566160" cy="364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the data from the linked list into a new Priority queue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songs to the queue, then display the elements in the queue with the priority of each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the user the currently playing song allow them to play the next one by entering 1, or add a song of their choice by entering 2, or stop by entering 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5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36A81-5669-489B-1E63-59A67739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960881"/>
            <a:ext cx="8686799" cy="32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9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CE5304-4CDA-2F21-9CEE-8ED160AD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594"/>
            <a:ext cx="12090400" cy="60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3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FAA3-9042-62EE-D0F2-1F7FB14B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   A Simple Song Playlist Using Linked list in Java | </a:t>
            </a:r>
            <a:r>
              <a:rPr lang="en-US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abhijeetvermayash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 (coderspacket.com)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https://www.geeksforgeeks.org/how-to-sort-a-treeset-with-user-defined-objects-in-java/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https://www.freecodecamp.org/news/priority-queue-implementation-in-java/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https://www.programiz.com/java-programming/treeset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81EF1-7D1A-51B3-A4A8-0105B2BE7767}"/>
              </a:ext>
            </a:extLst>
          </p:cNvPr>
          <p:cNvSpPr txBox="1"/>
          <p:nvPr/>
        </p:nvSpPr>
        <p:spPr>
          <a:xfrm>
            <a:off x="838200" y="548640"/>
            <a:ext cx="777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Coding Resources:  </a:t>
            </a:r>
          </a:p>
        </p:txBody>
      </p:sp>
    </p:spTree>
    <p:extLst>
      <p:ext uri="{BB962C8B-B14F-4D97-AF65-F5344CB8AC3E}">
        <p14:creationId xmlns:p14="http://schemas.microsoft.com/office/powerpoint/2010/main" val="266546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271-5583-CC25-63A2-82E7359E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Tree-set </a:t>
            </a:r>
            <a:br>
              <a:rPr lang="en-US" dirty="0"/>
            </a:br>
            <a:r>
              <a:rPr lang="en-US" dirty="0"/>
              <a:t>		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F845C5-81DD-471D-024F-A4BF5CE4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65" y="3246120"/>
            <a:ext cx="5183069" cy="274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9A2FF6-8809-F2C9-50F1-464C2BFD3F62}"/>
              </a:ext>
            </a:extLst>
          </p:cNvPr>
          <p:cNvSpPr txBox="1"/>
          <p:nvPr/>
        </p:nvSpPr>
        <p:spPr>
          <a:xfrm>
            <a:off x="762000" y="1574800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Implements of sorted set, data stored in tree</a:t>
            </a:r>
          </a:p>
          <a:p>
            <a:pPr marL="285750" indent="-285750">
              <a:buFontTx/>
              <a:buChar char="-"/>
            </a:pPr>
            <a:r>
              <a:rPr lang="en-US" dirty="0"/>
              <a:t>Natural order </a:t>
            </a:r>
          </a:p>
          <a:p>
            <a:r>
              <a:rPr lang="en-US" dirty="0"/>
              <a:t>      tree traversal (in-order) , </a:t>
            </a:r>
          </a:p>
          <a:p>
            <a:r>
              <a:rPr lang="en-US" dirty="0"/>
              <a:t>      String (alphabetical order) </a:t>
            </a:r>
          </a:p>
          <a:p>
            <a:r>
              <a:rPr lang="en-US" dirty="0"/>
              <a:t>      numbers (lowest to highest) </a:t>
            </a:r>
          </a:p>
          <a:p>
            <a:r>
              <a:rPr lang="en-US" dirty="0"/>
              <a:t>-  You can use comparator to change the order  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AA937-B702-97AD-DE84-671D8A139C26}"/>
              </a:ext>
            </a:extLst>
          </p:cNvPr>
          <p:cNvSpPr txBox="1"/>
          <p:nvPr/>
        </p:nvSpPr>
        <p:spPr>
          <a:xfrm>
            <a:off x="1076960" y="3708400"/>
            <a:ext cx="392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 duplicates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2B7A-B375-B90E-AF3F-E436C96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LinkedList </a:t>
            </a:r>
          </a:p>
        </p:txBody>
      </p:sp>
      <p:pic>
        <p:nvPicPr>
          <p:cNvPr id="2050" name="Picture 2" descr="Linked List Data Structure - GeeksforGeeks">
            <a:extLst>
              <a:ext uri="{FF2B5EF4-FFF2-40B4-BE49-F238E27FC236}">
                <a16:creationId xmlns:a16="http://schemas.microsoft.com/office/drawing/2014/main" id="{B9C7223D-D75B-C724-B23D-F1A0EB93F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83" y="4883150"/>
            <a:ext cx="72294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A8388-B4B9-D8D3-648F-18590BF9469D}"/>
              </a:ext>
            </a:extLst>
          </p:cNvPr>
          <p:cNvSpPr txBox="1"/>
          <p:nvPr/>
        </p:nvSpPr>
        <p:spPr>
          <a:xfrm>
            <a:off x="965200" y="1690688"/>
            <a:ext cx="4714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 Is an implementation of list interface </a:t>
            </a:r>
          </a:p>
          <a:p>
            <a:r>
              <a:rPr lang="en-US" dirty="0"/>
              <a:t>-    Each node is linked to the next node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Maintains insertion order </a:t>
            </a:r>
          </a:p>
          <a:p>
            <a:pPr marL="285750" indent="-285750">
              <a:buFontTx/>
              <a:buChar char="-"/>
            </a:pPr>
            <a:r>
              <a:rPr lang="en-US" dirty="0"/>
              <a:t> allows duplicates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0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F997-018B-F314-E430-1F902769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93AC0-2F90-B31D-AF76-F0344925E482}"/>
              </a:ext>
            </a:extLst>
          </p:cNvPr>
          <p:cNvSpPr txBox="1"/>
          <p:nvPr/>
        </p:nvSpPr>
        <p:spPr>
          <a:xfrm>
            <a:off x="1005840" y="1798320"/>
            <a:ext cx="3586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type of queue each element is associated with a priority value</a:t>
            </a:r>
          </a:p>
          <a:p>
            <a:endParaRPr lang="en-US" dirty="0"/>
          </a:p>
          <a:p>
            <a:r>
              <a:rPr lang="en-US" dirty="0"/>
              <a:t> - Orders elements based on priority value, not insertion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top element(first out) is the one with the highest priority 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B9665-CA54-A31E-8900-E7032CF8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25" y="2076768"/>
            <a:ext cx="5248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0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0CF-A70A-567E-1058-339FD827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64C94-2733-FB5F-4F7E-3156DD024A06}"/>
              </a:ext>
            </a:extLst>
          </p:cNvPr>
          <p:cNvSpPr txBox="1"/>
          <p:nvPr/>
        </p:nvSpPr>
        <p:spPr>
          <a:xfrm>
            <a:off x="744220" y="1470145"/>
            <a:ext cx="10703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 players need to group songs in different playlists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 playlist is just a dataset, for example a set of song or video objects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we can use </a:t>
            </a:r>
            <a:r>
              <a:rPr lang="en-US" dirty="0">
                <a:solidFill>
                  <a:srgbClr val="FF0000"/>
                </a:solidFill>
              </a:rPr>
              <a:t>tree sets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priority que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linked lists</a:t>
            </a:r>
            <a:r>
              <a:rPr lang="en-US" dirty="0"/>
              <a:t> to create , organize, and play these playlists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		EXAMPLES:  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AB51D-FE82-D3AF-4D1B-18BF2E4E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9" y="3429000"/>
            <a:ext cx="2982765" cy="297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3F7C97-E2E4-54FD-167F-873678C10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164" y="3429000"/>
            <a:ext cx="4425700" cy="32500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00591F-3159-4722-ED87-FC17C027A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316"/>
          <a:stretch/>
        </p:blipFill>
        <p:spPr>
          <a:xfrm>
            <a:off x="8059550" y="4056761"/>
            <a:ext cx="2939753" cy="26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377FC8-DA94-9CFF-BB42-9AA8D7DFB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1" y="0"/>
            <a:ext cx="102491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79ED3-550A-108F-29FB-92FA9B412E47}"/>
              </a:ext>
            </a:extLst>
          </p:cNvPr>
          <p:cNvSpPr txBox="1"/>
          <p:nvPr/>
        </p:nvSpPr>
        <p:spPr>
          <a:xfrm>
            <a:off x="8971280" y="335280"/>
            <a:ext cx="2865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 Song class: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(string)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artist name (string)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number of streams (int) 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length of the song (int),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priority(int)  </a:t>
            </a:r>
          </a:p>
        </p:txBody>
      </p:sp>
    </p:spTree>
    <p:extLst>
      <p:ext uri="{BB962C8B-B14F-4D97-AF65-F5344CB8AC3E}">
        <p14:creationId xmlns:p14="http://schemas.microsoft.com/office/powerpoint/2010/main" val="79412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3B6F6F-F74A-1683-5E0E-5304F5CEE93D}"/>
              </a:ext>
            </a:extLst>
          </p:cNvPr>
          <p:cNvSpPr txBox="1"/>
          <p:nvPr/>
        </p:nvSpPr>
        <p:spPr>
          <a:xfrm>
            <a:off x="8900160" y="188291"/>
            <a:ext cx="2773680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Make comparator classes for each attribute to sort the song objects by any attribute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F8F70-874F-BCE5-3C9B-CC910A9AE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3" y="188292"/>
            <a:ext cx="6960727" cy="3168444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BFB95A-5358-A60C-EBD4-D21C2AC1C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13" y="2869251"/>
            <a:ext cx="8151187" cy="3903149"/>
          </a:xfrm>
          <a:prstGeom prst="rect">
            <a:avLst/>
          </a:prstGeom>
          <a:ln>
            <a:solidFill>
              <a:srgbClr val="FFC000">
                <a:alpha val="65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83432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A515-6867-8F8E-66D2-D9C25F377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280" y="1972945"/>
            <a:ext cx="9174480" cy="14560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/>
              <a:t>Implementing tree set </a:t>
            </a:r>
          </a:p>
        </p:txBody>
      </p:sp>
    </p:spTree>
    <p:extLst>
      <p:ext uri="{BB962C8B-B14F-4D97-AF65-F5344CB8AC3E}">
        <p14:creationId xmlns:p14="http://schemas.microsoft.com/office/powerpoint/2010/main" val="397079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51720-62B5-D04D-C4DC-6F74D110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742"/>
            <a:ext cx="12192000" cy="63705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F15A-C21D-2A49-54F1-60B3351C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3255" y="1"/>
            <a:ext cx="5328745" cy="1660634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Make a class that imports Tree Set , Linked list , and Priority Que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 tree set using comparator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 song objects ,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add them , display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CEA4AF-821C-81B9-451A-0BF4CE0FBF01}"/>
              </a:ext>
            </a:extLst>
          </p:cNvPr>
          <p:cNvSpPr/>
          <p:nvPr/>
        </p:nvSpPr>
        <p:spPr>
          <a:xfrm>
            <a:off x="4968240" y="1492469"/>
            <a:ext cx="2824480" cy="546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504</Words>
  <Application>Microsoft Office PowerPoint</Application>
  <PresentationFormat>Widescreen</PresentationFormat>
  <Paragraphs>67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Symbol</vt:lpstr>
      <vt:lpstr>Times New Roman</vt:lpstr>
      <vt:lpstr>Office Theme</vt:lpstr>
      <vt:lpstr>Data Structures project</vt:lpstr>
      <vt:lpstr>Tree-set     </vt:lpstr>
      <vt:lpstr>LinkedList </vt:lpstr>
      <vt:lpstr>Priority queue</vt:lpstr>
      <vt:lpstr>Project Idea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project</dc:title>
  <dc:creator>Fatima Alobayah</dc:creator>
  <cp:lastModifiedBy>Fatima Alobayah</cp:lastModifiedBy>
  <cp:revision>8</cp:revision>
  <dcterms:created xsi:type="dcterms:W3CDTF">2022-05-06T12:32:05Z</dcterms:created>
  <dcterms:modified xsi:type="dcterms:W3CDTF">2022-05-08T08:06:32Z</dcterms:modified>
</cp:coreProperties>
</file>