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70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2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7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07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40E-4334-4EE2-A2EF-F0EC94B7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1" y="327903"/>
            <a:ext cx="8596668" cy="1331487"/>
          </a:xfrm>
        </p:spPr>
        <p:txBody>
          <a:bodyPr/>
          <a:lstStyle/>
          <a:p>
            <a:pPr algn="l"/>
            <a:r>
              <a:rPr lang="en-US" b="1" dirty="0"/>
              <a:t>FEATURE EXTRACTION OF BOTH PHISHING AND LEGITIMATE URLS: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2F7F-7355-4B1D-A5F0-5A4525CF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191" y="1864147"/>
            <a:ext cx="8596668" cy="48828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Imported necessary libraries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URLs in text form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Made a class of Feature Extraction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Made necessary functions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features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features in numeric form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csv format as extracted URLs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*Note we have used  representation ‘1’ for phishing and ‘0’ for legitimate URLs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4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3BD2E-6017-42EE-8AC1-1EBC5C59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1036939"/>
            <a:ext cx="11743346" cy="41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C68BFD-C9B2-4B74-87F9-F5B323AE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2" y="908205"/>
            <a:ext cx="11065415" cy="56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38DE5-4B05-42D8-97FD-A9B68CCD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797735"/>
            <a:ext cx="10650827" cy="54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2655-9196-4D5C-AB70-241DFACA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6" y="1970842"/>
            <a:ext cx="8596668" cy="68341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PREDICTING RESULT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8A4AE-34E3-4E29-9D72-30C0C6284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76"/>
          <a:stretch/>
        </p:blipFill>
        <p:spPr>
          <a:xfrm>
            <a:off x="482026" y="3030383"/>
            <a:ext cx="10655468" cy="14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1CD9-8DEC-4067-A59F-DD9091E8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46680"/>
            <a:ext cx="8596668" cy="109877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IMPLEMENTATION:</a:t>
            </a:r>
            <a:br>
              <a:rPr lang="en-US" b="1" dirty="0"/>
            </a:br>
            <a:r>
              <a:rPr lang="en-US" b="1" dirty="0"/>
              <a:t>READING: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9BF-7F03-493C-9BE7-6C7C0BE5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22148"/>
            <a:ext cx="8477434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A833-202E-471F-BFD3-94D4E97A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4" y="-490198"/>
            <a:ext cx="8596668" cy="1310523"/>
          </a:xfrm>
        </p:spPr>
        <p:txBody>
          <a:bodyPr/>
          <a:lstStyle/>
          <a:p>
            <a:pPr algn="l"/>
            <a:r>
              <a:rPr lang="en-US" b="1" dirty="0"/>
              <a:t>CLASS for feature extraction: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471E6-4D07-44F7-B63A-CD0897382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13" b="1870"/>
          <a:stretch/>
        </p:blipFill>
        <p:spPr>
          <a:xfrm>
            <a:off x="845257" y="820325"/>
            <a:ext cx="8130448" cy="75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A8340-DED5-4A4C-A76D-EB6433E4B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1"/>
          <a:stretch/>
        </p:blipFill>
        <p:spPr>
          <a:xfrm>
            <a:off x="845257" y="2552055"/>
            <a:ext cx="9565684" cy="3231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62EB67-474E-47D9-B362-C2DCA56BF25D}"/>
              </a:ext>
            </a:extLst>
          </p:cNvPr>
          <p:cNvSpPr txBox="1">
            <a:spLocks/>
          </p:cNvSpPr>
          <p:nvPr/>
        </p:nvSpPr>
        <p:spPr>
          <a:xfrm>
            <a:off x="757234" y="1110774"/>
            <a:ext cx="8596668" cy="1310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NECESSARY FUNCTIONS:</a:t>
            </a:r>
          </a:p>
        </p:txBody>
      </p:sp>
    </p:spTree>
    <p:extLst>
      <p:ext uri="{BB962C8B-B14F-4D97-AF65-F5344CB8AC3E}">
        <p14:creationId xmlns:p14="http://schemas.microsoft.com/office/powerpoint/2010/main" val="15774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ED3D3-D84E-449E-B67E-74E8727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2" y="538679"/>
            <a:ext cx="9990434" cy="2902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D18A8-96B6-4FA9-B187-83257598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2" y="3570756"/>
            <a:ext cx="9990434" cy="27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1DE-D40A-4489-ABEB-EF8F205B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3" y="364285"/>
            <a:ext cx="8596668" cy="8604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Feature EXTRACTION: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E267-66DE-403B-BC11-610149CE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5" y="1224685"/>
            <a:ext cx="10362044" cy="44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4603C-DEF8-41BE-A5F7-F5AFF7BF8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07"/>
          <a:stretch/>
        </p:blipFill>
        <p:spPr>
          <a:xfrm>
            <a:off x="491111" y="1356304"/>
            <a:ext cx="7419975" cy="2009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1BB6B-05BA-4C6C-B8E7-C654DFFA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1" y="3607451"/>
            <a:ext cx="7419975" cy="247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2B60B9-A1A1-4240-868E-A4EF17E9002C}"/>
              </a:ext>
            </a:extLst>
          </p:cNvPr>
          <p:cNvSpPr txBox="1">
            <a:spLocks/>
          </p:cNvSpPr>
          <p:nvPr/>
        </p:nvSpPr>
        <p:spPr>
          <a:xfrm>
            <a:off x="375494" y="683998"/>
            <a:ext cx="8596668" cy="8604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/>
              <a:t>Feature EXTRACTION: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620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6D42-D50F-4B44-95E6-11336A5C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0253"/>
            <a:ext cx="8596668" cy="860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MAKING DATAFRAME &amp; STORING IN CSV: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454C3-EF0B-4F40-996C-8B92B0FB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22797"/>
            <a:ext cx="10173909" cy="359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9C3DC-A966-4ADE-A6DB-9A054EFE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5293161"/>
            <a:ext cx="10173908" cy="6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C1B0-2836-4E92-ACB1-1FCEB364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8385"/>
            <a:ext cx="8596668" cy="1340365"/>
          </a:xfrm>
        </p:spPr>
        <p:txBody>
          <a:bodyPr/>
          <a:lstStyle/>
          <a:p>
            <a:pPr algn="l"/>
            <a:r>
              <a:rPr lang="en-US" b="1" dirty="0"/>
              <a:t>IMPLEMENTATION OF RANDOM FOREST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4C30-E52F-47C7-AFFC-84E6FB0F3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53"/>
          <a:stretch/>
        </p:blipFill>
        <p:spPr>
          <a:xfrm>
            <a:off x="677335" y="3100933"/>
            <a:ext cx="9661793" cy="17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7B40-399A-42CC-8E21-519E9CA6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7" y="534498"/>
            <a:ext cx="8596668" cy="67453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DATA PRE-PROCESSING: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9D0B4-A1A3-4EE9-95E3-C98BC30B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2" y="1366997"/>
            <a:ext cx="9144000" cy="1307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C4475-45E8-4E88-BDFC-B508E3A2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2" y="3066726"/>
            <a:ext cx="9144000" cy="29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32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93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FEATURE EXTRACTION OF BOTH PHISHING AND LEGITIMATE URLS:</vt:lpstr>
      <vt:lpstr>IMPLEMENTATION: READING:</vt:lpstr>
      <vt:lpstr>CLASS for feature extraction:</vt:lpstr>
      <vt:lpstr>PowerPoint Presentation</vt:lpstr>
      <vt:lpstr>Feature EXTRACTION:</vt:lpstr>
      <vt:lpstr>PowerPoint Presentation</vt:lpstr>
      <vt:lpstr>MAKING DATAFRAME &amp; STORING IN CSV:</vt:lpstr>
      <vt:lpstr>IMPLEMENTATION OF RANDOM FOREST ALGORITHM:</vt:lpstr>
      <vt:lpstr>DATA PRE-PROCESSING:</vt:lpstr>
      <vt:lpstr>PowerPoint Presentation</vt:lpstr>
      <vt:lpstr>PowerPoint Presentation</vt:lpstr>
      <vt:lpstr>PowerPoint Presentation</vt:lpstr>
      <vt:lpstr>PREDICTING RESULT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WORKING:</dc:title>
  <dc:creator>Syeda Fatima Navaid</dc:creator>
  <cp:lastModifiedBy>Syeda Fatima Navaid</cp:lastModifiedBy>
  <cp:revision>6</cp:revision>
  <dcterms:created xsi:type="dcterms:W3CDTF">2020-01-12T17:21:56Z</dcterms:created>
  <dcterms:modified xsi:type="dcterms:W3CDTF">2020-02-16T16:22:24Z</dcterms:modified>
</cp:coreProperties>
</file>