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Fátima gissel girón Osorio </a:t>
            </a:r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>
            <a:off x="1014608" y="3664823"/>
            <a:ext cx="998567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Bachillerato en ciencias y letras con orientación en computación 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7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Centro de salud, villa nueva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consulta de medicina general para adultos, adulto mayor y pediátrica; también se realizan procedimientos como: extracción de uñas, lavado de oído y nebulización, entre otros</a:t>
            </a:r>
            <a:r>
              <a:rPr lang="es-G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19" y="3717034"/>
            <a:ext cx="6491092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4901"/>
          </a:xfrm>
        </p:spPr>
        <p:txBody>
          <a:bodyPr/>
          <a:lstStyle/>
          <a:p>
            <a:r>
              <a:rPr lang="es-GT" dirty="0" smtClean="0"/>
              <a:t>Ubicación 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2054268"/>
            <a:ext cx="9601200" cy="3813132"/>
          </a:xfrm>
        </p:spPr>
        <p:txBody>
          <a:bodyPr/>
          <a:lstStyle/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6a. Avenida</a:t>
            </a:r>
          </a:p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6636 8977</a:t>
            </a:r>
          </a:p>
          <a:p>
            <a:r>
              <a:rPr lang="es-GT" dirty="0">
                <a:latin typeface="Arial" panose="020B0604020202020204" pitchFamily="34" charset="0"/>
                <a:cs typeface="Arial" panose="020B0604020202020204" pitchFamily="34" charset="0"/>
              </a:rPr>
              <a:t>Abierto ⋅ Horario de cierre: 18:00</a:t>
            </a:r>
          </a:p>
        </p:txBody>
      </p:sp>
    </p:spTree>
    <p:extLst>
      <p:ext uri="{BB962C8B-B14F-4D97-AF65-F5344CB8AC3E}">
        <p14:creationId xmlns:p14="http://schemas.microsoft.com/office/powerpoint/2010/main" val="210016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350729"/>
            <a:ext cx="9601200" cy="5516671"/>
          </a:xfr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s-GT" dirty="0"/>
          </a:p>
        </p:txBody>
      </p:sp>
      <p:sp>
        <p:nvSpPr>
          <p:cNvPr id="4" name="Rectángulo 3"/>
          <p:cNvSpPr/>
          <p:nvPr/>
        </p:nvSpPr>
        <p:spPr>
          <a:xfrm rot="21248198">
            <a:off x="1784273" y="700125"/>
            <a:ext cx="2674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Liceo</a:t>
            </a:r>
            <a:r>
              <a:rPr lang="es-E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compu</a:t>
            </a:r>
            <a:r>
              <a:rPr lang="es-ES" sz="2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2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Marquet</a:t>
            </a:r>
            <a:endParaRPr lang="es-E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2141952" y="1327759"/>
            <a:ext cx="4059232" cy="47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Flecha abajo 5"/>
          <p:cNvSpPr/>
          <p:nvPr/>
        </p:nvSpPr>
        <p:spPr>
          <a:xfrm>
            <a:off x="6134233" y="1581350"/>
            <a:ext cx="484632" cy="2592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/>
          <p:cNvSpPr/>
          <p:nvPr/>
        </p:nvSpPr>
        <p:spPr>
          <a:xfrm>
            <a:off x="5436295" y="4008328"/>
            <a:ext cx="51857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Centro de salud villa nueva </a:t>
            </a:r>
            <a:endParaRPr lang="es-E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 rot="19484299">
            <a:off x="6233185" y="1530084"/>
            <a:ext cx="13318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6ª. Avenida</a:t>
            </a:r>
            <a:endParaRPr lang="es-E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 rot="19453575">
            <a:off x="6288316" y="927649"/>
            <a:ext cx="215793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Liceo técnico </a:t>
            </a:r>
            <a:endParaRPr lang="es-E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6201184" y="564537"/>
            <a:ext cx="0" cy="888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526042" y="801227"/>
            <a:ext cx="9057" cy="721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618865" y="774856"/>
            <a:ext cx="1063882" cy="26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6243068" y="564537"/>
            <a:ext cx="21942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8437325" y="564537"/>
            <a:ext cx="0" cy="1239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8029183" y="900180"/>
            <a:ext cx="0" cy="681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7150806" y="1803748"/>
            <a:ext cx="1286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7150806" y="1522951"/>
            <a:ext cx="1003638" cy="58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ector 34"/>
          <p:cNvSpPr/>
          <p:nvPr/>
        </p:nvSpPr>
        <p:spPr>
          <a:xfrm>
            <a:off x="2279737" y="1454554"/>
            <a:ext cx="288099" cy="22239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Conector 35"/>
          <p:cNvSpPr/>
          <p:nvPr/>
        </p:nvSpPr>
        <p:spPr>
          <a:xfrm>
            <a:off x="6252967" y="3770334"/>
            <a:ext cx="243932" cy="23799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94393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63</TotalTime>
  <Words>76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Fátima gissel girón Osorio </vt:lpstr>
      <vt:lpstr>Centro de salud, villa nueva </vt:lpstr>
      <vt:lpstr>Ubicación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Fátima gissel girón Osorio</dc:title>
  <dc:creator>Estudiante</dc:creator>
  <cp:lastModifiedBy>Estudiante</cp:lastModifiedBy>
  <cp:revision>4</cp:revision>
  <dcterms:created xsi:type="dcterms:W3CDTF">2018-08-15T22:10:26Z</dcterms:created>
  <dcterms:modified xsi:type="dcterms:W3CDTF">2018-08-15T23:14:11Z</dcterms:modified>
</cp:coreProperties>
</file>