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06BAEC-03F4-48E6-9167-93CF56A2D13C}" v="1" dt="2021-04-29T09:11:20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Torres" userId="7a3667e86a39e909" providerId="LiveId" clId="{DD06BAEC-03F4-48E6-9167-93CF56A2D13C}"/>
    <pc:docChg chg="undo custSel modSld">
      <pc:chgData name="Ana Torres" userId="7a3667e86a39e909" providerId="LiveId" clId="{DD06BAEC-03F4-48E6-9167-93CF56A2D13C}" dt="2021-04-29T10:26:40.162" v="2539" actId="207"/>
      <pc:docMkLst>
        <pc:docMk/>
      </pc:docMkLst>
      <pc:sldChg chg="addSp modSp mod">
        <pc:chgData name="Ana Torres" userId="7a3667e86a39e909" providerId="LiveId" clId="{DD06BAEC-03F4-48E6-9167-93CF56A2D13C}" dt="2021-04-29T10:06:20.515" v="2523" actId="1076"/>
        <pc:sldMkLst>
          <pc:docMk/>
          <pc:sldMk cId="568878357" sldId="257"/>
        </pc:sldMkLst>
        <pc:spChg chg="mod">
          <ac:chgData name="Ana Torres" userId="7a3667e86a39e909" providerId="LiveId" clId="{DD06BAEC-03F4-48E6-9167-93CF56A2D13C}" dt="2021-04-29T09:51:53.176" v="2365" actId="2711"/>
          <ac:spMkLst>
            <pc:docMk/>
            <pc:sldMk cId="568878357" sldId="257"/>
            <ac:spMk id="2" creationId="{4B409B39-9EB3-6C49-B4BA-646343B101A5}"/>
          </ac:spMkLst>
        </pc:spChg>
        <pc:spChg chg="add mod">
          <ac:chgData name="Ana Torres" userId="7a3667e86a39e909" providerId="LiveId" clId="{DD06BAEC-03F4-48E6-9167-93CF56A2D13C}" dt="2021-04-29T10:06:20.515" v="2523" actId="1076"/>
          <ac:spMkLst>
            <pc:docMk/>
            <pc:sldMk cId="568878357" sldId="257"/>
            <ac:spMk id="5" creationId="{27B09215-EEA0-4781-8F28-FF22AA8166E0}"/>
          </ac:spMkLst>
        </pc:spChg>
      </pc:sldChg>
      <pc:sldChg chg="addSp modSp mod">
        <pc:chgData name="Ana Torres" userId="7a3667e86a39e909" providerId="LiveId" clId="{DD06BAEC-03F4-48E6-9167-93CF56A2D13C}" dt="2021-04-29T09:58:20.187" v="2508" actId="208"/>
        <pc:sldMkLst>
          <pc:docMk/>
          <pc:sldMk cId="2968517333" sldId="258"/>
        </pc:sldMkLst>
        <pc:cxnChg chg="add mod">
          <ac:chgData name="Ana Torres" userId="7a3667e86a39e909" providerId="LiveId" clId="{DD06BAEC-03F4-48E6-9167-93CF56A2D13C}" dt="2021-04-29T09:58:20.187" v="2508" actId="208"/>
          <ac:cxnSpMkLst>
            <pc:docMk/>
            <pc:sldMk cId="2968517333" sldId="258"/>
            <ac:cxnSpMk id="4" creationId="{2BF2EE96-B6E7-4BCE-A645-6F75C6EC8629}"/>
          </ac:cxnSpMkLst>
        </pc:cxnChg>
      </pc:sldChg>
      <pc:sldChg chg="addSp delSp modSp mod">
        <pc:chgData name="Ana Torres" userId="7a3667e86a39e909" providerId="LiveId" clId="{DD06BAEC-03F4-48E6-9167-93CF56A2D13C}" dt="2021-04-29T10:26:40.162" v="2539" actId="207"/>
        <pc:sldMkLst>
          <pc:docMk/>
          <pc:sldMk cId="3326550270" sldId="259"/>
        </pc:sldMkLst>
        <pc:graphicFrameChg chg="modGraphic">
          <ac:chgData name="Ana Torres" userId="7a3667e86a39e909" providerId="LiveId" clId="{DD06BAEC-03F4-48E6-9167-93CF56A2D13C}" dt="2021-04-29T10:26:40.162" v="2539" actId="207"/>
          <ac:graphicFrameMkLst>
            <pc:docMk/>
            <pc:sldMk cId="3326550270" sldId="259"/>
            <ac:graphicFrameMk id="2" creationId="{CE528B21-0924-4467-8F69-269A145D6321}"/>
          </ac:graphicFrameMkLst>
        </pc:graphicFrameChg>
        <pc:cxnChg chg="add del">
          <ac:chgData name="Ana Torres" userId="7a3667e86a39e909" providerId="LiveId" clId="{DD06BAEC-03F4-48E6-9167-93CF56A2D13C}" dt="2021-04-29T09:58:45.154" v="2510" actId="478"/>
          <ac:cxnSpMkLst>
            <pc:docMk/>
            <pc:sldMk cId="3326550270" sldId="259"/>
            <ac:cxnSpMk id="4" creationId="{80C0BA03-8903-4959-9CB7-A0BB73FBC11C}"/>
          </ac:cxnSpMkLst>
        </pc:cxnChg>
      </pc:sldChg>
      <pc:sldChg chg="modSp mod">
        <pc:chgData name="Ana Torres" userId="7a3667e86a39e909" providerId="LiveId" clId="{DD06BAEC-03F4-48E6-9167-93CF56A2D13C}" dt="2021-04-29T09:05:29.484" v="238" actId="404"/>
        <pc:sldMkLst>
          <pc:docMk/>
          <pc:sldMk cId="559399371" sldId="261"/>
        </pc:sldMkLst>
        <pc:spChg chg="mod">
          <ac:chgData name="Ana Torres" userId="7a3667e86a39e909" providerId="LiveId" clId="{DD06BAEC-03F4-48E6-9167-93CF56A2D13C}" dt="2021-04-29T09:05:17.721" v="236" actId="2711"/>
          <ac:spMkLst>
            <pc:docMk/>
            <pc:sldMk cId="559399371" sldId="261"/>
            <ac:spMk id="2" creationId="{5DB3DF92-45BD-314A-98B2-489A9ED76029}"/>
          </ac:spMkLst>
        </pc:spChg>
        <pc:spChg chg="mod">
          <ac:chgData name="Ana Torres" userId="7a3667e86a39e909" providerId="LiveId" clId="{DD06BAEC-03F4-48E6-9167-93CF56A2D13C}" dt="2021-04-29T09:05:01.894" v="234" actId="2711"/>
          <ac:spMkLst>
            <pc:docMk/>
            <pc:sldMk cId="559399371" sldId="261"/>
            <ac:spMk id="3" creationId="{FFA60F23-20AF-C343-AB34-5437214D0748}"/>
          </ac:spMkLst>
        </pc:spChg>
        <pc:spChg chg="mod">
          <ac:chgData name="Ana Torres" userId="7a3667e86a39e909" providerId="LiveId" clId="{DD06BAEC-03F4-48E6-9167-93CF56A2D13C}" dt="2021-04-29T09:05:29.484" v="238" actId="404"/>
          <ac:spMkLst>
            <pc:docMk/>
            <pc:sldMk cId="559399371" sldId="261"/>
            <ac:spMk id="6" creationId="{A48CCA75-BCD9-4A3F-A288-709C20EDF816}"/>
          </ac:spMkLst>
        </pc:spChg>
      </pc:sldChg>
      <pc:sldChg chg="addSp modSp mod">
        <pc:chgData name="Ana Torres" userId="7a3667e86a39e909" providerId="LiveId" clId="{DD06BAEC-03F4-48E6-9167-93CF56A2D13C}" dt="2021-04-29T09:11:27.503" v="394" actId="14100"/>
        <pc:sldMkLst>
          <pc:docMk/>
          <pc:sldMk cId="3969949238" sldId="262"/>
        </pc:sldMkLst>
        <pc:cxnChg chg="add mod">
          <ac:chgData name="Ana Torres" userId="7a3667e86a39e909" providerId="LiveId" clId="{DD06BAEC-03F4-48E6-9167-93CF56A2D13C}" dt="2021-04-29T09:10:47.168" v="391" actId="208"/>
          <ac:cxnSpMkLst>
            <pc:docMk/>
            <pc:sldMk cId="3969949238" sldId="262"/>
            <ac:cxnSpMk id="4" creationId="{A9EF2F3C-DD69-476E-9905-EDCE96765FFF}"/>
          </ac:cxnSpMkLst>
        </pc:cxnChg>
        <pc:cxnChg chg="add mod">
          <ac:chgData name="Ana Torres" userId="7a3667e86a39e909" providerId="LiveId" clId="{DD06BAEC-03F4-48E6-9167-93CF56A2D13C}" dt="2021-04-29T09:11:27.503" v="394" actId="14100"/>
          <ac:cxnSpMkLst>
            <pc:docMk/>
            <pc:sldMk cId="3969949238" sldId="262"/>
            <ac:cxnSpMk id="5" creationId="{76D858B7-441C-44CF-8884-3E5805BB7424}"/>
          </ac:cxnSpMkLst>
        </pc:cxnChg>
      </pc:sldChg>
      <pc:sldChg chg="addSp modSp mod">
        <pc:chgData name="Ana Torres" userId="7a3667e86a39e909" providerId="LiveId" clId="{DD06BAEC-03F4-48E6-9167-93CF56A2D13C}" dt="2021-04-29T10:08:09.447" v="2524" actId="1076"/>
        <pc:sldMkLst>
          <pc:docMk/>
          <pc:sldMk cId="1326150783" sldId="263"/>
        </pc:sldMkLst>
        <pc:spChg chg="mod">
          <ac:chgData name="Ana Torres" userId="7a3667e86a39e909" providerId="LiveId" clId="{DD06BAEC-03F4-48E6-9167-93CF56A2D13C}" dt="2021-04-29T09:06:32.943" v="268" actId="14100"/>
          <ac:spMkLst>
            <pc:docMk/>
            <pc:sldMk cId="1326150783" sldId="263"/>
            <ac:spMk id="2" creationId="{3CBC36B3-AF49-9C48-963E-03FC4CE45906}"/>
          </ac:spMkLst>
        </pc:spChg>
        <pc:spChg chg="mod">
          <ac:chgData name="Ana Torres" userId="7a3667e86a39e909" providerId="LiveId" clId="{DD06BAEC-03F4-48E6-9167-93CF56A2D13C}" dt="2021-04-29T09:13:02.424" v="405" actId="2711"/>
          <ac:spMkLst>
            <pc:docMk/>
            <pc:sldMk cId="1326150783" sldId="263"/>
            <ac:spMk id="3" creationId="{5D38DEDB-0B54-184A-9E37-EFD58CFB1E12}"/>
          </ac:spMkLst>
        </pc:spChg>
        <pc:spChg chg="mod">
          <ac:chgData name="Ana Torres" userId="7a3667e86a39e909" providerId="LiveId" clId="{DD06BAEC-03F4-48E6-9167-93CF56A2D13C}" dt="2021-04-29T09:52:20.454" v="2366" actId="2711"/>
          <ac:spMkLst>
            <pc:docMk/>
            <pc:sldMk cId="1326150783" sldId="263"/>
            <ac:spMk id="4" creationId="{E8F8A008-3D71-0745-B329-70F0113E647C}"/>
          </ac:spMkLst>
        </pc:spChg>
        <pc:spChg chg="mod">
          <ac:chgData name="Ana Torres" userId="7a3667e86a39e909" providerId="LiveId" clId="{DD06BAEC-03F4-48E6-9167-93CF56A2D13C}" dt="2021-04-29T09:52:25.636" v="2367" actId="2711"/>
          <ac:spMkLst>
            <pc:docMk/>
            <pc:sldMk cId="1326150783" sldId="263"/>
            <ac:spMk id="5" creationId="{4F11867A-CD30-3649-8D80-D28A14A36E5E}"/>
          </ac:spMkLst>
        </pc:spChg>
        <pc:spChg chg="mod">
          <ac:chgData name="Ana Torres" userId="7a3667e86a39e909" providerId="LiveId" clId="{DD06BAEC-03F4-48E6-9167-93CF56A2D13C}" dt="2021-04-29T10:08:09.447" v="2524" actId="1076"/>
          <ac:spMkLst>
            <pc:docMk/>
            <pc:sldMk cId="1326150783" sldId="263"/>
            <ac:spMk id="6" creationId="{694AB350-EADC-8140-9131-8C15FF18BA6E}"/>
          </ac:spMkLst>
        </pc:spChg>
        <pc:spChg chg="mod">
          <ac:chgData name="Ana Torres" userId="7a3667e86a39e909" providerId="LiveId" clId="{DD06BAEC-03F4-48E6-9167-93CF56A2D13C}" dt="2021-04-29T09:16:43.632" v="511" actId="1076"/>
          <ac:spMkLst>
            <pc:docMk/>
            <pc:sldMk cId="1326150783" sldId="263"/>
            <ac:spMk id="7" creationId="{145ECBE3-709E-474D-90F5-0F8D381BC1E5}"/>
          </ac:spMkLst>
        </pc:spChg>
        <pc:spChg chg="add mod">
          <ac:chgData name="Ana Torres" userId="7a3667e86a39e909" providerId="LiveId" clId="{DD06BAEC-03F4-48E6-9167-93CF56A2D13C}" dt="2021-04-29T09:56:53.135" v="2499" actId="1076"/>
          <ac:spMkLst>
            <pc:docMk/>
            <pc:sldMk cId="1326150783" sldId="263"/>
            <ac:spMk id="8" creationId="{64CD81D5-430B-41B5-B524-859A6AB0DE2A}"/>
          </ac:spMkLst>
        </pc:spChg>
        <pc:spChg chg="add mod">
          <ac:chgData name="Ana Torres" userId="7a3667e86a39e909" providerId="LiveId" clId="{DD06BAEC-03F4-48E6-9167-93CF56A2D13C}" dt="2021-04-29T09:56:55.354" v="2500" actId="1076"/>
          <ac:spMkLst>
            <pc:docMk/>
            <pc:sldMk cId="1326150783" sldId="263"/>
            <ac:spMk id="9" creationId="{022AEC3C-E219-41F1-82EE-A24C5FCF378C}"/>
          </ac:spMkLst>
        </pc:spChg>
      </pc:sldChg>
      <pc:sldChg chg="addSp delSp modSp mod">
        <pc:chgData name="Ana Torres" userId="7a3667e86a39e909" providerId="LiveId" clId="{DD06BAEC-03F4-48E6-9167-93CF56A2D13C}" dt="2021-04-29T10:13:43.747" v="2535" actId="1076"/>
        <pc:sldMkLst>
          <pc:docMk/>
          <pc:sldMk cId="1690214294" sldId="264"/>
        </pc:sldMkLst>
        <pc:spChg chg="add mod">
          <ac:chgData name="Ana Torres" userId="7a3667e86a39e909" providerId="LiveId" clId="{DD06BAEC-03F4-48E6-9167-93CF56A2D13C}" dt="2021-04-29T09:36:57.966" v="1921" actId="1076"/>
          <ac:spMkLst>
            <pc:docMk/>
            <pc:sldMk cId="1690214294" sldId="264"/>
            <ac:spMk id="5" creationId="{0349F43A-E852-4577-B185-8E8C7E78613D}"/>
          </ac:spMkLst>
        </pc:spChg>
        <pc:spChg chg="add mod">
          <ac:chgData name="Ana Torres" userId="7a3667e86a39e909" providerId="LiveId" clId="{DD06BAEC-03F4-48E6-9167-93CF56A2D13C}" dt="2021-04-29T09:51:08.637" v="2360" actId="1076"/>
          <ac:spMkLst>
            <pc:docMk/>
            <pc:sldMk cId="1690214294" sldId="264"/>
            <ac:spMk id="6" creationId="{B57C5B61-76D4-45E1-A655-F19C0A99108A}"/>
          </ac:spMkLst>
        </pc:spChg>
        <pc:spChg chg="add mod">
          <ac:chgData name="Ana Torres" userId="7a3667e86a39e909" providerId="LiveId" clId="{DD06BAEC-03F4-48E6-9167-93CF56A2D13C}" dt="2021-04-29T10:13:43.747" v="2535" actId="1076"/>
          <ac:spMkLst>
            <pc:docMk/>
            <pc:sldMk cId="1690214294" sldId="264"/>
            <ac:spMk id="7" creationId="{7DE7DEB6-2403-40BF-9331-6314AAAB3CE2}"/>
          </ac:spMkLst>
        </pc:spChg>
        <pc:spChg chg="add mod">
          <ac:chgData name="Ana Torres" userId="7a3667e86a39e909" providerId="LiveId" clId="{DD06BAEC-03F4-48E6-9167-93CF56A2D13C}" dt="2021-04-29T09:36:53.476" v="1919" actId="1076"/>
          <ac:spMkLst>
            <pc:docMk/>
            <pc:sldMk cId="1690214294" sldId="264"/>
            <ac:spMk id="9" creationId="{7A949E4D-AD44-44E4-B260-26A8DA1F0B7F}"/>
          </ac:spMkLst>
        </pc:spChg>
        <pc:spChg chg="add del mod">
          <ac:chgData name="Ana Torres" userId="7a3667e86a39e909" providerId="LiveId" clId="{DD06BAEC-03F4-48E6-9167-93CF56A2D13C}" dt="2021-04-29T10:09:01.026" v="2529" actId="478"/>
          <ac:spMkLst>
            <pc:docMk/>
            <pc:sldMk cId="1690214294" sldId="264"/>
            <ac:spMk id="10" creationId="{374CCEDD-9702-4112-ADA7-1D284C38D8B8}"/>
          </ac:spMkLst>
        </pc:spChg>
        <pc:spChg chg="add del mod">
          <ac:chgData name="Ana Torres" userId="7a3667e86a39e909" providerId="LiveId" clId="{DD06BAEC-03F4-48E6-9167-93CF56A2D13C}" dt="2021-04-29T09:39:49.441" v="2028" actId="21"/>
          <ac:spMkLst>
            <pc:docMk/>
            <pc:sldMk cId="1690214294" sldId="264"/>
            <ac:spMk id="18" creationId="{A9E72D64-A665-443B-BB11-B8CF89F4981E}"/>
          </ac:spMkLst>
        </pc:spChg>
        <pc:spChg chg="add mod">
          <ac:chgData name="Ana Torres" userId="7a3667e86a39e909" providerId="LiveId" clId="{DD06BAEC-03F4-48E6-9167-93CF56A2D13C}" dt="2021-04-29T10:13:40.989" v="2534" actId="1076"/>
          <ac:spMkLst>
            <pc:docMk/>
            <pc:sldMk cId="1690214294" sldId="264"/>
            <ac:spMk id="23" creationId="{7F82321C-FC35-48D4-836A-F1656DACA0DA}"/>
          </ac:spMkLst>
        </pc:spChg>
        <pc:picChg chg="mod">
          <ac:chgData name="Ana Torres" userId="7a3667e86a39e909" providerId="LiveId" clId="{DD06BAEC-03F4-48E6-9167-93CF56A2D13C}" dt="2021-04-29T09:36:34.367" v="1913" actId="1076"/>
          <ac:picMkLst>
            <pc:docMk/>
            <pc:sldMk cId="1690214294" sldId="264"/>
            <ac:picMk id="3" creationId="{DE4FA6CD-ABD1-4708-B3CD-5C124ABD1061}"/>
          </ac:picMkLst>
        </pc:picChg>
        <pc:picChg chg="add mod">
          <ac:chgData name="Ana Torres" userId="7a3667e86a39e909" providerId="LiveId" clId="{DD06BAEC-03F4-48E6-9167-93CF56A2D13C}" dt="2021-04-29T09:38:05.354" v="1944" actId="1076"/>
          <ac:picMkLst>
            <pc:docMk/>
            <pc:sldMk cId="1690214294" sldId="264"/>
            <ac:picMk id="15" creationId="{42181E2B-8C40-48A7-8FAF-F548A6E7927E}"/>
          </ac:picMkLst>
        </pc:picChg>
        <pc:picChg chg="add del mod">
          <ac:chgData name="Ana Torres" userId="7a3667e86a39e909" providerId="LiveId" clId="{DD06BAEC-03F4-48E6-9167-93CF56A2D13C}" dt="2021-04-29T10:08:56.442" v="2528"/>
          <ac:picMkLst>
            <pc:docMk/>
            <pc:sldMk cId="1690214294" sldId="264"/>
            <ac:picMk id="21" creationId="{8BB4D995-1CB2-4B2C-952B-403C1D0938CA}"/>
          </ac:picMkLst>
        </pc:picChg>
        <pc:cxnChg chg="add del mod">
          <ac:chgData name="Ana Torres" userId="7a3667e86a39e909" providerId="LiveId" clId="{DD06BAEC-03F4-48E6-9167-93CF56A2D13C}" dt="2021-04-29T10:09:02.872" v="2530" actId="478"/>
          <ac:cxnSpMkLst>
            <pc:docMk/>
            <pc:sldMk cId="1690214294" sldId="264"/>
            <ac:cxnSpMk id="4" creationId="{737D269E-3F4D-4962-B7A8-1A33DEB3961A}"/>
          </ac:cxnSpMkLst>
        </pc:cxnChg>
        <pc:cxnChg chg="add mod">
          <ac:chgData name="Ana Torres" userId="7a3667e86a39e909" providerId="LiveId" clId="{DD06BAEC-03F4-48E6-9167-93CF56A2D13C}" dt="2021-04-29T09:37:05.320" v="1923" actId="1076"/>
          <ac:cxnSpMkLst>
            <pc:docMk/>
            <pc:sldMk cId="1690214294" sldId="264"/>
            <ac:cxnSpMk id="11" creationId="{E129C1E7-A707-4511-8E9A-DE8538048CC3}"/>
          </ac:cxnSpMkLst>
        </pc:cxnChg>
        <pc:cxnChg chg="add mod">
          <ac:chgData name="Ana Torres" userId="7a3667e86a39e909" providerId="LiveId" clId="{DD06BAEC-03F4-48E6-9167-93CF56A2D13C}" dt="2021-04-29T09:37:11.833" v="1925" actId="1076"/>
          <ac:cxnSpMkLst>
            <pc:docMk/>
            <pc:sldMk cId="1690214294" sldId="264"/>
            <ac:cxnSpMk id="12" creationId="{2963CFB4-E223-436B-B34F-6D0E57AF3DD1}"/>
          </ac:cxnSpMkLst>
        </pc:cxnChg>
        <pc:cxnChg chg="add mod">
          <ac:chgData name="Ana Torres" userId="7a3667e86a39e909" providerId="LiveId" clId="{DD06BAEC-03F4-48E6-9167-93CF56A2D13C}" dt="2021-04-29T09:37:16.719" v="1927" actId="1076"/>
          <ac:cxnSpMkLst>
            <pc:docMk/>
            <pc:sldMk cId="1690214294" sldId="264"/>
            <ac:cxnSpMk id="13" creationId="{08C594F1-14F3-487F-A251-A7850C0936C8}"/>
          </ac:cxnSpMkLst>
        </pc:cxnChg>
        <pc:cxnChg chg="add mod">
          <ac:chgData name="Ana Torres" userId="7a3667e86a39e909" providerId="LiveId" clId="{DD06BAEC-03F4-48E6-9167-93CF56A2D13C}" dt="2021-04-29T09:50:06.139" v="2359" actId="14100"/>
          <ac:cxnSpMkLst>
            <pc:docMk/>
            <pc:sldMk cId="1690214294" sldId="264"/>
            <ac:cxnSpMk id="17" creationId="{6CFAEDC7-AEEC-4A31-B2E4-0AB9F18037C9}"/>
          </ac:cxnSpMkLst>
        </pc:cxnChg>
        <pc:cxnChg chg="add mod">
          <ac:chgData name="Ana Torres" userId="7a3667e86a39e909" providerId="LiveId" clId="{DD06BAEC-03F4-48E6-9167-93CF56A2D13C}" dt="2021-04-29T10:13:34.116" v="2532" actId="1076"/>
          <ac:cxnSpMkLst>
            <pc:docMk/>
            <pc:sldMk cId="1690214294" sldId="264"/>
            <ac:cxnSpMk id="22" creationId="{FD6B6CD5-46E8-42BB-950C-45DC45C9A3CD}"/>
          </ac:cxnSpMkLst>
        </pc:cxnChg>
      </pc:sldChg>
      <pc:sldChg chg="addSp delSp modSp mod">
        <pc:chgData name="Ana Torres" userId="7a3667e86a39e909" providerId="LiveId" clId="{DD06BAEC-03F4-48E6-9167-93CF56A2D13C}" dt="2021-04-29T09:57:10.762" v="2506" actId="20577"/>
        <pc:sldMkLst>
          <pc:docMk/>
          <pc:sldMk cId="3673154355" sldId="265"/>
        </pc:sldMkLst>
        <pc:spChg chg="mod">
          <ac:chgData name="Ana Torres" userId="7a3667e86a39e909" providerId="LiveId" clId="{DD06BAEC-03F4-48E6-9167-93CF56A2D13C}" dt="2021-04-29T09:43:58.424" v="2202" actId="2711"/>
          <ac:spMkLst>
            <pc:docMk/>
            <pc:sldMk cId="3673154355" sldId="265"/>
            <ac:spMk id="2" creationId="{9E156AC4-FFFE-6742-AC89-F8B38072C710}"/>
          </ac:spMkLst>
        </pc:spChg>
        <pc:spChg chg="mod">
          <ac:chgData name="Ana Torres" userId="7a3667e86a39e909" providerId="LiveId" clId="{DD06BAEC-03F4-48E6-9167-93CF56A2D13C}" dt="2021-04-29T09:57:10.762" v="2506" actId="20577"/>
          <ac:spMkLst>
            <pc:docMk/>
            <pc:sldMk cId="3673154355" sldId="265"/>
            <ac:spMk id="3" creationId="{791F9137-7630-3E40-BE03-6154AF79BC02}"/>
          </ac:spMkLst>
        </pc:spChg>
        <pc:spChg chg="mod">
          <ac:chgData name="Ana Torres" userId="7a3667e86a39e909" providerId="LiveId" clId="{DD06BAEC-03F4-48E6-9167-93CF56A2D13C}" dt="2021-04-29T09:54:11.891" v="2412" actId="20577"/>
          <ac:spMkLst>
            <pc:docMk/>
            <pc:sldMk cId="3673154355" sldId="265"/>
            <ac:spMk id="4" creationId="{1ACF9951-F2EC-2B48-8249-2752A94518C9}"/>
          </ac:spMkLst>
        </pc:spChg>
        <pc:spChg chg="add del mod">
          <ac:chgData name="Ana Torres" userId="7a3667e86a39e909" providerId="LiveId" clId="{DD06BAEC-03F4-48E6-9167-93CF56A2D13C}" dt="2021-04-29T09:54:16.474" v="2423" actId="20577"/>
          <ac:spMkLst>
            <pc:docMk/>
            <pc:sldMk cId="3673154355" sldId="265"/>
            <ac:spMk id="5" creationId="{13FBE964-5C4D-6E44-BE59-56FB8E98EA97}"/>
          </ac:spMkLst>
        </pc:spChg>
        <pc:spChg chg="mod">
          <ac:chgData name="Ana Torres" userId="7a3667e86a39e909" providerId="LiveId" clId="{DD06BAEC-03F4-48E6-9167-93CF56A2D13C}" dt="2021-04-29T09:43:52.719" v="2201" actId="2711"/>
          <ac:spMkLst>
            <pc:docMk/>
            <pc:sldMk cId="3673154355" sldId="265"/>
            <ac:spMk id="6" creationId="{3AC18140-5AE1-D043-B1CB-0AF29C0BDD82}"/>
          </ac:spMkLst>
        </pc:spChg>
      </pc:sldChg>
      <pc:sldChg chg="addSp modSp mod">
        <pc:chgData name="Ana Torres" userId="7a3667e86a39e909" providerId="LiveId" clId="{DD06BAEC-03F4-48E6-9167-93CF56A2D13C}" dt="2021-04-29T09:46:01.455" v="2305" actId="208"/>
        <pc:sldMkLst>
          <pc:docMk/>
          <pc:sldMk cId="2290525062" sldId="266"/>
        </pc:sldMkLst>
        <pc:cxnChg chg="add mod">
          <ac:chgData name="Ana Torres" userId="7a3667e86a39e909" providerId="LiveId" clId="{DD06BAEC-03F4-48E6-9167-93CF56A2D13C}" dt="2021-04-29T09:46:01.455" v="2305" actId="208"/>
          <ac:cxnSpMkLst>
            <pc:docMk/>
            <pc:sldMk cId="2290525062" sldId="266"/>
            <ac:cxnSpMk id="4" creationId="{1DA68D18-7F6A-42C9-95F6-D43364799721}"/>
          </ac:cxnSpMkLst>
        </pc:cxnChg>
      </pc:sldChg>
      <pc:sldChg chg="modSp mod">
        <pc:chgData name="Ana Torres" userId="7a3667e86a39e909" providerId="LiveId" clId="{DD06BAEC-03F4-48E6-9167-93CF56A2D13C}" dt="2021-04-29T09:45:45.487" v="2303" actId="20577"/>
        <pc:sldMkLst>
          <pc:docMk/>
          <pc:sldMk cId="3434301673" sldId="267"/>
        </pc:sldMkLst>
        <pc:spChg chg="mod">
          <ac:chgData name="Ana Torres" userId="7a3667e86a39e909" providerId="LiveId" clId="{DD06BAEC-03F4-48E6-9167-93CF56A2D13C}" dt="2021-04-29T09:44:33.763" v="2262" actId="6549"/>
          <ac:spMkLst>
            <pc:docMk/>
            <pc:sldMk cId="3434301673" sldId="267"/>
            <ac:spMk id="12" creationId="{F764F8F7-78E0-F449-AE59-531424CBCDF8}"/>
          </ac:spMkLst>
        </pc:spChg>
        <pc:spChg chg="mod">
          <ac:chgData name="Ana Torres" userId="7a3667e86a39e909" providerId="LiveId" clId="{DD06BAEC-03F4-48E6-9167-93CF56A2D13C}" dt="2021-04-29T09:45:45.487" v="2303" actId="20577"/>
          <ac:spMkLst>
            <pc:docMk/>
            <pc:sldMk cId="3434301673" sldId="267"/>
            <ac:spMk id="13" creationId="{CB722C9B-B7FD-D547-AE91-8F2254DC131B}"/>
          </ac:spMkLst>
        </pc:spChg>
      </pc:sldChg>
      <pc:sldChg chg="modSp mod">
        <pc:chgData name="Ana Torres" userId="7a3667e86a39e909" providerId="LiveId" clId="{DD06BAEC-03F4-48E6-9167-93CF56A2D13C}" dt="2021-04-29T09:51:44.647" v="2364" actId="2711"/>
        <pc:sldMkLst>
          <pc:docMk/>
          <pc:sldMk cId="1641486534" sldId="271"/>
        </pc:sldMkLst>
        <pc:spChg chg="mod">
          <ac:chgData name="Ana Torres" userId="7a3667e86a39e909" providerId="LiveId" clId="{DD06BAEC-03F4-48E6-9167-93CF56A2D13C}" dt="2021-04-29T09:51:39.555" v="2363" actId="1076"/>
          <ac:spMkLst>
            <pc:docMk/>
            <pc:sldMk cId="1641486534" sldId="271"/>
            <ac:spMk id="2" creationId="{E0B5D81E-65A5-8744-9A9E-8FF8154F6A6B}"/>
          </ac:spMkLst>
        </pc:spChg>
        <pc:spChg chg="mod">
          <ac:chgData name="Ana Torres" userId="7a3667e86a39e909" providerId="LiveId" clId="{DD06BAEC-03F4-48E6-9167-93CF56A2D13C}" dt="2021-04-29T09:51:44.647" v="2364" actId="2711"/>
          <ac:spMkLst>
            <pc:docMk/>
            <pc:sldMk cId="1641486534" sldId="271"/>
            <ac:spMk id="3" creationId="{2666B5D8-096D-944A-9264-910BED98D9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CAB4-A702-425D-9353-252AAF5D8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99BFB-8044-4D09-858F-B3DCC4AEF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9430-D9FE-4956-AA1E-FB7D4B44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DFD0-FF35-4F83-BB3A-7C43ACA9163D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083C2-7F25-4812-A5C7-AEC42F9B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EBC9-EFF3-4877-A42E-69CFFECD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30A-F0AB-4BF8-B6A1-94F1D6CF0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86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9312-0138-4E7B-A362-F28A80E9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93DE8-9CD1-4D1E-8DA0-0F63E8939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4304E-C2A3-4575-9E68-8E463575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DFD0-FF35-4F83-BB3A-7C43ACA9163D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357FC-DBC6-40EF-9CA5-19931EBC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04ADD-47DE-4A4F-BBC9-9E92A95B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30A-F0AB-4BF8-B6A1-94F1D6CF0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22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4C234-54DC-49A7-9B63-62A6EC88E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EDC7F-37B6-44BC-99FE-4294FCB8E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39004-85CF-4D24-A6A8-5BEA8F6E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DFD0-FF35-4F83-BB3A-7C43ACA9163D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5CAAB-5F53-4BFD-BBAE-EB6B7313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4AEB3-5D17-4F81-B9B1-27BEC89F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30A-F0AB-4BF8-B6A1-94F1D6CF0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1051-1687-405A-B660-F0E6E4C5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1D75-E019-4274-A5C7-B694DBC50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8F7C-2C65-4E7F-A5F9-643A28F1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DFD0-FF35-4F83-BB3A-7C43ACA9163D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29287-843A-4871-AB1D-2F9861FD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789A5-F97F-414C-A1AA-B109E336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30A-F0AB-4BF8-B6A1-94F1D6CF0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4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CB5F-3F00-4EDB-9E72-654A71AE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C1DF2-E156-4C9E-A63B-6135C94E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3465-B7C0-4B34-8ACF-55298A1F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DFD0-FF35-4F83-BB3A-7C43ACA9163D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3A60-3B91-4107-9371-6FD9F95F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CF9C9-481E-4AD5-AB78-82E66B01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30A-F0AB-4BF8-B6A1-94F1D6CF0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08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D53D-C8DB-4C5D-8FDA-D448CA4E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1ECC-2EF1-41AB-9E1E-0F8DECF09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E5D3D-2D63-4010-9C0C-F636B0128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EE785-8DAA-4975-B98B-DE83169B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DFD0-FF35-4F83-BB3A-7C43ACA9163D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BC41B-2E0C-4CCC-9E13-2F572BE7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33BCF-DD3B-46C1-A2B8-ED460B56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30A-F0AB-4BF8-B6A1-94F1D6CF0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8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491F-0B18-4161-8C02-F393DE66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946D0-1476-4054-A59A-F685600AF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5E98B-1DC8-4FD1-8F1C-C982DFCE8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2504-AD12-4904-8D6F-E18FB4CB0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FF8F7-3C53-4A33-B0B7-A4F567C45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ED258-34C1-4893-8C72-5FE6F7BC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DFD0-FF35-4F83-BB3A-7C43ACA9163D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C7B45-A960-4B70-8EF2-C91FAC9C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7A2F7-8A32-463B-9CE2-D12AF938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30A-F0AB-4BF8-B6A1-94F1D6CF0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1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148C-27C1-4F0A-A56C-659FD3B7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FBB59-1859-437D-9BC7-822A0F88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DFD0-FF35-4F83-BB3A-7C43ACA9163D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B1E10-B1F5-4E56-A6DE-5EF17063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8844F-D349-45E6-9D23-293DFA5A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30A-F0AB-4BF8-B6A1-94F1D6CF0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53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74546-AD0F-4E8D-B108-FA599473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DFD0-FF35-4F83-BB3A-7C43ACA9163D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9B838-366B-441D-961E-EC704C23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37F29-17AC-4DE1-B0E4-7DA4016F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30A-F0AB-4BF8-B6A1-94F1D6CF0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00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56EA-2BDE-4F30-9441-4E0CF0FE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1C40-E873-4219-9009-15F08F8B9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44C35-1C2F-4712-9F54-5309439CA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72490-620A-4B34-BDDF-9F696114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DFD0-FF35-4F83-BB3A-7C43ACA9163D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ADC91-9306-4901-A129-CB02B64E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0B7D7-DDE0-4627-9E50-45BF4251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30A-F0AB-4BF8-B6A1-94F1D6CF0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8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AD73-A211-401D-A05F-F4F3B32A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2DA45-07AB-4C5A-A880-F1ECB4462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9E6B7-F48C-446F-A8BC-F1CCABC85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79943-111C-4261-927E-FE72A0F1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DFD0-FF35-4F83-BB3A-7C43ACA9163D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B6586-7F5C-4065-B56A-29931DDE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EB271-EE01-41F9-B9A0-35C37E5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30A-F0AB-4BF8-B6A1-94F1D6CF0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1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0FE9C-4A4F-4B7A-9B54-9E8F8B52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0ADA3-A4D5-4F5F-8543-39CAAE83E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08257-FDF5-4D32-BBC1-28CBEB245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1DFD0-FF35-4F83-BB3A-7C43ACA9163D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44B17-2C0E-4167-AB25-5051F653B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5BF43-0A4C-44A1-A3A2-CC1625A5B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C30A-F0AB-4BF8-B6A1-94F1D6CF0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17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A9A28-8933-43F7-8E40-27818217F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7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56AC4-FFFE-6742-AC89-F8B38072C710}"/>
              </a:ext>
            </a:extLst>
          </p:cNvPr>
          <p:cNvSpPr txBox="1"/>
          <p:nvPr/>
        </p:nvSpPr>
        <p:spPr>
          <a:xfrm>
            <a:off x="735724" y="546538"/>
            <a:ext cx="17139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err="1">
                <a:latin typeface="Roboto" panose="02000000000000000000" pitchFamily="2" charset="0"/>
                <a:ea typeface="Roboto" panose="02000000000000000000" pitchFamily="2" charset="0"/>
              </a:rPr>
              <a:t>Beneficios</a:t>
            </a:r>
            <a:endParaRPr lang="en-US" sz="25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F9137-7630-3E40-BE03-6154AF79BC02}"/>
              </a:ext>
            </a:extLst>
          </p:cNvPr>
          <p:cNvSpPr txBox="1"/>
          <p:nvPr/>
        </p:nvSpPr>
        <p:spPr>
          <a:xfrm>
            <a:off x="735724" y="1413642"/>
            <a:ext cx="245942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Etapa </a:t>
            </a:r>
            <a:r>
              <a:rPr lang="en-US" sz="12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Inicial</a:t>
            </a:r>
            <a:endParaRPr lang="en-US" sz="1200" b="1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200" b="1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Oportunidad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ganar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$100,000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premios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efectivo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Más de 30 horas de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entrenamiento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primer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nivel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Acceso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 canal de Slack con una red de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nacional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fundadores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Oportunidad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viajar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para las finales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globales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Riyadh con un bootcamp y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acceso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inversionistas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todo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el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mundo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$25,000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beneficios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F9951-F2EC-2B48-8249-2752A94518C9}"/>
              </a:ext>
            </a:extLst>
          </p:cNvPr>
          <p:cNvSpPr txBox="1"/>
          <p:nvPr/>
        </p:nvSpPr>
        <p:spPr>
          <a:xfrm>
            <a:off x="3284483" y="1413642"/>
            <a:ext cx="245942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Etapa </a:t>
            </a:r>
            <a:r>
              <a:rPr lang="en-US" sz="12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Temprana</a:t>
            </a:r>
            <a:endParaRPr lang="en-US" sz="1200" b="1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200" b="1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Oportunidad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ganar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$500,000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premios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efectivo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Más de 30 horas de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entrenamiento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primer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nivel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Acceso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 canal de Slack con una red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nacional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fundadores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Oportunidad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viajar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para las finales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globales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Riyadh con un bootcamp y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acceso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inversionistas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todo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el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mundo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$25,000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beneficios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BE964-5C4D-6E44-BE59-56FB8E98EA97}"/>
              </a:ext>
            </a:extLst>
          </p:cNvPr>
          <p:cNvSpPr txBox="1"/>
          <p:nvPr/>
        </p:nvSpPr>
        <p:spPr>
          <a:xfrm>
            <a:off x="6096000" y="1413642"/>
            <a:ext cx="245942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Etapa de </a:t>
            </a:r>
            <a:r>
              <a:rPr lang="en-US" sz="12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Crecimiento</a:t>
            </a:r>
            <a:endParaRPr lang="en-US" sz="1200" b="1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200" b="1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Oportunidad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ganar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$500,000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premios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efectivo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Más de 30 horas de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entrenamiento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primer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nivel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Acceso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 canal de Slack con una red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nacional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fundadores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Oportunidad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viajar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para las finales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globales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Riyadh con un bootcamp y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acceso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inversionistas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todo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el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mundo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$25,000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beneficios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18140-5AE1-D043-B1CB-0AF29C0BDD82}"/>
              </a:ext>
            </a:extLst>
          </p:cNvPr>
          <p:cNvSpPr txBox="1"/>
          <p:nvPr/>
        </p:nvSpPr>
        <p:spPr>
          <a:xfrm>
            <a:off x="8996855" y="1413642"/>
            <a:ext cx="245942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Empresas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Sociales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endParaRPr lang="en-US" sz="1200" b="1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Oportunidad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ganar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$500,000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premios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efectivo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Más de 30 horas de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entrenamiento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primer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nivel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Acceso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 canal de Slack con una red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nacional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fundadores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Oportunidad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viajar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para las finales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globales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Riyadh con un bootcamp y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acceso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inversionistas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todo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el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mundo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$25,000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beneficios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315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DF9DCB-32A9-4453-84F0-B0329558B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325"/>
            <a:ext cx="12192000" cy="387135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A68D18-7F6A-42C9-95F6-D43364799721}"/>
              </a:ext>
            </a:extLst>
          </p:cNvPr>
          <p:cNvCxnSpPr/>
          <p:nvPr/>
        </p:nvCxnSpPr>
        <p:spPr>
          <a:xfrm>
            <a:off x="9105900" y="4648200"/>
            <a:ext cx="12477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52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F5A4A2-09F4-AD4C-8308-1369676EB1FA}"/>
              </a:ext>
            </a:extLst>
          </p:cNvPr>
          <p:cNvSpPr txBox="1"/>
          <p:nvPr/>
        </p:nvSpPr>
        <p:spPr>
          <a:xfrm>
            <a:off x="1996966" y="767255"/>
            <a:ext cx="7378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err="1"/>
              <a:t>Números</a:t>
            </a:r>
            <a:r>
              <a:rPr lang="en-US" sz="2500" b="1" dirty="0"/>
              <a:t> de EWC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DA846-B63A-8E4F-8533-3556F4AB622D}"/>
              </a:ext>
            </a:extLst>
          </p:cNvPr>
          <p:cNvSpPr txBox="1"/>
          <p:nvPr/>
        </p:nvSpPr>
        <p:spPr>
          <a:xfrm>
            <a:off x="2469931" y="1450428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lanzamiento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2019, EWC ha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tenido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……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792F0-7298-A343-B0E3-7F13E442AE32}"/>
              </a:ext>
            </a:extLst>
          </p:cNvPr>
          <p:cNvSpPr txBox="1"/>
          <p:nvPr/>
        </p:nvSpPr>
        <p:spPr>
          <a:xfrm>
            <a:off x="450583" y="3105831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300,000 </a:t>
            </a: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Participantes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DECCF-3A5E-B04E-AA17-73C7EE7D4322}"/>
              </a:ext>
            </a:extLst>
          </p:cNvPr>
          <p:cNvSpPr txBox="1"/>
          <p:nvPr/>
        </p:nvSpPr>
        <p:spPr>
          <a:xfrm>
            <a:off x="2429413" y="3105828"/>
            <a:ext cx="88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Países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14825-AD3C-E74D-9AF9-D95380FE9447}"/>
              </a:ext>
            </a:extLst>
          </p:cNvPr>
          <p:cNvSpPr txBox="1"/>
          <p:nvPr/>
        </p:nvSpPr>
        <p:spPr>
          <a:xfrm>
            <a:off x="3921681" y="3105829"/>
            <a:ext cx="1390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millones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premios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efectiv</a:t>
            </a:r>
            <a:r>
              <a:rPr lang="en-US" dirty="0" err="1"/>
              <a:t>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4F8F7-78E0-F449-AE59-531424CBCDF8}"/>
              </a:ext>
            </a:extLst>
          </p:cNvPr>
          <p:cNvSpPr txBox="1"/>
          <p:nvPr/>
        </p:nvSpPr>
        <p:spPr>
          <a:xfrm>
            <a:off x="5491980" y="3105830"/>
            <a:ext cx="2416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120 </a:t>
            </a: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Inversionistas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 Portal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Inversi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22C9B-B7FD-D547-AE91-8F2254DC131B}"/>
              </a:ext>
            </a:extLst>
          </p:cNvPr>
          <p:cNvSpPr txBox="1"/>
          <p:nvPr/>
        </p:nvSpPr>
        <p:spPr>
          <a:xfrm>
            <a:off x="8064592" y="3105827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10,000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Horas de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Entrenamiento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8609E9-3EB4-5542-969F-0AEF307170C4}"/>
              </a:ext>
            </a:extLst>
          </p:cNvPr>
          <p:cNvSpPr txBox="1"/>
          <p:nvPr/>
        </p:nvSpPr>
        <p:spPr>
          <a:xfrm>
            <a:off x="10434650" y="3105827"/>
            <a:ext cx="1095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120 </a:t>
            </a: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Globales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0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A9F56-66C2-45C2-B170-40BAEC465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481012"/>
            <a:ext cx="82010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96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144D17-1ED4-0643-BEB4-E6B2106E0A1B}"/>
              </a:ext>
            </a:extLst>
          </p:cNvPr>
          <p:cNvSpPr txBox="1"/>
          <p:nvPr/>
        </p:nvSpPr>
        <p:spPr>
          <a:xfrm>
            <a:off x="1439917" y="998483"/>
            <a:ext cx="21394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err="1"/>
              <a:t>Jueces</a:t>
            </a:r>
            <a:r>
              <a:rPr lang="en-US" sz="2500" b="1" dirty="0"/>
              <a:t> de EWC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61B73-38A1-FB49-A13D-88346A4D28C8}"/>
              </a:ext>
            </a:extLst>
          </p:cNvPr>
          <p:cNvSpPr txBox="1"/>
          <p:nvPr/>
        </p:nvSpPr>
        <p:spPr>
          <a:xfrm>
            <a:off x="1408386" y="1744717"/>
            <a:ext cx="365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Jueces</a:t>
            </a:r>
            <a:r>
              <a:rPr lang="en-US" dirty="0"/>
              <a:t> </a:t>
            </a:r>
            <a:r>
              <a:rPr lang="en-US" dirty="0" err="1"/>
              <a:t>anteriores</a:t>
            </a:r>
            <a:r>
              <a:rPr lang="en-US" dirty="0"/>
              <a:t> de EWC </a:t>
            </a:r>
            <a:r>
              <a:rPr lang="en-US" dirty="0" err="1"/>
              <a:t>incluyen</a:t>
            </a:r>
            <a:r>
              <a:rPr lang="en-US" dirty="0"/>
              <a:t> a:</a:t>
            </a:r>
          </a:p>
        </p:txBody>
      </p:sp>
    </p:spTree>
    <p:extLst>
      <p:ext uri="{BB962C8B-B14F-4D97-AF65-F5344CB8AC3E}">
        <p14:creationId xmlns:p14="http://schemas.microsoft.com/office/powerpoint/2010/main" val="261578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DF598-F287-4018-AB83-DD9D00AE7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" y="0"/>
            <a:ext cx="12048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30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B5D81E-65A5-8744-9A9E-8FF8154F6A6B}"/>
              </a:ext>
            </a:extLst>
          </p:cNvPr>
          <p:cNvSpPr txBox="1"/>
          <p:nvPr/>
        </p:nvSpPr>
        <p:spPr>
          <a:xfrm>
            <a:off x="827538" y="763642"/>
            <a:ext cx="19575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Roboto" panose="02000000000000000000" pitchFamily="2" charset="0"/>
                <a:ea typeface="Roboto" panose="02000000000000000000" pitchFamily="2" charset="0"/>
              </a:rPr>
              <a:t>EWC Alumni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6B5D8-096D-944A-9264-910BED98D923}"/>
              </a:ext>
            </a:extLst>
          </p:cNvPr>
          <p:cNvSpPr txBox="1"/>
          <p:nvPr/>
        </p:nvSpPr>
        <p:spPr>
          <a:xfrm>
            <a:off x="827538" y="1723697"/>
            <a:ext cx="1088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Los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emprendimientos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que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participan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EWC se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posicionan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para el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éxito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Estos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son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algunos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los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ganadores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ediciones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anteriores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48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09B39-9EB3-6C49-B4BA-646343B101A5}"/>
              </a:ext>
            </a:extLst>
          </p:cNvPr>
          <p:cNvSpPr txBox="1"/>
          <p:nvPr/>
        </p:nvSpPr>
        <p:spPr>
          <a:xfrm>
            <a:off x="1576551" y="262759"/>
            <a:ext cx="83767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Raleway"/>
              </a:rPr>
              <a:t>Entrepreneurship </a:t>
            </a:r>
          </a:p>
          <a:p>
            <a:pPr algn="ctr"/>
            <a:r>
              <a:rPr lang="en-US" sz="6000" dirty="0">
                <a:latin typeface="Raleway"/>
              </a:rPr>
              <a:t>World Cup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6AAE7-865F-8F4E-8867-5A084A734A9B}"/>
              </a:ext>
            </a:extLst>
          </p:cNvPr>
          <p:cNvSpPr txBox="1"/>
          <p:nvPr/>
        </p:nvSpPr>
        <p:spPr>
          <a:xfrm>
            <a:off x="2170385" y="2640314"/>
            <a:ext cx="78512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Todos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 los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emprendedores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En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todas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 las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etapas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En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todas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partes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 del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mundo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Ya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 sea que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estés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soñando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 con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lanzar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 un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emprendimiento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, o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ya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 has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obtenido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 Series-A de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financiamiento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, la Copa Mundial de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Emprendimiento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te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puede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ayudar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dar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 el </a:t>
            </a:r>
            <a:r>
              <a:rPr lang="en-US" sz="2500" dirty="0" err="1">
                <a:latin typeface="Roboto" panose="02000000000000000000" pitchFamily="2" charset="0"/>
                <a:ea typeface="Roboto" panose="02000000000000000000" pitchFamily="2" charset="0"/>
              </a:rPr>
              <a:t>próximo</a:t>
            </a: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 paso.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09215-EEA0-4781-8F28-FF22AA8166E0}"/>
              </a:ext>
            </a:extLst>
          </p:cNvPr>
          <p:cNvSpPr txBox="1"/>
          <p:nvPr/>
        </p:nvSpPr>
        <p:spPr>
          <a:xfrm>
            <a:off x="5038725" y="57584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GB" b="1" dirty="0">
                <a:latin typeface="Roboto" panose="02000000000000000000" pitchFamily="2" charset="0"/>
                <a:ea typeface="Roboto" panose="02000000000000000000" pitchFamily="2" charset="0"/>
              </a:rPr>
              <a:t>REGÍSTRATE AHORA</a:t>
            </a:r>
          </a:p>
        </p:txBody>
      </p:sp>
    </p:spTree>
    <p:extLst>
      <p:ext uri="{BB962C8B-B14F-4D97-AF65-F5344CB8AC3E}">
        <p14:creationId xmlns:p14="http://schemas.microsoft.com/office/powerpoint/2010/main" val="56887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2318D-18B2-4E40-B33B-D0C08E749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F2EE96-B6E7-4BCE-A645-6F75C6EC8629}"/>
              </a:ext>
            </a:extLst>
          </p:cNvPr>
          <p:cNvCxnSpPr/>
          <p:nvPr/>
        </p:nvCxnSpPr>
        <p:spPr>
          <a:xfrm>
            <a:off x="1152525" y="4638675"/>
            <a:ext cx="838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51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E528B21-0924-4467-8F69-269A145D6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05901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978838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779126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46118518"/>
                    </a:ext>
                  </a:extLst>
                </a:gridCol>
              </a:tblGrid>
              <a:tr h="1371600">
                <a:tc gridSpan="3">
                  <a:txBody>
                    <a:bodyPr/>
                    <a:lstStyle/>
                    <a:p>
                      <a:r>
                        <a:rPr lang="en-US" sz="2500" b="1" i="0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¿</a:t>
                      </a:r>
                      <a:r>
                        <a:rPr lang="en-GB" sz="2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Por </a:t>
                      </a:r>
                      <a:r>
                        <a:rPr lang="en-GB" sz="2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qué</a:t>
                      </a:r>
                      <a:r>
                        <a:rPr lang="en-GB" sz="2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 </a:t>
                      </a:r>
                      <a:r>
                        <a:rPr lang="en-GB" sz="2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participar</a:t>
                      </a:r>
                      <a:r>
                        <a:rPr lang="en-GB" sz="2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2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en</a:t>
                      </a:r>
                      <a:r>
                        <a:rPr lang="en-GB" sz="2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EWC?</a:t>
                      </a:r>
                    </a:p>
                    <a:p>
                      <a:r>
                        <a:rPr lang="en-GB" sz="1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EWC no es </a:t>
                      </a:r>
                      <a:r>
                        <a:rPr lang="en-GB" sz="1800" b="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solamente</a:t>
                      </a:r>
                      <a:r>
                        <a:rPr lang="en-GB" sz="1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una </a:t>
                      </a:r>
                      <a:r>
                        <a:rPr lang="en-GB" sz="1800" b="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competencia</a:t>
                      </a:r>
                      <a:r>
                        <a:rPr lang="en-GB" sz="1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</a:t>
                      </a:r>
                      <a:r>
                        <a:rPr lang="en-GB" sz="1800" b="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sino</a:t>
                      </a:r>
                      <a:r>
                        <a:rPr lang="en-GB" sz="1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que le da a </a:t>
                      </a:r>
                      <a:r>
                        <a:rPr lang="en-GB" sz="1800" b="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todos</a:t>
                      </a:r>
                      <a:r>
                        <a:rPr lang="en-GB" sz="1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sus </a:t>
                      </a:r>
                      <a:r>
                        <a:rPr lang="en-GB" sz="1800" b="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participantes</a:t>
                      </a:r>
                      <a:r>
                        <a:rPr lang="en-GB" sz="1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800" b="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acceso</a:t>
                      </a:r>
                      <a:r>
                        <a:rPr lang="en-GB" sz="1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a </a:t>
                      </a:r>
                      <a:r>
                        <a:rPr lang="en-GB" sz="1800" b="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conocimiento</a:t>
                      </a:r>
                      <a:r>
                        <a:rPr lang="en-GB" sz="1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redes y a </a:t>
                      </a:r>
                      <a:r>
                        <a:rPr lang="en-GB" sz="1800" b="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algunos</a:t>
                      </a:r>
                      <a:r>
                        <a:rPr lang="en-GB" sz="1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; el capital que </a:t>
                      </a:r>
                      <a:r>
                        <a:rPr lang="en-GB" sz="1800" b="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necesitan</a:t>
                      </a:r>
                      <a:r>
                        <a:rPr lang="en-GB" sz="1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para </a:t>
                      </a:r>
                      <a:r>
                        <a:rPr lang="en-GB" sz="1800" b="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expandir</a:t>
                      </a:r>
                      <a:r>
                        <a:rPr lang="en-GB" sz="1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800" b="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</a:t>
                      </a:r>
                      <a:r>
                        <a:rPr lang="en-GB" sz="1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800" b="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empresa</a:t>
                      </a:r>
                      <a:endParaRPr lang="en-GB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89766"/>
                  </a:ext>
                </a:extLst>
              </a:tr>
              <a:tr h="4114800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Etapa </a:t>
                      </a:r>
                      <a:r>
                        <a:rPr lang="en-GB" sz="1800" b="1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Inicial</a:t>
                      </a:r>
                      <a:r>
                        <a:rPr lang="en-GB" sz="18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</a:p>
                    <a:p>
                      <a:endParaRPr lang="en-GB" sz="1500" b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0" i="0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¿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Tienes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una idea para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iniciar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una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nueva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empresa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pero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no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estás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seguro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(a)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como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comenzar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u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obtener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los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recursos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que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necesitas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para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llevarla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a la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siguiente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etapa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? </a:t>
                      </a:r>
                      <a:b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EWC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permite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desarrollar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idea con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entrenamiento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gratuito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bajo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demanda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y $10,000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en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beneficios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Adicionalmente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tendrás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la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oportunidad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de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ganar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hasta $50,000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en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premios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e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interactuar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con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nuestra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red de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inversionistas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locales e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internacionales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 </a:t>
                      </a:r>
                      <a:b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b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</a:t>
                      </a:r>
                      <a:r>
                        <a:rPr lang="es-CO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é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parte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del Alumni de EWC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dará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acceso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a una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comunidad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internacional</a:t>
                      </a:r>
                      <a:endParaRPr lang="en-GB" sz="12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GB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Etapa </a:t>
                      </a:r>
                      <a:r>
                        <a:rPr lang="en-GB" sz="1800" b="1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Temprana</a:t>
                      </a:r>
                      <a:endParaRPr lang="en-GB" sz="1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GB" sz="1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0" i="0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¿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Tienes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un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emprendimiento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emergente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al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cual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quieres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acelerar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crecimiento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? EWC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empodera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a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fundadores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de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emprendimientos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en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fase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temprana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otorgándoles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acceso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a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recursos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educativos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de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clase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mundial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y hasta $750,000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en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benficios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–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así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como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también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la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oportunidad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de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competir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por hasta $500,000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en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premios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 </a:t>
                      </a:r>
                      <a:b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b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Además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tendrás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la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posibilidad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de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conectarte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con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otros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emprendedores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e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inversionistas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locales e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internacionales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de primer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nivel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Etapa de </a:t>
                      </a:r>
                      <a:r>
                        <a:rPr lang="en-GB" b="1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Crecimiento</a:t>
                      </a:r>
                      <a:endParaRPr lang="en-GB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GB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0" i="0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¿Y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has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comenzado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a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desarrollar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empresa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consiguiendo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tracción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y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completando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una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primera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ronda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de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financiamiento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? EWC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otorga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acceso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a una red global de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colaboradores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y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mentores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expertos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que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pueden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ayudarte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a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hacer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crecer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de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emprendimiento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de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manera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exponencial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– y la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posibilidad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de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ganar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un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premio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de $500,000 sin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ningún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otro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compromiso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 </a:t>
                      </a:r>
                      <a:b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b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Además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tendrás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la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posibilidad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de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conectarte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con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otros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emprendedores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e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inversionistas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locales e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internacionales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 Haber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sido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un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participante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de EWC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da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acceso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a una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comunidad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internacional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51825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CO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REGÍSTRATE AHORA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CO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REGÍSTRATE AHORA</a:t>
                      </a:r>
                    </a:p>
                    <a:p>
                      <a:pPr marL="0" algn="l" defTabSz="914400" rtl="0" eaLnBrk="1" latinLnBrk="0" hangingPunct="1"/>
                      <a:endParaRPr lang="en-GB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GB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REGÍSTRATE AHORA</a:t>
                      </a:r>
                    </a:p>
                    <a:p>
                      <a:pPr marL="0" algn="l" defTabSz="914400" rtl="0" eaLnBrk="1" latinLnBrk="0" hangingPunct="1"/>
                      <a:endParaRPr lang="en-GB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771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55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404DD-E0C4-4901-A03A-C8B9BC880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98042"/>
            <a:ext cx="10905066" cy="46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8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B3DF92-45BD-314A-98B2-489A9ED76029}"/>
              </a:ext>
            </a:extLst>
          </p:cNvPr>
          <p:cNvSpPr txBox="1"/>
          <p:nvPr/>
        </p:nvSpPr>
        <p:spPr>
          <a:xfrm>
            <a:off x="809297" y="588579"/>
            <a:ext cx="32225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Premios</a:t>
            </a:r>
            <a:r>
              <a:rPr lang="en-US" sz="25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25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Efectivo</a:t>
            </a:r>
            <a:endParaRPr lang="en-US" sz="2500" b="1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60F23-20AF-C343-AB34-5437214D0748}"/>
              </a:ext>
            </a:extLst>
          </p:cNvPr>
          <p:cNvSpPr txBox="1"/>
          <p:nvPr/>
        </p:nvSpPr>
        <p:spPr>
          <a:xfrm>
            <a:off x="809297" y="1532372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EWC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ofrece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una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oportunidad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integral que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incluye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entrenamiento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conexiones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mentorías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mucho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más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Adicionalmente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EWC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ofrece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más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$1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millón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premios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efectivo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para los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ganadores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globales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además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más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$75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millones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premios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especie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sin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mencionar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las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oportunidades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inversi</a:t>
            </a:r>
            <a:r>
              <a:rPr lang="es-CO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recursos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beneficios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parte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nuestros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socios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además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estos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premios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globales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muchas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competencias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nacionales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ofrecerán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sus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propios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premios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C5879-EA39-408F-844F-DA61C358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35" y="3753438"/>
            <a:ext cx="8041005" cy="1713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8CCA75-BCD9-4A3F-A288-709C20EDF816}"/>
              </a:ext>
            </a:extLst>
          </p:cNvPr>
          <p:cNvSpPr txBox="1"/>
          <p:nvPr/>
        </p:nvSpPr>
        <p:spPr>
          <a:xfrm>
            <a:off x="1613534" y="5623090"/>
            <a:ext cx="889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latin typeface="Roboto" panose="02000000000000000000" pitchFamily="2" charset="0"/>
                <a:ea typeface="Roboto" panose="02000000000000000000" pitchFamily="2" charset="0"/>
              </a:rPr>
              <a:t>Gran Premio         Segundo Lugar       Tercer Lugar          Mejor Idea           Mejor Empresa Social</a:t>
            </a:r>
            <a:endParaRPr lang="en-GB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9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559CF8-8F13-4D54-8B23-4C70D58B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246" y="0"/>
            <a:ext cx="9505507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EF2F3C-DD69-476E-9905-EDCE96765FFF}"/>
              </a:ext>
            </a:extLst>
          </p:cNvPr>
          <p:cNvCxnSpPr/>
          <p:nvPr/>
        </p:nvCxnSpPr>
        <p:spPr>
          <a:xfrm>
            <a:off x="8839200" y="1295400"/>
            <a:ext cx="3619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D858B7-441C-44CF-8884-3E5805BB7424}"/>
              </a:ext>
            </a:extLst>
          </p:cNvPr>
          <p:cNvCxnSpPr>
            <a:cxnSpLocks/>
          </p:cNvCxnSpPr>
          <p:nvPr/>
        </p:nvCxnSpPr>
        <p:spPr>
          <a:xfrm>
            <a:off x="8096250" y="1076325"/>
            <a:ext cx="9429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4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45ECBE3-709E-474D-90F5-0F8D381BC1E5}"/>
              </a:ext>
            </a:extLst>
          </p:cNvPr>
          <p:cNvSpPr/>
          <p:nvPr/>
        </p:nvSpPr>
        <p:spPr>
          <a:xfrm>
            <a:off x="7291816" y="-689610"/>
            <a:ext cx="4521814" cy="4640580"/>
          </a:xfrm>
          <a:prstGeom prst="ellipse">
            <a:avLst/>
          </a:prstGeom>
          <a:solidFill>
            <a:srgbClr val="009999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BC36B3-AF49-9C48-963E-03FC4CE45906}"/>
              </a:ext>
            </a:extLst>
          </p:cNvPr>
          <p:cNvSpPr txBox="1"/>
          <p:nvPr/>
        </p:nvSpPr>
        <p:spPr>
          <a:xfrm>
            <a:off x="746234" y="430924"/>
            <a:ext cx="44163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Calendario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(No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te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lo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pierdas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lleva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tu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start-up al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siguiente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nivel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8DEDB-0B54-184A-9E37-EFD58CFB1E12}"/>
              </a:ext>
            </a:extLst>
          </p:cNvPr>
          <p:cNvSpPr txBox="1"/>
          <p:nvPr/>
        </p:nvSpPr>
        <p:spPr>
          <a:xfrm>
            <a:off x="7893271" y="515007"/>
            <a:ext cx="39203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Febrero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– Mayo 2021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Accelerate 1 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Las startups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tienen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acceso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 Accelerate 1,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donde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participan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una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serie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sesiones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educativas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capacitación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virtual para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mejorar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sus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habilidades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áreas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como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:  el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conocimiento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la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industria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 el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consumidor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;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trabajo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individual y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equipo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;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creatividad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solución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problemas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; y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visión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para los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negocios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8A008-3D71-0745-B329-70F0113E647C}"/>
              </a:ext>
            </a:extLst>
          </p:cNvPr>
          <p:cNvSpPr txBox="1"/>
          <p:nvPr/>
        </p:nvSpPr>
        <p:spPr>
          <a:xfrm>
            <a:off x="0" y="4182713"/>
            <a:ext cx="23241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Accelerate 1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Febrero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Mayo 2021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Las startups que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completan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Accelerate 1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participan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una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serie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sesiones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educativas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capacitación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 virtual para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mejorar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sus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habilidades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áreas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como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:  el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conocimiento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la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industria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 el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consumidor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;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trabajo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individual y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equipo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;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creatividad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solución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problemas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; y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visión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para los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negocios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  <a:endParaRPr lang="en-US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1867A-CD30-3649-8D80-D28A14A36E5E}"/>
              </a:ext>
            </a:extLst>
          </p:cNvPr>
          <p:cNvSpPr txBox="1"/>
          <p:nvPr/>
        </p:nvSpPr>
        <p:spPr>
          <a:xfrm>
            <a:off x="2322067" y="4182713"/>
            <a:ext cx="2583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Competencias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Nacionales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Mayo – Julio 2021</a:t>
            </a:r>
          </a:p>
          <a:p>
            <a:endParaRPr lang="en-US" sz="10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Competencias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ocurren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simultáneamente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más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100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países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persona, de forma virtual o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híbrida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 Los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ganadores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reciben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premios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nacionales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pasan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 la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siguiente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fase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AB350-EADC-8140-9131-8C15FF18BA6E}"/>
              </a:ext>
            </a:extLst>
          </p:cNvPr>
          <p:cNvSpPr txBox="1"/>
          <p:nvPr/>
        </p:nvSpPr>
        <p:spPr>
          <a:xfrm>
            <a:off x="5162550" y="4185619"/>
            <a:ext cx="232410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Accelerate 2 </a:t>
            </a:r>
          </a:p>
          <a:p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Agosto –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Septiembre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2021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Las startups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participan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una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serie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sesiones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educativas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capacitación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virtual con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mentores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mejorar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sus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habilidades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áreas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como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:  el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conocimiento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la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industria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 el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consumidor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;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trabajo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individual y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equipo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;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creatividad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solución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problemas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; y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visión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para los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negocios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D81D5-430B-41B5-B524-859A6AB0DE2A}"/>
              </a:ext>
            </a:extLst>
          </p:cNvPr>
          <p:cNvSpPr txBox="1"/>
          <p:nvPr/>
        </p:nvSpPr>
        <p:spPr>
          <a:xfrm>
            <a:off x="7564855" y="4136756"/>
            <a:ext cx="22268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Finales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Globales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Noviembre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2021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Los 100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mejores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finalistas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viajan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 las finales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globales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EWC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donde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pueden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conectarse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con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inversionistas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competir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por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premios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efectivo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 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También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tienen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acceso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 un bootcamp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donde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mentores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los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preparan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para las finales.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2AEC3C-E219-41F1-82EE-A24C5FCF378C}"/>
              </a:ext>
            </a:extLst>
          </p:cNvPr>
          <p:cNvSpPr txBox="1"/>
          <p:nvPr/>
        </p:nvSpPr>
        <p:spPr>
          <a:xfrm>
            <a:off x="9882028" y="4087226"/>
            <a:ext cx="222687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Apoyo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Post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EWC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Noviembre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2021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Los 100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mejores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finalistas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son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invitados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al Club de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Fundadores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GEN,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donde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tienen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acceso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mentorias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servicios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apoyo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para que sus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miembros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puedan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alcanzar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todo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su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potencial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Otros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Socios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pueden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tambi</a:t>
            </a:r>
            <a:r>
              <a:rPr lang="es-CO" sz="10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én</a:t>
            </a:r>
            <a:r>
              <a:rPr lang="es-CO" sz="1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brindar servicios adicionales. </a:t>
            </a:r>
            <a:endParaRPr lang="en-US" sz="10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15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FA6CD-ABD1-4708-B3CD-5C124ABD1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49F43A-E852-4577-B185-8E8C7E78613D}"/>
              </a:ext>
            </a:extLst>
          </p:cNvPr>
          <p:cNvSpPr txBox="1"/>
          <p:nvPr/>
        </p:nvSpPr>
        <p:spPr>
          <a:xfrm>
            <a:off x="9161526" y="3059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7DEB6-2403-40BF-9331-6314AAAB3CE2}"/>
              </a:ext>
            </a:extLst>
          </p:cNvPr>
          <p:cNvSpPr txBox="1"/>
          <p:nvPr/>
        </p:nvSpPr>
        <p:spPr>
          <a:xfrm>
            <a:off x="4227574" y="3059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49E4D-AD44-44E4-B260-26A8DA1F0B7F}"/>
              </a:ext>
            </a:extLst>
          </p:cNvPr>
          <p:cNvSpPr txBox="1"/>
          <p:nvPr/>
        </p:nvSpPr>
        <p:spPr>
          <a:xfrm>
            <a:off x="6696077" y="3059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29C1E7-A707-4511-8E9A-DE8538048CC3}"/>
              </a:ext>
            </a:extLst>
          </p:cNvPr>
          <p:cNvCxnSpPr/>
          <p:nvPr/>
        </p:nvCxnSpPr>
        <p:spPr>
          <a:xfrm>
            <a:off x="3676650" y="3438525"/>
            <a:ext cx="14668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63CFB4-E223-436B-B34F-6D0E57AF3DD1}"/>
              </a:ext>
            </a:extLst>
          </p:cNvPr>
          <p:cNvCxnSpPr/>
          <p:nvPr/>
        </p:nvCxnSpPr>
        <p:spPr>
          <a:xfrm>
            <a:off x="6096000" y="3396734"/>
            <a:ext cx="14668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C594F1-14F3-487F-A251-A7850C0936C8}"/>
              </a:ext>
            </a:extLst>
          </p:cNvPr>
          <p:cNvCxnSpPr/>
          <p:nvPr/>
        </p:nvCxnSpPr>
        <p:spPr>
          <a:xfrm>
            <a:off x="8609076" y="3429000"/>
            <a:ext cx="14668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7C5B61-76D4-45E1-A655-F19C0A99108A}"/>
              </a:ext>
            </a:extLst>
          </p:cNvPr>
          <p:cNvSpPr txBox="1"/>
          <p:nvPr/>
        </p:nvSpPr>
        <p:spPr>
          <a:xfrm>
            <a:off x="10655425" y="2315170"/>
            <a:ext cx="130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Suggestion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181E2B-8C40-48A7-8FAF-F548A6E79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425" y="2684502"/>
            <a:ext cx="1943100" cy="52387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AEDC7-AEEC-4A31-B2E4-0AB9F18037C9}"/>
              </a:ext>
            </a:extLst>
          </p:cNvPr>
          <p:cNvCxnSpPr>
            <a:cxnSpLocks/>
          </p:cNvCxnSpPr>
          <p:nvPr/>
        </p:nvCxnSpPr>
        <p:spPr>
          <a:xfrm>
            <a:off x="11334750" y="3059668"/>
            <a:ext cx="6597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6B6CD5-46E8-42BB-950C-45DC45C9A3CD}"/>
              </a:ext>
            </a:extLst>
          </p:cNvPr>
          <p:cNvCxnSpPr/>
          <p:nvPr/>
        </p:nvCxnSpPr>
        <p:spPr>
          <a:xfrm>
            <a:off x="1028700" y="3387209"/>
            <a:ext cx="14668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82321C-FC35-48D4-836A-F1656DACA0DA}"/>
              </a:ext>
            </a:extLst>
          </p:cNvPr>
          <p:cNvSpPr txBox="1"/>
          <p:nvPr/>
        </p:nvSpPr>
        <p:spPr>
          <a:xfrm>
            <a:off x="1762125" y="30237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021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Raleway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Torres</dc:creator>
  <cp:lastModifiedBy>Ana Torres</cp:lastModifiedBy>
  <cp:revision>21</cp:revision>
  <dcterms:created xsi:type="dcterms:W3CDTF">2021-04-19T14:23:44Z</dcterms:created>
  <dcterms:modified xsi:type="dcterms:W3CDTF">2021-04-29T10:35:51Z</dcterms:modified>
</cp:coreProperties>
</file>