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71" r:id="rId6"/>
    <p:sldId id="272" r:id="rId7"/>
    <p:sldId id="269" r:id="rId8"/>
    <p:sldId id="270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4EB469F-BCCF-469D-89E4-2490B0B28CD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60D34D07-C30E-4CF7-B9B0-02FD969BBA1B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err="1" smtClean="0"/>
              <a:t>FlexIS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446" y="4169999"/>
            <a:ext cx="9070848" cy="1024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MY" dirty="0"/>
              <a:t>Team members:</a:t>
            </a:r>
            <a:endParaRPr lang="en-MY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MY" dirty="0"/>
              <a:t>Fatima </a:t>
            </a:r>
            <a:r>
              <a:rPr lang="en-MY" dirty="0" err="1"/>
              <a:t>Binte</a:t>
            </a:r>
            <a:r>
              <a:rPr lang="en-MY" dirty="0"/>
              <a:t> </a:t>
            </a:r>
            <a:r>
              <a:rPr lang="en-MY" dirty="0" err="1"/>
              <a:t>Faiz</a:t>
            </a:r>
            <a:r>
              <a:rPr lang="en-MY" dirty="0"/>
              <a:t> </a:t>
            </a:r>
            <a:r>
              <a:rPr lang="en-MY" dirty="0" err="1"/>
              <a:t>Adreeta</a:t>
            </a:r>
            <a:r>
              <a:rPr lang="en-MY" dirty="0"/>
              <a:t> B1901898</a:t>
            </a:r>
            <a:endParaRPr lang="en-MY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MY" dirty="0" smtClean="0"/>
              <a:t>Fong Ching Lin B1202348</a:t>
            </a:r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896" y="3046353"/>
            <a:ext cx="9792208" cy="743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4000" dirty="0" smtClean="0"/>
              <a:t>Work Produced</a:t>
            </a:r>
            <a:endParaRPr lang="en-MY" sz="4000" dirty="0"/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64" y="2935224"/>
            <a:ext cx="9068586" cy="996696"/>
          </a:xfrm>
        </p:spPr>
        <p:txBody>
          <a:bodyPr/>
          <a:lstStyle/>
          <a:p>
            <a:r>
              <a:rPr lang="en-MY" dirty="0"/>
              <a:t>Thank You</a:t>
            </a:r>
            <a:endParaRPr lang="en-M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57432" cy="804672"/>
          </a:xfrm>
        </p:spPr>
        <p:txBody>
          <a:bodyPr>
            <a:normAutofit/>
          </a:bodyPr>
          <a:lstStyle/>
          <a:p>
            <a:r>
              <a:rPr lang="en-MY" dirty="0"/>
              <a:t>Project 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70432"/>
            <a:ext cx="11457432" cy="5312664"/>
          </a:xfrm>
        </p:spPr>
        <p:txBody>
          <a:bodyPr/>
          <a:lstStyle/>
          <a:p>
            <a:r>
              <a:rPr lang="en-MY" dirty="0"/>
              <a:t>To develop a website that allows user to register employees, submit FWA requests, review the requests and view the analytics of FWA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MY" dirty="0"/>
          </a:p>
          <a:p>
            <a:pPr lvl="0">
              <a:lnSpc>
                <a:spcPct val="150000"/>
              </a:lnSpc>
            </a:pPr>
            <a:r>
              <a:rPr lang="en-MY" dirty="0" smtClean="0"/>
              <a:t>To develop </a:t>
            </a:r>
            <a:r>
              <a:rPr lang="en-MY" dirty="0"/>
              <a:t>a system that allows employees to update their daily schedule and keep track of their productivity</a:t>
            </a:r>
            <a:r>
              <a:rPr lang="en-US" dirty="0" smtClean="0"/>
              <a:t>.</a:t>
            </a:r>
            <a:endParaRPr lang="en-US" dirty="0" smtClean="0"/>
          </a:p>
          <a:p>
            <a:pPr lvl="0">
              <a:lnSpc>
                <a:spcPct val="150000"/>
              </a:lnSpc>
            </a:pPr>
            <a:endParaRPr lang="en-MY" dirty="0"/>
          </a:p>
          <a:p>
            <a:pPr lvl="0">
              <a:lnSpc>
                <a:spcPct val="150000"/>
              </a:lnSpc>
            </a:pPr>
            <a:r>
              <a:rPr lang="en-MY" dirty="0" smtClean="0"/>
              <a:t>To develop </a:t>
            </a:r>
            <a:r>
              <a:rPr lang="en-MY" dirty="0"/>
              <a:t>a user interface that is responsive and usable for all users</a:t>
            </a:r>
            <a:r>
              <a:rPr lang="en-US" dirty="0" smtClean="0"/>
              <a:t>.</a:t>
            </a:r>
            <a:endParaRPr lang="en-US" dirty="0" smtClean="0"/>
          </a:p>
          <a:p>
            <a:pPr lvl="0">
              <a:lnSpc>
                <a:spcPct val="150000"/>
              </a:lnSpc>
            </a:pPr>
            <a:endParaRPr lang="en-MY" dirty="0"/>
          </a:p>
          <a:p>
            <a:pPr lvl="0">
              <a:lnSpc>
                <a:spcPct val="150000"/>
              </a:lnSpc>
            </a:pPr>
            <a:r>
              <a:rPr lang="en-MY" dirty="0" smtClean="0"/>
              <a:t>To develop </a:t>
            </a:r>
            <a:r>
              <a:rPr lang="en-MY" dirty="0"/>
              <a:t>an intelligent database system that keeps track of employee records by </a:t>
            </a:r>
            <a:r>
              <a:rPr lang="en-MY" dirty="0" err="1"/>
              <a:t>analyzing</a:t>
            </a:r>
            <a:r>
              <a:rPr lang="en-MY" dirty="0"/>
              <a:t> their working schedule</a:t>
            </a:r>
            <a:r>
              <a:rPr lang="en-US" dirty="0" smtClean="0"/>
              <a:t>.</a:t>
            </a:r>
            <a:endParaRPr lang="en-MY" dirty="0"/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48288" cy="804672"/>
          </a:xfrm>
        </p:spPr>
        <p:txBody>
          <a:bodyPr>
            <a:normAutofit/>
          </a:bodyPr>
          <a:lstStyle/>
          <a:p>
            <a:r>
              <a:rPr lang="en-MY" dirty="0" smtClean="0"/>
              <a:t>Tracking Gantt </a:t>
            </a:r>
            <a:r>
              <a:rPr lang="en-MY" dirty="0" smtClean="0"/>
              <a:t>Chart (Assignment 1)</a:t>
            </a:r>
            <a:endParaRPr lang="en-MY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70432"/>
            <a:ext cx="11448288" cy="53126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48288" cy="804672"/>
          </a:xfrm>
        </p:spPr>
        <p:txBody>
          <a:bodyPr>
            <a:normAutofit/>
          </a:bodyPr>
          <a:lstStyle/>
          <a:p>
            <a:r>
              <a:rPr lang="en-MY" dirty="0" smtClean="0"/>
              <a:t>Tracking Gantt </a:t>
            </a:r>
            <a:r>
              <a:rPr lang="en-MY" dirty="0" smtClean="0"/>
              <a:t>Chart (Assignment 2)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70432"/>
            <a:ext cx="11448288" cy="5303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48288" cy="804672"/>
          </a:xfrm>
        </p:spPr>
        <p:txBody>
          <a:bodyPr>
            <a:noAutofit/>
          </a:bodyPr>
          <a:lstStyle/>
          <a:p>
            <a:r>
              <a:rPr lang="en-MY" sz="2800" dirty="0" smtClean="0"/>
              <a:t>Tracking Gantt </a:t>
            </a:r>
            <a:r>
              <a:rPr lang="en-MY" sz="2800" dirty="0" smtClean="0"/>
              <a:t>Chart (Final Project Presentation Due Date)</a:t>
            </a:r>
            <a:endParaRPr lang="en-MY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70432"/>
            <a:ext cx="11448288" cy="53126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74904"/>
            <a:ext cx="11439144" cy="713232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Planned vs Actual Cost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088136"/>
            <a:ext cx="11439144" cy="540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    </a:t>
            </a:r>
            <a:endParaRPr lang="en-MY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905" y="1088136"/>
            <a:ext cx="11439144" cy="5404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74904"/>
            <a:ext cx="11439144" cy="713232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What went right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088136"/>
            <a:ext cx="11439144" cy="5404104"/>
          </a:xfrm>
        </p:spPr>
        <p:txBody>
          <a:bodyPr>
            <a:normAutofit/>
          </a:bodyPr>
          <a:lstStyle/>
          <a:p>
            <a:r>
              <a:rPr lang="en-MY" sz="2400" dirty="0"/>
              <a:t>Use Case 1: Register </a:t>
            </a:r>
            <a:r>
              <a:rPr lang="en-MY" sz="2400" dirty="0" smtClean="0"/>
              <a:t>Employee, </a:t>
            </a:r>
            <a:r>
              <a:rPr lang="en-MY" sz="2400" dirty="0"/>
              <a:t>Use Case 2: Submit FWA </a:t>
            </a:r>
            <a:r>
              <a:rPr lang="en-MY" sz="2400" dirty="0" smtClean="0"/>
              <a:t>Request and </a:t>
            </a:r>
            <a:r>
              <a:rPr lang="en-MY" sz="2400" dirty="0"/>
              <a:t>Use Case 3: Review FWA </a:t>
            </a:r>
            <a:r>
              <a:rPr lang="en-MY" sz="2400" dirty="0" smtClean="0"/>
              <a:t>Request are able to fulfill most of its functional and non-functional requirements.</a:t>
            </a:r>
            <a:endParaRPr lang="en-MY" sz="2400" dirty="0" smtClean="0"/>
          </a:p>
          <a:p>
            <a:endParaRPr lang="en-MY" sz="2400" dirty="0"/>
          </a:p>
          <a:p>
            <a:r>
              <a:rPr lang="en-MY" sz="2400" dirty="0"/>
              <a:t>Use Case 4: Update Daily </a:t>
            </a:r>
            <a:r>
              <a:rPr lang="en-MY" sz="2400" dirty="0" smtClean="0"/>
              <a:t>Schedule, </a:t>
            </a:r>
            <a:r>
              <a:rPr lang="en-MY" sz="2400" dirty="0"/>
              <a:t>Use Case 5: Review Employee </a:t>
            </a:r>
            <a:r>
              <a:rPr lang="en-MY" sz="2400" dirty="0" smtClean="0"/>
              <a:t>Schedules and </a:t>
            </a:r>
            <a:r>
              <a:rPr lang="en-MY" sz="2400" dirty="0"/>
              <a:t>Use Case 6: View FWA </a:t>
            </a:r>
            <a:r>
              <a:rPr lang="en-MY" sz="2400" dirty="0" smtClean="0"/>
              <a:t>Analytics are able to fulfill all of its functional and non-functional requirements.</a:t>
            </a:r>
            <a:endParaRPr lang="en-MY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57432" cy="804672"/>
          </a:xfrm>
        </p:spPr>
        <p:txBody>
          <a:bodyPr>
            <a:normAutofit/>
          </a:bodyPr>
          <a:lstStyle/>
          <a:p>
            <a:r>
              <a:rPr lang="en-MY" dirty="0" smtClean="0"/>
              <a:t>What went wrong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70432"/>
            <a:ext cx="11457432" cy="5312664"/>
          </a:xfrm>
        </p:spPr>
        <p:txBody>
          <a:bodyPr>
            <a:normAutofit/>
          </a:bodyPr>
          <a:lstStyle/>
          <a:p>
            <a:r>
              <a:rPr lang="en-MY" sz="2400" dirty="0" smtClean="0"/>
              <a:t>In Use Case 1: Register Employee, </a:t>
            </a:r>
            <a:r>
              <a:rPr lang="en-MY" sz="2400" dirty="0" smtClean="0"/>
              <a:t>Use Case 2: Submit FWA Request and </a:t>
            </a:r>
            <a:r>
              <a:rPr lang="en-MY" sz="2400" dirty="0" smtClean="0"/>
              <a:t>Use Case 3: Review FWA Request, the </a:t>
            </a:r>
            <a:r>
              <a:rPr lang="en-MY" sz="2400" dirty="0" err="1" smtClean="0"/>
              <a:t>FlexIS</a:t>
            </a:r>
            <a:r>
              <a:rPr lang="en-MY" sz="2400" dirty="0" smtClean="0"/>
              <a:t> website is unable to send an e-mail to the employee and the supervisor.</a:t>
            </a:r>
            <a:endParaRPr lang="en-MY" sz="2400" dirty="0" smtClean="0"/>
          </a:p>
          <a:p>
            <a:endParaRPr lang="en-MY" sz="2400" dirty="0"/>
          </a:p>
          <a:p>
            <a:r>
              <a:rPr lang="en-MY" sz="2400" dirty="0"/>
              <a:t>In Use Case 2: Submit FWA Request and Use Case 3: Review FWA </a:t>
            </a:r>
            <a:r>
              <a:rPr lang="en-MY" sz="2400" dirty="0" smtClean="0"/>
              <a:t>Request, the </a:t>
            </a:r>
            <a:r>
              <a:rPr lang="en-MY" sz="2400" dirty="0" err="1" smtClean="0"/>
              <a:t>FlexIS</a:t>
            </a:r>
            <a:r>
              <a:rPr lang="en-MY" sz="2400" dirty="0" smtClean="0"/>
              <a:t> website is unable to request new employees to change their password after logging in to the website.</a:t>
            </a:r>
            <a:endParaRPr lang="en-MY" sz="2400" dirty="0" smtClean="0"/>
          </a:p>
          <a:p>
            <a:endParaRPr lang="en-MY" sz="2400" dirty="0"/>
          </a:p>
          <a:p>
            <a:r>
              <a:rPr lang="en-MY" sz="2400" dirty="0" smtClean="0"/>
              <a:t>In </a:t>
            </a:r>
            <a:r>
              <a:rPr lang="en-MY" sz="2400" dirty="0"/>
              <a:t>Use Case 3: Review FWA </a:t>
            </a:r>
            <a:r>
              <a:rPr lang="en-MY" sz="2400" dirty="0" smtClean="0"/>
              <a:t>Request, due to having no proper validation, an error will appear when the status is set to “rejected” and if the FWA table is empty, the table will show an error.</a:t>
            </a:r>
            <a:endParaRPr lang="en-MY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4048"/>
            <a:ext cx="11457432" cy="1051560"/>
          </a:xfrm>
        </p:spPr>
        <p:txBody>
          <a:bodyPr>
            <a:normAutofit/>
          </a:bodyPr>
          <a:lstStyle/>
          <a:p>
            <a:r>
              <a:rPr lang="en-MY" sz="4300" dirty="0" smtClean="0"/>
              <a:t>Was the Project a Success</a:t>
            </a:r>
            <a:endParaRPr lang="en-MY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35608"/>
            <a:ext cx="11457432" cy="504748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All the use cases must be implemented and do their intended job</a:t>
            </a:r>
            <a:r>
              <a:rPr lang="en-US" sz="2400" dirty="0" smtClean="0"/>
              <a:t>. </a:t>
            </a:r>
            <a:endParaRPr lang="en-MY" sz="2400" dirty="0"/>
          </a:p>
          <a:p>
            <a:pPr lvl="0"/>
            <a:r>
              <a:rPr lang="en-US" sz="2400" dirty="0"/>
              <a:t>All the functional and non-functional requirements of the system must be met</a:t>
            </a:r>
            <a:r>
              <a:rPr lang="en-US" sz="2400" dirty="0" smtClean="0"/>
              <a:t>. </a:t>
            </a:r>
            <a:endParaRPr lang="en-MY" sz="2400" dirty="0"/>
          </a:p>
          <a:p>
            <a:pPr lvl="0"/>
            <a:r>
              <a:rPr lang="en-US" sz="2400" dirty="0"/>
              <a:t>The allocated budget must be the actual budget</a:t>
            </a:r>
            <a:r>
              <a:rPr lang="en-US" sz="2400" dirty="0" smtClean="0"/>
              <a:t>. </a:t>
            </a:r>
            <a:endParaRPr lang="en-MY" sz="2400" dirty="0"/>
          </a:p>
          <a:p>
            <a:pPr lvl="0"/>
            <a:r>
              <a:rPr lang="en-US" sz="2400" dirty="0"/>
              <a:t>The actual profit gained must be more or less the expected profit</a:t>
            </a:r>
            <a:r>
              <a:rPr lang="en-US" sz="2400" dirty="0" smtClean="0"/>
              <a:t>. </a:t>
            </a:r>
            <a:endParaRPr lang="en-MY" sz="2400" dirty="0"/>
          </a:p>
          <a:p>
            <a:pPr lvl="0"/>
            <a:r>
              <a:rPr lang="en-US" sz="2400" dirty="0"/>
              <a:t>Return on investment must be at least 70</a:t>
            </a:r>
            <a:r>
              <a:rPr lang="en-US" sz="2400" dirty="0" smtClean="0"/>
              <a:t>%. </a:t>
            </a:r>
            <a:endParaRPr lang="en-MY" sz="2400" dirty="0"/>
          </a:p>
          <a:p>
            <a:r>
              <a:rPr lang="en-US" sz="2400" dirty="0"/>
              <a:t>The entire project life cycle must be finished by March 27, 2023</a:t>
            </a:r>
            <a:r>
              <a:rPr lang="en-US" sz="2400" dirty="0" smtClean="0"/>
              <a:t>. 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64" y="2734056"/>
            <a:ext cx="527304" cy="527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48" y="3168396"/>
            <a:ext cx="527304" cy="527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95700"/>
            <a:ext cx="527304" cy="527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04" y="4136136"/>
            <a:ext cx="527304" cy="527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884" y="1562100"/>
            <a:ext cx="256032" cy="256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56" y="2401824"/>
            <a:ext cx="256032" cy="256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Custom 11">
      <a:dk1>
        <a:sysClr val="windowText" lastClr="000000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2028</Words>
  <Application>WPS Presentation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Century Gothic</vt:lpstr>
      <vt:lpstr>Microsoft YaHei</vt:lpstr>
      <vt:lpstr>Arial Unicode MS</vt:lpstr>
      <vt:lpstr>Calibri</vt:lpstr>
      <vt:lpstr>Savon</vt:lpstr>
      <vt:lpstr>FlexIS</vt:lpstr>
      <vt:lpstr>Project Objectives</vt:lpstr>
      <vt:lpstr>Tracking Gantt Chart (Assignment 1)</vt:lpstr>
      <vt:lpstr>Tracking Gantt Chart (Assignment 2)</vt:lpstr>
      <vt:lpstr>Tracking Gantt Chart (Final Project Presentation Due Date)</vt:lpstr>
      <vt:lpstr>Planned vs Actual Cost</vt:lpstr>
      <vt:lpstr>What went right</vt:lpstr>
      <vt:lpstr>What went wrong</vt:lpstr>
      <vt:lpstr>Was the Project a Success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DeliveryIt</dc:title>
  <dc:creator>User</dc:creator>
  <cp:lastModifiedBy>Rowtech</cp:lastModifiedBy>
  <cp:revision>27</cp:revision>
  <dcterms:created xsi:type="dcterms:W3CDTF">2022-11-23T06:48:00Z</dcterms:created>
  <dcterms:modified xsi:type="dcterms:W3CDTF">2023-04-04T02:52:51Z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D1FD8ABEE5474AC682CB717026DFA6AA</vt:lpwstr>
  </property>
  <property fmtid="{D5CDD505-2E9C-101B-9397-08002B2CF9AE}" pid="3" name="KSOProductBuildVer">
    <vt:lpwstr>1033-11.2.0.11513</vt:lpwstr>
  </property>
</Properties>
</file>