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2025672384"/>
        <c:axId val="-2025657696"/>
        <c:axId val="0"/>
      </c:bar3DChart>
      <c:catAx>
        <c:axId val="-2025672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25657696"/>
        <c:crosses val="autoZero"/>
        <c:auto val="1"/>
        <c:lblAlgn val="ctr"/>
        <c:lblOffset val="100"/>
        <c:noMultiLvlLbl val="0"/>
      </c:catAx>
      <c:valAx>
        <c:axId val="-2025657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25672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25669120"/>
        <c:axId val="-2025668576"/>
      </c:barChart>
      <c:catAx>
        <c:axId val="-2025669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25668576"/>
        <c:crosses val="autoZero"/>
        <c:auto val="1"/>
        <c:lblAlgn val="ctr"/>
        <c:lblOffset val="100"/>
        <c:noMultiLvlLbl val="0"/>
      </c:catAx>
      <c:valAx>
        <c:axId val="-2025668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25669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0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706504-2745-4D77-8264-F03021DB4040}" type="doc">
      <dgm:prSet loTypeId="urn:microsoft.com/office/officeart/2005/8/layout/cycle4" loCatId="matrix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2FA3333B-2E78-4A5E-BFE2-4E6337CF4548}">
      <dgm:prSet phldrT="[Text]" phldr="1"/>
      <dgm:spPr/>
      <dgm:t>
        <a:bodyPr/>
        <a:lstStyle/>
        <a:p>
          <a:endParaRPr lang="en-US"/>
        </a:p>
      </dgm:t>
    </dgm:pt>
    <dgm:pt modelId="{D774AF7B-1E18-4DB4-A16A-D1B8620F8BBA}" type="parTrans" cxnId="{0140B9A0-E1DB-4A7F-8BB7-C251AA99CC30}">
      <dgm:prSet/>
      <dgm:spPr/>
      <dgm:t>
        <a:bodyPr/>
        <a:lstStyle/>
        <a:p>
          <a:endParaRPr lang="en-US"/>
        </a:p>
      </dgm:t>
    </dgm:pt>
    <dgm:pt modelId="{7F60926E-8F04-4406-9536-F9C2ED9C84FC}" type="sibTrans" cxnId="{0140B9A0-E1DB-4A7F-8BB7-C251AA99CC30}">
      <dgm:prSet/>
      <dgm:spPr/>
      <dgm:t>
        <a:bodyPr/>
        <a:lstStyle/>
        <a:p>
          <a:endParaRPr lang="en-US"/>
        </a:p>
      </dgm:t>
    </dgm:pt>
    <dgm:pt modelId="{FB3E4FB7-035A-4340-8DD5-DE0C1CD816C5}">
      <dgm:prSet phldrT="[Text]" phldr="1"/>
      <dgm:spPr/>
      <dgm:t>
        <a:bodyPr/>
        <a:lstStyle/>
        <a:p>
          <a:endParaRPr lang="en-US" dirty="0"/>
        </a:p>
      </dgm:t>
    </dgm:pt>
    <dgm:pt modelId="{75841108-63AA-4A5E-8648-7E2CA3340F59}" type="parTrans" cxnId="{36959AAF-6C7D-4969-BD5C-458E83F2C83B}">
      <dgm:prSet/>
      <dgm:spPr/>
      <dgm:t>
        <a:bodyPr/>
        <a:lstStyle/>
        <a:p>
          <a:endParaRPr lang="en-US"/>
        </a:p>
      </dgm:t>
    </dgm:pt>
    <dgm:pt modelId="{E383A248-A1CD-471E-AC17-881E5967DA34}" type="sibTrans" cxnId="{36959AAF-6C7D-4969-BD5C-458E83F2C83B}">
      <dgm:prSet/>
      <dgm:spPr/>
      <dgm:t>
        <a:bodyPr/>
        <a:lstStyle/>
        <a:p>
          <a:endParaRPr lang="en-US"/>
        </a:p>
      </dgm:t>
    </dgm:pt>
    <dgm:pt modelId="{FBE1BC8A-82E9-4C37-8B34-A257C296CC9F}">
      <dgm:prSet phldrT="[Text]" phldr="1"/>
      <dgm:spPr/>
      <dgm:t>
        <a:bodyPr/>
        <a:lstStyle/>
        <a:p>
          <a:endParaRPr lang="en-US"/>
        </a:p>
      </dgm:t>
    </dgm:pt>
    <dgm:pt modelId="{DA8F480B-50E8-466C-9EDE-5099B4F1DAC5}" type="parTrans" cxnId="{D9268A4B-D0A8-4EAC-9C42-09D8C574756F}">
      <dgm:prSet/>
      <dgm:spPr/>
      <dgm:t>
        <a:bodyPr/>
        <a:lstStyle/>
        <a:p>
          <a:endParaRPr lang="en-US"/>
        </a:p>
      </dgm:t>
    </dgm:pt>
    <dgm:pt modelId="{EEC94490-5413-4E06-BCC1-419797028888}" type="sibTrans" cxnId="{D9268A4B-D0A8-4EAC-9C42-09D8C574756F}">
      <dgm:prSet/>
      <dgm:spPr/>
      <dgm:t>
        <a:bodyPr/>
        <a:lstStyle/>
        <a:p>
          <a:endParaRPr lang="en-US"/>
        </a:p>
      </dgm:t>
    </dgm:pt>
    <dgm:pt modelId="{36FA7A0A-97EC-430F-9D9D-BD68F16BF287}">
      <dgm:prSet phldrT="[Text]" phldr="1"/>
      <dgm:spPr/>
      <dgm:t>
        <a:bodyPr/>
        <a:lstStyle/>
        <a:p>
          <a:endParaRPr lang="en-US" dirty="0"/>
        </a:p>
      </dgm:t>
    </dgm:pt>
    <dgm:pt modelId="{03AAEA77-ADAB-4E67-9847-B55172A77F12}" type="parTrans" cxnId="{67467755-3FA8-42F0-98FE-8B1221987B70}">
      <dgm:prSet/>
      <dgm:spPr/>
      <dgm:t>
        <a:bodyPr/>
        <a:lstStyle/>
        <a:p>
          <a:endParaRPr lang="en-US"/>
        </a:p>
      </dgm:t>
    </dgm:pt>
    <dgm:pt modelId="{3FED2889-7C7C-4895-A4AC-9C92ECCEE071}" type="sibTrans" cxnId="{67467755-3FA8-42F0-98FE-8B1221987B70}">
      <dgm:prSet/>
      <dgm:spPr/>
      <dgm:t>
        <a:bodyPr/>
        <a:lstStyle/>
        <a:p>
          <a:endParaRPr lang="en-US"/>
        </a:p>
      </dgm:t>
    </dgm:pt>
    <dgm:pt modelId="{93AE019B-48BB-45A4-9567-886E0471F82B}">
      <dgm:prSet phldrT="[Text]" phldr="1"/>
      <dgm:spPr/>
      <dgm:t>
        <a:bodyPr/>
        <a:lstStyle/>
        <a:p>
          <a:endParaRPr lang="en-US"/>
        </a:p>
      </dgm:t>
    </dgm:pt>
    <dgm:pt modelId="{69FD2F53-F86E-4DA0-A582-1CEEBABB404F}" type="parTrans" cxnId="{A8B7E8AB-165E-4C8A-AA23-045F4DEAC70E}">
      <dgm:prSet/>
      <dgm:spPr/>
      <dgm:t>
        <a:bodyPr/>
        <a:lstStyle/>
        <a:p>
          <a:endParaRPr lang="en-US"/>
        </a:p>
      </dgm:t>
    </dgm:pt>
    <dgm:pt modelId="{5D79C193-A418-4D57-8D22-4244612BAEEE}" type="sibTrans" cxnId="{A8B7E8AB-165E-4C8A-AA23-045F4DEAC70E}">
      <dgm:prSet/>
      <dgm:spPr/>
      <dgm:t>
        <a:bodyPr/>
        <a:lstStyle/>
        <a:p>
          <a:endParaRPr lang="en-US"/>
        </a:p>
      </dgm:t>
    </dgm:pt>
    <dgm:pt modelId="{D592A893-6129-4455-99A9-5D8397B89E5E}">
      <dgm:prSet phldrT="[Text]" phldr="1"/>
      <dgm:spPr/>
      <dgm:t>
        <a:bodyPr/>
        <a:lstStyle/>
        <a:p>
          <a:endParaRPr lang="en-US"/>
        </a:p>
      </dgm:t>
    </dgm:pt>
    <dgm:pt modelId="{30E633CF-B7D5-4251-ABD0-B29D3FF1DDDA}" type="parTrans" cxnId="{62FB3EA9-352C-4104-8AF2-87F0B30FB296}">
      <dgm:prSet/>
      <dgm:spPr/>
      <dgm:t>
        <a:bodyPr/>
        <a:lstStyle/>
        <a:p>
          <a:endParaRPr lang="en-US"/>
        </a:p>
      </dgm:t>
    </dgm:pt>
    <dgm:pt modelId="{C36FF5A2-B19E-4799-85F3-DE9EF932140C}" type="sibTrans" cxnId="{62FB3EA9-352C-4104-8AF2-87F0B30FB296}">
      <dgm:prSet/>
      <dgm:spPr/>
      <dgm:t>
        <a:bodyPr/>
        <a:lstStyle/>
        <a:p>
          <a:endParaRPr lang="en-US"/>
        </a:p>
      </dgm:t>
    </dgm:pt>
    <dgm:pt modelId="{65B93A6A-EE65-43B6-BFF5-D3EC9597ED72}">
      <dgm:prSet phldrT="[Text]" phldr="1"/>
      <dgm:spPr/>
      <dgm:t>
        <a:bodyPr/>
        <a:lstStyle/>
        <a:p>
          <a:endParaRPr lang="en-US"/>
        </a:p>
      </dgm:t>
    </dgm:pt>
    <dgm:pt modelId="{FC47ED00-2075-4E3B-88E4-FA94D64F0474}" type="parTrans" cxnId="{2C90A35A-CCD3-431C-A285-17F87211FB90}">
      <dgm:prSet/>
      <dgm:spPr/>
      <dgm:t>
        <a:bodyPr/>
        <a:lstStyle/>
        <a:p>
          <a:endParaRPr lang="en-US"/>
        </a:p>
      </dgm:t>
    </dgm:pt>
    <dgm:pt modelId="{984CCB99-8E43-44FF-A84A-6A1A59E384C6}" type="sibTrans" cxnId="{2C90A35A-CCD3-431C-A285-17F87211FB90}">
      <dgm:prSet/>
      <dgm:spPr/>
      <dgm:t>
        <a:bodyPr/>
        <a:lstStyle/>
        <a:p>
          <a:endParaRPr lang="en-US"/>
        </a:p>
      </dgm:t>
    </dgm:pt>
    <dgm:pt modelId="{7F709383-21E0-44EA-9A76-71D1F43247FC}">
      <dgm:prSet phldrT="[Text]" phldr="1"/>
      <dgm:spPr/>
      <dgm:t>
        <a:bodyPr/>
        <a:lstStyle/>
        <a:p>
          <a:endParaRPr lang="en-US"/>
        </a:p>
      </dgm:t>
    </dgm:pt>
    <dgm:pt modelId="{6B8862C3-D502-4256-9D22-77D7C4B02DC8}" type="parTrans" cxnId="{2364D9AB-9416-4F0B-8060-D9DB237D6938}">
      <dgm:prSet/>
      <dgm:spPr/>
      <dgm:t>
        <a:bodyPr/>
        <a:lstStyle/>
        <a:p>
          <a:endParaRPr lang="en-US"/>
        </a:p>
      </dgm:t>
    </dgm:pt>
    <dgm:pt modelId="{DED0001E-478B-4A14-92BF-A64E71DE9AE8}" type="sibTrans" cxnId="{2364D9AB-9416-4F0B-8060-D9DB237D6938}">
      <dgm:prSet/>
      <dgm:spPr/>
      <dgm:t>
        <a:bodyPr/>
        <a:lstStyle/>
        <a:p>
          <a:endParaRPr lang="en-US"/>
        </a:p>
      </dgm:t>
    </dgm:pt>
    <dgm:pt modelId="{B302231E-E221-4F4F-9F75-63B0F9F74EEF}" type="pres">
      <dgm:prSet presAssocID="{E4706504-2745-4D77-8264-F03021DB4040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7E33AE43-25EC-4FF5-B819-DB39BA610F39}" type="pres">
      <dgm:prSet presAssocID="{E4706504-2745-4D77-8264-F03021DB4040}" presName="children" presStyleCnt="0"/>
      <dgm:spPr/>
    </dgm:pt>
    <dgm:pt modelId="{3FCBDA5E-C21E-4412-B65D-301A877A0C3C}" type="pres">
      <dgm:prSet presAssocID="{E4706504-2745-4D77-8264-F03021DB4040}" presName="child1group" presStyleCnt="0"/>
      <dgm:spPr/>
    </dgm:pt>
    <dgm:pt modelId="{611681D3-1A78-47E0-B963-DCB4E4AB65F4}" type="pres">
      <dgm:prSet presAssocID="{E4706504-2745-4D77-8264-F03021DB4040}" presName="child1" presStyleLbl="bgAcc1" presStyleIdx="0" presStyleCnt="4"/>
      <dgm:spPr/>
    </dgm:pt>
    <dgm:pt modelId="{A6887E30-528B-4563-BE99-268C2E6B5529}" type="pres">
      <dgm:prSet presAssocID="{E4706504-2745-4D77-8264-F03021DB4040}" presName="child1Text" presStyleLbl="bgAcc1" presStyleIdx="0" presStyleCnt="4">
        <dgm:presLayoutVars>
          <dgm:bulletEnabled val="1"/>
        </dgm:presLayoutVars>
      </dgm:prSet>
      <dgm:spPr/>
    </dgm:pt>
    <dgm:pt modelId="{6078C2F5-8DD5-4956-A873-8D0E63AA11DD}" type="pres">
      <dgm:prSet presAssocID="{E4706504-2745-4D77-8264-F03021DB4040}" presName="child2group" presStyleCnt="0"/>
      <dgm:spPr/>
    </dgm:pt>
    <dgm:pt modelId="{43077B3A-EDF3-49E0-ADAF-BDE217F00F50}" type="pres">
      <dgm:prSet presAssocID="{E4706504-2745-4D77-8264-F03021DB4040}" presName="child2" presStyleLbl="bgAcc1" presStyleIdx="1" presStyleCnt="4"/>
      <dgm:spPr/>
    </dgm:pt>
    <dgm:pt modelId="{1773956B-13D7-4DEC-A076-72181F3A94D9}" type="pres">
      <dgm:prSet presAssocID="{E4706504-2745-4D77-8264-F03021DB4040}" presName="child2Text" presStyleLbl="bgAcc1" presStyleIdx="1" presStyleCnt="4">
        <dgm:presLayoutVars>
          <dgm:bulletEnabled val="1"/>
        </dgm:presLayoutVars>
      </dgm:prSet>
      <dgm:spPr/>
    </dgm:pt>
    <dgm:pt modelId="{15106DF8-0B50-4F2C-AA0F-2E6711F34768}" type="pres">
      <dgm:prSet presAssocID="{E4706504-2745-4D77-8264-F03021DB4040}" presName="child3group" presStyleCnt="0"/>
      <dgm:spPr/>
    </dgm:pt>
    <dgm:pt modelId="{1B4D5CA9-182B-4BD5-9CEF-62142DC761E9}" type="pres">
      <dgm:prSet presAssocID="{E4706504-2745-4D77-8264-F03021DB4040}" presName="child3" presStyleLbl="bgAcc1" presStyleIdx="2" presStyleCnt="4"/>
      <dgm:spPr/>
    </dgm:pt>
    <dgm:pt modelId="{621D2DBD-E47C-4230-B8A7-111E15D806A1}" type="pres">
      <dgm:prSet presAssocID="{E4706504-2745-4D77-8264-F03021DB4040}" presName="child3Text" presStyleLbl="bgAcc1" presStyleIdx="2" presStyleCnt="4">
        <dgm:presLayoutVars>
          <dgm:bulletEnabled val="1"/>
        </dgm:presLayoutVars>
      </dgm:prSet>
      <dgm:spPr/>
    </dgm:pt>
    <dgm:pt modelId="{AC6DFE65-D844-4B7B-ADD5-AE170B5ECDB1}" type="pres">
      <dgm:prSet presAssocID="{E4706504-2745-4D77-8264-F03021DB4040}" presName="child4group" presStyleCnt="0"/>
      <dgm:spPr/>
    </dgm:pt>
    <dgm:pt modelId="{BB662158-84F6-47F2-B3AB-294591D418B0}" type="pres">
      <dgm:prSet presAssocID="{E4706504-2745-4D77-8264-F03021DB4040}" presName="child4" presStyleLbl="bgAcc1" presStyleIdx="3" presStyleCnt="4"/>
      <dgm:spPr/>
    </dgm:pt>
    <dgm:pt modelId="{ED59069F-1A72-41A7-8FC1-990C49ACBCB1}" type="pres">
      <dgm:prSet presAssocID="{E4706504-2745-4D77-8264-F03021DB4040}" presName="child4Text" presStyleLbl="bgAcc1" presStyleIdx="3" presStyleCnt="4">
        <dgm:presLayoutVars>
          <dgm:bulletEnabled val="1"/>
        </dgm:presLayoutVars>
      </dgm:prSet>
      <dgm:spPr/>
    </dgm:pt>
    <dgm:pt modelId="{DC8074E5-E5C0-4B9B-9F1F-ABBDA15E86B8}" type="pres">
      <dgm:prSet presAssocID="{E4706504-2745-4D77-8264-F03021DB4040}" presName="childPlaceholder" presStyleCnt="0"/>
      <dgm:spPr/>
    </dgm:pt>
    <dgm:pt modelId="{32191AE5-2514-4F5D-91FB-C6260C4A667E}" type="pres">
      <dgm:prSet presAssocID="{E4706504-2745-4D77-8264-F03021DB4040}" presName="circle" presStyleCnt="0"/>
      <dgm:spPr/>
    </dgm:pt>
    <dgm:pt modelId="{24EB04C2-7222-4721-A48C-9F8A83233708}" type="pres">
      <dgm:prSet presAssocID="{E4706504-2745-4D77-8264-F03021DB4040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B17F6491-AC9D-4FDF-9FCE-2FAD5A9F3CAE}" type="pres">
      <dgm:prSet presAssocID="{E4706504-2745-4D77-8264-F03021DB4040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0FDA1C46-BF59-4B1E-8189-EEDAE8CF6AF9}" type="pres">
      <dgm:prSet presAssocID="{E4706504-2745-4D77-8264-F03021DB4040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CD46A81A-85F1-4975-B067-A9FF1CF159BC}" type="pres">
      <dgm:prSet presAssocID="{E4706504-2745-4D77-8264-F03021DB4040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CB5D8A22-2289-4BB4-B5FE-39C1C252A670}" type="pres">
      <dgm:prSet presAssocID="{E4706504-2745-4D77-8264-F03021DB4040}" presName="quadrantPlaceholder" presStyleCnt="0"/>
      <dgm:spPr/>
    </dgm:pt>
    <dgm:pt modelId="{7F0EB2B8-51F8-40B1-A01A-0F2D10BB2383}" type="pres">
      <dgm:prSet presAssocID="{E4706504-2745-4D77-8264-F03021DB4040}" presName="center1" presStyleLbl="fgShp" presStyleIdx="0" presStyleCnt="2"/>
      <dgm:spPr/>
    </dgm:pt>
    <dgm:pt modelId="{E703073D-207C-4136-8BED-162775069AC7}" type="pres">
      <dgm:prSet presAssocID="{E4706504-2745-4D77-8264-F03021DB4040}" presName="center2" presStyleLbl="fgShp" presStyleIdx="1" presStyleCnt="2"/>
      <dgm:spPr/>
    </dgm:pt>
  </dgm:ptLst>
  <dgm:cxnLst>
    <dgm:cxn modelId="{D36B49A1-7008-448E-A916-5130A7A76A9C}" type="presOf" srcId="{FBE1BC8A-82E9-4C37-8B34-A257C296CC9F}" destId="{B17F6491-AC9D-4FDF-9FCE-2FAD5A9F3CAE}" srcOrd="0" destOrd="0" presId="urn:microsoft.com/office/officeart/2005/8/layout/cycle4"/>
    <dgm:cxn modelId="{1DDEE770-29CC-411D-9DBD-FD343C7D4C4F}" type="presOf" srcId="{FB3E4FB7-035A-4340-8DD5-DE0C1CD816C5}" destId="{A6887E30-528B-4563-BE99-268C2E6B5529}" srcOrd="1" destOrd="0" presId="urn:microsoft.com/office/officeart/2005/8/layout/cycle4"/>
    <dgm:cxn modelId="{7B6B57B0-AC3C-467C-8410-B39C11F66CF9}" type="presOf" srcId="{93AE019B-48BB-45A4-9567-886E0471F82B}" destId="{0FDA1C46-BF59-4B1E-8189-EEDAE8CF6AF9}" srcOrd="0" destOrd="0" presId="urn:microsoft.com/office/officeart/2005/8/layout/cycle4"/>
    <dgm:cxn modelId="{62FB3EA9-352C-4104-8AF2-87F0B30FB296}" srcId="{93AE019B-48BB-45A4-9567-886E0471F82B}" destId="{D592A893-6129-4455-99A9-5D8397B89E5E}" srcOrd="0" destOrd="0" parTransId="{30E633CF-B7D5-4251-ABD0-B29D3FF1DDDA}" sibTransId="{C36FF5A2-B19E-4799-85F3-DE9EF932140C}"/>
    <dgm:cxn modelId="{3AEAA4FE-A8CF-44B1-9818-F7555DCB85ED}" type="presOf" srcId="{65B93A6A-EE65-43B6-BFF5-D3EC9597ED72}" destId="{CD46A81A-85F1-4975-B067-A9FF1CF159BC}" srcOrd="0" destOrd="0" presId="urn:microsoft.com/office/officeart/2005/8/layout/cycle4"/>
    <dgm:cxn modelId="{8750CFC5-B42B-4D03-BB52-8048294BBA32}" type="presOf" srcId="{FB3E4FB7-035A-4340-8DD5-DE0C1CD816C5}" destId="{611681D3-1A78-47E0-B963-DCB4E4AB65F4}" srcOrd="0" destOrd="0" presId="urn:microsoft.com/office/officeart/2005/8/layout/cycle4"/>
    <dgm:cxn modelId="{9572F8FF-6F8F-4D3C-9AF3-27EDF609B34F}" type="presOf" srcId="{2FA3333B-2E78-4A5E-BFE2-4E6337CF4548}" destId="{24EB04C2-7222-4721-A48C-9F8A83233708}" srcOrd="0" destOrd="0" presId="urn:microsoft.com/office/officeart/2005/8/layout/cycle4"/>
    <dgm:cxn modelId="{E63FD4B3-BFA7-49F3-AEB5-0DD458F4BADC}" type="presOf" srcId="{D592A893-6129-4455-99A9-5D8397B89E5E}" destId="{621D2DBD-E47C-4230-B8A7-111E15D806A1}" srcOrd="1" destOrd="0" presId="urn:microsoft.com/office/officeart/2005/8/layout/cycle4"/>
    <dgm:cxn modelId="{A703A2A1-52B9-49A3-95DC-6EAB89459645}" type="presOf" srcId="{7F709383-21E0-44EA-9A76-71D1F43247FC}" destId="{ED59069F-1A72-41A7-8FC1-990C49ACBCB1}" srcOrd="1" destOrd="0" presId="urn:microsoft.com/office/officeart/2005/8/layout/cycle4"/>
    <dgm:cxn modelId="{A63A4C95-DF8C-4566-9BA0-893720CBC063}" type="presOf" srcId="{36FA7A0A-97EC-430F-9D9D-BD68F16BF287}" destId="{1773956B-13D7-4DEC-A076-72181F3A94D9}" srcOrd="1" destOrd="0" presId="urn:microsoft.com/office/officeart/2005/8/layout/cycle4"/>
    <dgm:cxn modelId="{D9268A4B-D0A8-4EAC-9C42-09D8C574756F}" srcId="{E4706504-2745-4D77-8264-F03021DB4040}" destId="{FBE1BC8A-82E9-4C37-8B34-A257C296CC9F}" srcOrd="1" destOrd="0" parTransId="{DA8F480B-50E8-466C-9EDE-5099B4F1DAC5}" sibTransId="{EEC94490-5413-4E06-BCC1-419797028888}"/>
    <dgm:cxn modelId="{2364D9AB-9416-4F0B-8060-D9DB237D6938}" srcId="{65B93A6A-EE65-43B6-BFF5-D3EC9597ED72}" destId="{7F709383-21E0-44EA-9A76-71D1F43247FC}" srcOrd="0" destOrd="0" parTransId="{6B8862C3-D502-4256-9D22-77D7C4B02DC8}" sibTransId="{DED0001E-478B-4A14-92BF-A64E71DE9AE8}"/>
    <dgm:cxn modelId="{DA2AE601-719A-463E-8CF0-4B9E4949FF1A}" type="presOf" srcId="{D592A893-6129-4455-99A9-5D8397B89E5E}" destId="{1B4D5CA9-182B-4BD5-9CEF-62142DC761E9}" srcOrd="0" destOrd="0" presId="urn:microsoft.com/office/officeart/2005/8/layout/cycle4"/>
    <dgm:cxn modelId="{36959AAF-6C7D-4969-BD5C-458E83F2C83B}" srcId="{2FA3333B-2E78-4A5E-BFE2-4E6337CF4548}" destId="{FB3E4FB7-035A-4340-8DD5-DE0C1CD816C5}" srcOrd="0" destOrd="0" parTransId="{75841108-63AA-4A5E-8648-7E2CA3340F59}" sibTransId="{E383A248-A1CD-471E-AC17-881E5967DA34}"/>
    <dgm:cxn modelId="{2C90A35A-CCD3-431C-A285-17F87211FB90}" srcId="{E4706504-2745-4D77-8264-F03021DB4040}" destId="{65B93A6A-EE65-43B6-BFF5-D3EC9597ED72}" srcOrd="3" destOrd="0" parTransId="{FC47ED00-2075-4E3B-88E4-FA94D64F0474}" sibTransId="{984CCB99-8E43-44FF-A84A-6A1A59E384C6}"/>
    <dgm:cxn modelId="{8D75D327-A03F-4728-9A9D-0E23C22FC0EE}" type="presOf" srcId="{7F709383-21E0-44EA-9A76-71D1F43247FC}" destId="{BB662158-84F6-47F2-B3AB-294591D418B0}" srcOrd="0" destOrd="0" presId="urn:microsoft.com/office/officeart/2005/8/layout/cycle4"/>
    <dgm:cxn modelId="{67467755-3FA8-42F0-98FE-8B1221987B70}" srcId="{FBE1BC8A-82E9-4C37-8B34-A257C296CC9F}" destId="{36FA7A0A-97EC-430F-9D9D-BD68F16BF287}" srcOrd="0" destOrd="0" parTransId="{03AAEA77-ADAB-4E67-9847-B55172A77F12}" sibTransId="{3FED2889-7C7C-4895-A4AC-9C92ECCEE071}"/>
    <dgm:cxn modelId="{9175EAA5-54EE-44B9-8014-9214208EA427}" type="presOf" srcId="{E4706504-2745-4D77-8264-F03021DB4040}" destId="{B302231E-E221-4F4F-9F75-63B0F9F74EEF}" srcOrd="0" destOrd="0" presId="urn:microsoft.com/office/officeart/2005/8/layout/cycle4"/>
    <dgm:cxn modelId="{0140B9A0-E1DB-4A7F-8BB7-C251AA99CC30}" srcId="{E4706504-2745-4D77-8264-F03021DB4040}" destId="{2FA3333B-2E78-4A5E-BFE2-4E6337CF4548}" srcOrd="0" destOrd="0" parTransId="{D774AF7B-1E18-4DB4-A16A-D1B8620F8BBA}" sibTransId="{7F60926E-8F04-4406-9536-F9C2ED9C84FC}"/>
    <dgm:cxn modelId="{30637B65-EA2A-41E4-BCDC-D949E2841777}" type="presOf" srcId="{36FA7A0A-97EC-430F-9D9D-BD68F16BF287}" destId="{43077B3A-EDF3-49E0-ADAF-BDE217F00F50}" srcOrd="0" destOrd="0" presId="urn:microsoft.com/office/officeart/2005/8/layout/cycle4"/>
    <dgm:cxn modelId="{A8B7E8AB-165E-4C8A-AA23-045F4DEAC70E}" srcId="{E4706504-2745-4D77-8264-F03021DB4040}" destId="{93AE019B-48BB-45A4-9567-886E0471F82B}" srcOrd="2" destOrd="0" parTransId="{69FD2F53-F86E-4DA0-A582-1CEEBABB404F}" sibTransId="{5D79C193-A418-4D57-8D22-4244612BAEEE}"/>
    <dgm:cxn modelId="{35CEED62-018A-4035-954E-9077642F2F76}" type="presParOf" srcId="{B302231E-E221-4F4F-9F75-63B0F9F74EEF}" destId="{7E33AE43-25EC-4FF5-B819-DB39BA610F39}" srcOrd="0" destOrd="0" presId="urn:microsoft.com/office/officeart/2005/8/layout/cycle4"/>
    <dgm:cxn modelId="{7E4A86AC-E48A-4F07-A204-FD0675DA4DD2}" type="presParOf" srcId="{7E33AE43-25EC-4FF5-B819-DB39BA610F39}" destId="{3FCBDA5E-C21E-4412-B65D-301A877A0C3C}" srcOrd="0" destOrd="0" presId="urn:microsoft.com/office/officeart/2005/8/layout/cycle4"/>
    <dgm:cxn modelId="{3422FFA2-FEFA-4996-96E8-D8828382C670}" type="presParOf" srcId="{3FCBDA5E-C21E-4412-B65D-301A877A0C3C}" destId="{611681D3-1A78-47E0-B963-DCB4E4AB65F4}" srcOrd="0" destOrd="0" presId="urn:microsoft.com/office/officeart/2005/8/layout/cycle4"/>
    <dgm:cxn modelId="{4CA9022A-4AC6-4297-9C38-AA38BD082C5F}" type="presParOf" srcId="{3FCBDA5E-C21E-4412-B65D-301A877A0C3C}" destId="{A6887E30-528B-4563-BE99-268C2E6B5529}" srcOrd="1" destOrd="0" presId="urn:microsoft.com/office/officeart/2005/8/layout/cycle4"/>
    <dgm:cxn modelId="{5977E3E4-4F14-4970-8442-E2EBB5B4FD25}" type="presParOf" srcId="{7E33AE43-25EC-4FF5-B819-DB39BA610F39}" destId="{6078C2F5-8DD5-4956-A873-8D0E63AA11DD}" srcOrd="1" destOrd="0" presId="urn:microsoft.com/office/officeart/2005/8/layout/cycle4"/>
    <dgm:cxn modelId="{33371D9E-BDB6-42BC-86CA-DD7A6102160D}" type="presParOf" srcId="{6078C2F5-8DD5-4956-A873-8D0E63AA11DD}" destId="{43077B3A-EDF3-49E0-ADAF-BDE217F00F50}" srcOrd="0" destOrd="0" presId="urn:microsoft.com/office/officeart/2005/8/layout/cycle4"/>
    <dgm:cxn modelId="{AED413C6-97BC-4FB2-A6B6-C02DE204D70D}" type="presParOf" srcId="{6078C2F5-8DD5-4956-A873-8D0E63AA11DD}" destId="{1773956B-13D7-4DEC-A076-72181F3A94D9}" srcOrd="1" destOrd="0" presId="urn:microsoft.com/office/officeart/2005/8/layout/cycle4"/>
    <dgm:cxn modelId="{A682CD74-3086-410D-83F1-A3C32FCC237E}" type="presParOf" srcId="{7E33AE43-25EC-4FF5-B819-DB39BA610F39}" destId="{15106DF8-0B50-4F2C-AA0F-2E6711F34768}" srcOrd="2" destOrd="0" presId="urn:microsoft.com/office/officeart/2005/8/layout/cycle4"/>
    <dgm:cxn modelId="{4272035F-C13D-499D-8142-C406F6F19FC6}" type="presParOf" srcId="{15106DF8-0B50-4F2C-AA0F-2E6711F34768}" destId="{1B4D5CA9-182B-4BD5-9CEF-62142DC761E9}" srcOrd="0" destOrd="0" presId="urn:microsoft.com/office/officeart/2005/8/layout/cycle4"/>
    <dgm:cxn modelId="{42360D47-E7F7-4F0A-B9C1-80A51DF0BD4E}" type="presParOf" srcId="{15106DF8-0B50-4F2C-AA0F-2E6711F34768}" destId="{621D2DBD-E47C-4230-B8A7-111E15D806A1}" srcOrd="1" destOrd="0" presId="urn:microsoft.com/office/officeart/2005/8/layout/cycle4"/>
    <dgm:cxn modelId="{F3065564-C16A-4593-B760-F8E759F1415E}" type="presParOf" srcId="{7E33AE43-25EC-4FF5-B819-DB39BA610F39}" destId="{AC6DFE65-D844-4B7B-ADD5-AE170B5ECDB1}" srcOrd="3" destOrd="0" presId="urn:microsoft.com/office/officeart/2005/8/layout/cycle4"/>
    <dgm:cxn modelId="{019F619B-4C03-42F5-BA8C-60AF7B532E0A}" type="presParOf" srcId="{AC6DFE65-D844-4B7B-ADD5-AE170B5ECDB1}" destId="{BB662158-84F6-47F2-B3AB-294591D418B0}" srcOrd="0" destOrd="0" presId="urn:microsoft.com/office/officeart/2005/8/layout/cycle4"/>
    <dgm:cxn modelId="{A16C1431-22B3-4F0A-AED5-5C8B5DA19334}" type="presParOf" srcId="{AC6DFE65-D844-4B7B-ADD5-AE170B5ECDB1}" destId="{ED59069F-1A72-41A7-8FC1-990C49ACBCB1}" srcOrd="1" destOrd="0" presId="urn:microsoft.com/office/officeart/2005/8/layout/cycle4"/>
    <dgm:cxn modelId="{8889B9DA-BD1A-4E3D-B57C-14D6DD999CDE}" type="presParOf" srcId="{7E33AE43-25EC-4FF5-B819-DB39BA610F39}" destId="{DC8074E5-E5C0-4B9B-9F1F-ABBDA15E86B8}" srcOrd="4" destOrd="0" presId="urn:microsoft.com/office/officeart/2005/8/layout/cycle4"/>
    <dgm:cxn modelId="{AF427B28-1231-482C-8C64-138E87F9C154}" type="presParOf" srcId="{B302231E-E221-4F4F-9F75-63B0F9F74EEF}" destId="{32191AE5-2514-4F5D-91FB-C6260C4A667E}" srcOrd="1" destOrd="0" presId="urn:microsoft.com/office/officeart/2005/8/layout/cycle4"/>
    <dgm:cxn modelId="{DBD2106D-14E1-4D76-9292-DD9E9351557E}" type="presParOf" srcId="{32191AE5-2514-4F5D-91FB-C6260C4A667E}" destId="{24EB04C2-7222-4721-A48C-9F8A83233708}" srcOrd="0" destOrd="0" presId="urn:microsoft.com/office/officeart/2005/8/layout/cycle4"/>
    <dgm:cxn modelId="{776C3E4C-6FC8-485A-83AB-EA963AC3EA85}" type="presParOf" srcId="{32191AE5-2514-4F5D-91FB-C6260C4A667E}" destId="{B17F6491-AC9D-4FDF-9FCE-2FAD5A9F3CAE}" srcOrd="1" destOrd="0" presId="urn:microsoft.com/office/officeart/2005/8/layout/cycle4"/>
    <dgm:cxn modelId="{225EA4C4-B2C4-4EDE-A99F-2B2DA3B11160}" type="presParOf" srcId="{32191AE5-2514-4F5D-91FB-C6260C4A667E}" destId="{0FDA1C46-BF59-4B1E-8189-EEDAE8CF6AF9}" srcOrd="2" destOrd="0" presId="urn:microsoft.com/office/officeart/2005/8/layout/cycle4"/>
    <dgm:cxn modelId="{5AB1B67A-3805-4081-A095-80648B7E13AB}" type="presParOf" srcId="{32191AE5-2514-4F5D-91FB-C6260C4A667E}" destId="{CD46A81A-85F1-4975-B067-A9FF1CF159BC}" srcOrd="3" destOrd="0" presId="urn:microsoft.com/office/officeart/2005/8/layout/cycle4"/>
    <dgm:cxn modelId="{D8FC3DB1-119A-4166-9CB3-5A3A62ED9F37}" type="presParOf" srcId="{32191AE5-2514-4F5D-91FB-C6260C4A667E}" destId="{CB5D8A22-2289-4BB4-B5FE-39C1C252A670}" srcOrd="4" destOrd="0" presId="urn:microsoft.com/office/officeart/2005/8/layout/cycle4"/>
    <dgm:cxn modelId="{29ACB8A8-6FAD-4F98-BA68-5E7BA1FD72AD}" type="presParOf" srcId="{B302231E-E221-4F4F-9F75-63B0F9F74EEF}" destId="{7F0EB2B8-51F8-40B1-A01A-0F2D10BB2383}" srcOrd="2" destOrd="0" presId="urn:microsoft.com/office/officeart/2005/8/layout/cycle4"/>
    <dgm:cxn modelId="{BEE2B12E-0EB9-4B08-8E9B-D127E31894D6}" type="presParOf" srcId="{B302231E-E221-4F4F-9F75-63B0F9F74EEF}" destId="{E703073D-207C-4136-8BED-162775069AC7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0D632D-0E34-4434-99C4-3A39CB68C51C}" type="doc">
      <dgm:prSet loTypeId="urn:microsoft.com/office/officeart/2005/8/layout/hProcess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93FBFB-CF4C-4C7E-988D-CE311162C449}">
      <dgm:prSet phldrT="[Text]"/>
      <dgm:spPr/>
      <dgm:t>
        <a:bodyPr/>
        <a:lstStyle/>
        <a:p>
          <a:endParaRPr lang="en-US" dirty="0"/>
        </a:p>
      </dgm:t>
    </dgm:pt>
    <dgm:pt modelId="{ADB1CF43-808F-43E3-807B-C8E08D98CE6B}" type="parTrans" cxnId="{D6AF117C-C69B-4A67-85A2-07A7D488EA36}">
      <dgm:prSet/>
      <dgm:spPr/>
      <dgm:t>
        <a:bodyPr/>
        <a:lstStyle/>
        <a:p>
          <a:endParaRPr lang="en-US"/>
        </a:p>
      </dgm:t>
    </dgm:pt>
    <dgm:pt modelId="{2192ED2D-2EB4-41AB-8D70-742A558A829E}" type="sibTrans" cxnId="{D6AF117C-C69B-4A67-85A2-07A7D488EA36}">
      <dgm:prSet/>
      <dgm:spPr/>
      <dgm:t>
        <a:bodyPr/>
        <a:lstStyle/>
        <a:p>
          <a:endParaRPr lang="en-US"/>
        </a:p>
      </dgm:t>
    </dgm:pt>
    <dgm:pt modelId="{D653B0E4-697F-4BAF-B2F0-949082416A50}">
      <dgm:prSet phldrT="[Text]"/>
      <dgm:spPr/>
      <dgm:t>
        <a:bodyPr/>
        <a:lstStyle/>
        <a:p>
          <a:r>
            <a:rPr lang="en-US" dirty="0" smtClean="0"/>
            <a:t>Lower management</a:t>
          </a:r>
          <a:endParaRPr lang="en-US" dirty="0"/>
        </a:p>
      </dgm:t>
    </dgm:pt>
    <dgm:pt modelId="{8B569796-E933-43DA-A564-EC7DDA90869A}" type="parTrans" cxnId="{784CDA1B-D23B-4BC9-8A1A-A2DADB39868E}">
      <dgm:prSet/>
      <dgm:spPr/>
      <dgm:t>
        <a:bodyPr/>
        <a:lstStyle/>
        <a:p>
          <a:endParaRPr lang="en-US"/>
        </a:p>
      </dgm:t>
    </dgm:pt>
    <dgm:pt modelId="{59EA3CBB-5793-4AD7-AD39-9241AEAC912D}" type="sibTrans" cxnId="{784CDA1B-D23B-4BC9-8A1A-A2DADB39868E}">
      <dgm:prSet/>
      <dgm:spPr/>
      <dgm:t>
        <a:bodyPr/>
        <a:lstStyle/>
        <a:p>
          <a:endParaRPr lang="en-US"/>
        </a:p>
      </dgm:t>
    </dgm:pt>
    <dgm:pt modelId="{C2603B7D-768C-4520-ACB0-1AB33CA2805A}">
      <dgm:prSet phldrT="[Text]"/>
      <dgm:spPr/>
      <dgm:t>
        <a:bodyPr/>
        <a:lstStyle/>
        <a:p>
          <a:endParaRPr lang="en-US" dirty="0"/>
        </a:p>
      </dgm:t>
    </dgm:pt>
    <dgm:pt modelId="{02FF62F4-64DC-4169-B20A-46F6F4D08B9B}" type="parTrans" cxnId="{84E77182-B691-4DBF-A5BC-411D6669082D}">
      <dgm:prSet/>
      <dgm:spPr/>
      <dgm:t>
        <a:bodyPr/>
        <a:lstStyle/>
        <a:p>
          <a:endParaRPr lang="en-US"/>
        </a:p>
      </dgm:t>
    </dgm:pt>
    <dgm:pt modelId="{8A6A4242-90A2-48D2-A9F5-E689CBAD948E}" type="sibTrans" cxnId="{84E77182-B691-4DBF-A5BC-411D6669082D}">
      <dgm:prSet/>
      <dgm:spPr/>
      <dgm:t>
        <a:bodyPr/>
        <a:lstStyle/>
        <a:p>
          <a:endParaRPr lang="en-US"/>
        </a:p>
      </dgm:t>
    </dgm:pt>
    <dgm:pt modelId="{D1314C0D-323E-4E27-84C0-201AF1F9C244}">
      <dgm:prSet phldrT="[Text]"/>
      <dgm:spPr/>
      <dgm:t>
        <a:bodyPr/>
        <a:lstStyle/>
        <a:p>
          <a:r>
            <a:rPr lang="en-US" dirty="0" smtClean="0"/>
            <a:t>Middle management</a:t>
          </a:r>
          <a:endParaRPr lang="en-US" dirty="0"/>
        </a:p>
      </dgm:t>
    </dgm:pt>
    <dgm:pt modelId="{B9751B1D-1C48-4517-9C39-1C52C93E5755}" type="parTrans" cxnId="{A5D97C30-F2B9-45B8-A09E-7526C9762FC5}">
      <dgm:prSet/>
      <dgm:spPr/>
      <dgm:t>
        <a:bodyPr/>
        <a:lstStyle/>
        <a:p>
          <a:endParaRPr lang="en-US"/>
        </a:p>
      </dgm:t>
    </dgm:pt>
    <dgm:pt modelId="{F86489A7-9733-4CAD-902F-E36D719AF845}" type="sibTrans" cxnId="{A5D97C30-F2B9-45B8-A09E-7526C9762FC5}">
      <dgm:prSet/>
      <dgm:spPr/>
      <dgm:t>
        <a:bodyPr/>
        <a:lstStyle/>
        <a:p>
          <a:endParaRPr lang="en-US"/>
        </a:p>
      </dgm:t>
    </dgm:pt>
    <dgm:pt modelId="{7370FF5D-CC5C-4492-95BC-B99F4D823E6E}">
      <dgm:prSet phldrT="[Text]"/>
      <dgm:spPr/>
      <dgm:t>
        <a:bodyPr/>
        <a:lstStyle/>
        <a:p>
          <a:endParaRPr lang="en-US" dirty="0"/>
        </a:p>
      </dgm:t>
    </dgm:pt>
    <dgm:pt modelId="{545BAFA1-8CBB-4997-907F-AE095A7D96DD}" type="parTrans" cxnId="{BEEE4081-082E-4AA8-8DFD-886B9A7C75B1}">
      <dgm:prSet/>
      <dgm:spPr/>
      <dgm:t>
        <a:bodyPr/>
        <a:lstStyle/>
        <a:p>
          <a:endParaRPr lang="en-US"/>
        </a:p>
      </dgm:t>
    </dgm:pt>
    <dgm:pt modelId="{0F8D2952-4C0A-4105-BEF4-588B2B46887D}" type="sibTrans" cxnId="{BEEE4081-082E-4AA8-8DFD-886B9A7C75B1}">
      <dgm:prSet/>
      <dgm:spPr/>
      <dgm:t>
        <a:bodyPr/>
        <a:lstStyle/>
        <a:p>
          <a:endParaRPr lang="en-US"/>
        </a:p>
      </dgm:t>
    </dgm:pt>
    <dgm:pt modelId="{1347FFAE-1AED-4B91-85B7-8E74C21E53D0}">
      <dgm:prSet phldrT="[Text]"/>
      <dgm:spPr/>
      <dgm:t>
        <a:bodyPr/>
        <a:lstStyle/>
        <a:p>
          <a:r>
            <a:rPr lang="en-US" dirty="0" smtClean="0"/>
            <a:t>Upper management</a:t>
          </a:r>
          <a:endParaRPr lang="en-US" dirty="0"/>
        </a:p>
      </dgm:t>
    </dgm:pt>
    <dgm:pt modelId="{EC236D06-23AF-4C7C-B26F-4E786FCA0B49}" type="parTrans" cxnId="{5BFC9C36-6DEA-4F6B-9601-23E095B70B61}">
      <dgm:prSet/>
      <dgm:spPr/>
      <dgm:t>
        <a:bodyPr/>
        <a:lstStyle/>
        <a:p>
          <a:endParaRPr lang="en-US"/>
        </a:p>
      </dgm:t>
    </dgm:pt>
    <dgm:pt modelId="{56FC9515-5367-4D32-8427-DC0FB10E0A49}" type="sibTrans" cxnId="{5BFC9C36-6DEA-4F6B-9601-23E095B70B61}">
      <dgm:prSet/>
      <dgm:spPr/>
      <dgm:t>
        <a:bodyPr/>
        <a:lstStyle/>
        <a:p>
          <a:endParaRPr lang="en-US"/>
        </a:p>
      </dgm:t>
    </dgm:pt>
    <dgm:pt modelId="{E78928E2-69B3-481C-814D-F997CE5D1813}" type="pres">
      <dgm:prSet presAssocID="{270D632D-0E34-4434-99C4-3A39CB68C51C}" presName="Name0" presStyleCnt="0">
        <dgm:presLayoutVars>
          <dgm:dir/>
          <dgm:animLvl val="lvl"/>
          <dgm:resizeHandles val="exact"/>
        </dgm:presLayoutVars>
      </dgm:prSet>
      <dgm:spPr/>
    </dgm:pt>
    <dgm:pt modelId="{3404E48D-80AE-40C3-A8E9-46A8111F90D7}" type="pres">
      <dgm:prSet presAssocID="{AD93FBFB-CF4C-4C7E-988D-CE311162C449}" presName="compositeNode" presStyleCnt="0">
        <dgm:presLayoutVars>
          <dgm:bulletEnabled val="1"/>
        </dgm:presLayoutVars>
      </dgm:prSet>
      <dgm:spPr/>
    </dgm:pt>
    <dgm:pt modelId="{25BC3607-F3A5-47AB-A256-96884446BD3D}" type="pres">
      <dgm:prSet presAssocID="{AD93FBFB-CF4C-4C7E-988D-CE311162C449}" presName="bgRect" presStyleLbl="node1" presStyleIdx="0" presStyleCnt="3" custLinFactNeighborX="-23" custLinFactNeighborY="445"/>
      <dgm:spPr/>
    </dgm:pt>
    <dgm:pt modelId="{98490506-ED44-4AE0-A7A1-F24C227DD732}" type="pres">
      <dgm:prSet presAssocID="{AD93FBFB-CF4C-4C7E-988D-CE311162C449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3034F8B6-3712-42EF-90AA-6F89EE9ECF4F}" type="pres">
      <dgm:prSet presAssocID="{AD93FBFB-CF4C-4C7E-988D-CE311162C449}" presName="childNode" presStyleLbl="node1" presStyleIdx="0" presStyleCnt="3">
        <dgm:presLayoutVars>
          <dgm:bulletEnabled val="1"/>
        </dgm:presLayoutVars>
      </dgm:prSet>
      <dgm:spPr/>
    </dgm:pt>
    <dgm:pt modelId="{6BFF3B66-F63A-4CDB-ADE9-0E23310D1E78}" type="pres">
      <dgm:prSet presAssocID="{2192ED2D-2EB4-41AB-8D70-742A558A829E}" presName="hSp" presStyleCnt="0"/>
      <dgm:spPr/>
    </dgm:pt>
    <dgm:pt modelId="{6A2080BD-76A2-48D6-8FBD-C457B8172A4F}" type="pres">
      <dgm:prSet presAssocID="{2192ED2D-2EB4-41AB-8D70-742A558A829E}" presName="vProcSp" presStyleCnt="0"/>
      <dgm:spPr/>
    </dgm:pt>
    <dgm:pt modelId="{C6CCBAAE-1F17-4251-B8BB-272E8BA4077F}" type="pres">
      <dgm:prSet presAssocID="{2192ED2D-2EB4-41AB-8D70-742A558A829E}" presName="vSp1" presStyleCnt="0"/>
      <dgm:spPr/>
    </dgm:pt>
    <dgm:pt modelId="{9AFE5AE6-B1AA-4B8A-A6C9-A927F366DC84}" type="pres">
      <dgm:prSet presAssocID="{2192ED2D-2EB4-41AB-8D70-742A558A829E}" presName="simulatedConn" presStyleLbl="solidFgAcc1" presStyleIdx="0" presStyleCnt="2"/>
      <dgm:spPr/>
    </dgm:pt>
    <dgm:pt modelId="{A174B77B-77C7-48FF-A188-5A6882A0426B}" type="pres">
      <dgm:prSet presAssocID="{2192ED2D-2EB4-41AB-8D70-742A558A829E}" presName="vSp2" presStyleCnt="0"/>
      <dgm:spPr/>
    </dgm:pt>
    <dgm:pt modelId="{747F1EAE-48AA-437A-9C7E-9939FF417616}" type="pres">
      <dgm:prSet presAssocID="{2192ED2D-2EB4-41AB-8D70-742A558A829E}" presName="sibTrans" presStyleCnt="0"/>
      <dgm:spPr/>
    </dgm:pt>
    <dgm:pt modelId="{5B158D5C-17EC-4D12-B76B-B1D56EEF7DA3}" type="pres">
      <dgm:prSet presAssocID="{C2603B7D-768C-4520-ACB0-1AB33CA2805A}" presName="compositeNode" presStyleCnt="0">
        <dgm:presLayoutVars>
          <dgm:bulletEnabled val="1"/>
        </dgm:presLayoutVars>
      </dgm:prSet>
      <dgm:spPr/>
    </dgm:pt>
    <dgm:pt modelId="{3C408A8B-6D80-4853-8B31-8FFB98D7A393}" type="pres">
      <dgm:prSet presAssocID="{C2603B7D-768C-4520-ACB0-1AB33CA2805A}" presName="bgRect" presStyleLbl="node1" presStyleIdx="1" presStyleCnt="3"/>
      <dgm:spPr/>
      <dgm:t>
        <a:bodyPr/>
        <a:lstStyle/>
        <a:p>
          <a:endParaRPr lang="en-US"/>
        </a:p>
      </dgm:t>
    </dgm:pt>
    <dgm:pt modelId="{AFA81ED3-7A0A-4E39-92E6-ED7BFE31FE13}" type="pres">
      <dgm:prSet presAssocID="{C2603B7D-768C-4520-ACB0-1AB33CA2805A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444389-5DB8-406A-90D7-866EF4C6C003}" type="pres">
      <dgm:prSet presAssocID="{C2603B7D-768C-4520-ACB0-1AB33CA2805A}" presName="childNode" presStyleLbl="node1" presStyleIdx="1" presStyleCnt="3">
        <dgm:presLayoutVars>
          <dgm:bulletEnabled val="1"/>
        </dgm:presLayoutVars>
      </dgm:prSet>
      <dgm:spPr/>
    </dgm:pt>
    <dgm:pt modelId="{33772800-4401-4A18-BE6C-BDA7AE579BEC}" type="pres">
      <dgm:prSet presAssocID="{8A6A4242-90A2-48D2-A9F5-E689CBAD948E}" presName="hSp" presStyleCnt="0"/>
      <dgm:spPr/>
    </dgm:pt>
    <dgm:pt modelId="{27A0B754-CFEF-4195-9817-B0F42969441F}" type="pres">
      <dgm:prSet presAssocID="{8A6A4242-90A2-48D2-A9F5-E689CBAD948E}" presName="vProcSp" presStyleCnt="0"/>
      <dgm:spPr/>
    </dgm:pt>
    <dgm:pt modelId="{BF725E7E-979F-4A76-A4F3-80487CB8C920}" type="pres">
      <dgm:prSet presAssocID="{8A6A4242-90A2-48D2-A9F5-E689CBAD948E}" presName="vSp1" presStyleCnt="0"/>
      <dgm:spPr/>
    </dgm:pt>
    <dgm:pt modelId="{3A4EB4B6-5E6A-4BBA-8EE0-D200A395E7FA}" type="pres">
      <dgm:prSet presAssocID="{8A6A4242-90A2-48D2-A9F5-E689CBAD948E}" presName="simulatedConn" presStyleLbl="solidFgAcc1" presStyleIdx="1" presStyleCnt="2"/>
      <dgm:spPr/>
    </dgm:pt>
    <dgm:pt modelId="{C409CB3E-6EEB-478A-BA9C-84082EACBBA5}" type="pres">
      <dgm:prSet presAssocID="{8A6A4242-90A2-48D2-A9F5-E689CBAD948E}" presName="vSp2" presStyleCnt="0"/>
      <dgm:spPr/>
    </dgm:pt>
    <dgm:pt modelId="{DBF8C8D5-A82F-470F-980C-7494AA3EF796}" type="pres">
      <dgm:prSet presAssocID="{8A6A4242-90A2-48D2-A9F5-E689CBAD948E}" presName="sibTrans" presStyleCnt="0"/>
      <dgm:spPr/>
    </dgm:pt>
    <dgm:pt modelId="{7F359C15-B51E-4E7F-8DBC-4B7B6861009C}" type="pres">
      <dgm:prSet presAssocID="{7370FF5D-CC5C-4492-95BC-B99F4D823E6E}" presName="compositeNode" presStyleCnt="0">
        <dgm:presLayoutVars>
          <dgm:bulletEnabled val="1"/>
        </dgm:presLayoutVars>
      </dgm:prSet>
      <dgm:spPr/>
    </dgm:pt>
    <dgm:pt modelId="{B897D890-D071-4954-AF85-EF4D08C44F21}" type="pres">
      <dgm:prSet presAssocID="{7370FF5D-CC5C-4492-95BC-B99F4D823E6E}" presName="bgRect" presStyleLbl="node1" presStyleIdx="2" presStyleCnt="3"/>
      <dgm:spPr/>
    </dgm:pt>
    <dgm:pt modelId="{897334E1-2C33-45FD-94FC-1B7E7523CB55}" type="pres">
      <dgm:prSet presAssocID="{7370FF5D-CC5C-4492-95BC-B99F4D823E6E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96CE18D1-6E4E-40D4-8F45-A9A0CFDD94FF}" type="pres">
      <dgm:prSet presAssocID="{7370FF5D-CC5C-4492-95BC-B99F4D823E6E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1C80A12F-2A95-471E-A95B-29281A01C8E8}" type="presOf" srcId="{AD93FBFB-CF4C-4C7E-988D-CE311162C449}" destId="{25BC3607-F3A5-47AB-A256-96884446BD3D}" srcOrd="0" destOrd="0" presId="urn:microsoft.com/office/officeart/2005/8/layout/hProcess7"/>
    <dgm:cxn modelId="{50BFE40D-2185-4745-BA92-7CF0ED33D666}" type="presOf" srcId="{C2603B7D-768C-4520-ACB0-1AB33CA2805A}" destId="{AFA81ED3-7A0A-4E39-92E6-ED7BFE31FE13}" srcOrd="1" destOrd="0" presId="urn:microsoft.com/office/officeart/2005/8/layout/hProcess7"/>
    <dgm:cxn modelId="{372A630B-DDF0-4FA0-8556-635DC507EEE2}" type="presOf" srcId="{7370FF5D-CC5C-4492-95BC-B99F4D823E6E}" destId="{B897D890-D071-4954-AF85-EF4D08C44F21}" srcOrd="0" destOrd="0" presId="urn:microsoft.com/office/officeart/2005/8/layout/hProcess7"/>
    <dgm:cxn modelId="{784CDA1B-D23B-4BC9-8A1A-A2DADB39868E}" srcId="{AD93FBFB-CF4C-4C7E-988D-CE311162C449}" destId="{D653B0E4-697F-4BAF-B2F0-949082416A50}" srcOrd="0" destOrd="0" parTransId="{8B569796-E933-43DA-A564-EC7DDA90869A}" sibTransId="{59EA3CBB-5793-4AD7-AD39-9241AEAC912D}"/>
    <dgm:cxn modelId="{EFF85DB0-2C69-4939-922E-9D1DA147C836}" type="presOf" srcId="{7370FF5D-CC5C-4492-95BC-B99F4D823E6E}" destId="{897334E1-2C33-45FD-94FC-1B7E7523CB55}" srcOrd="1" destOrd="0" presId="urn:microsoft.com/office/officeart/2005/8/layout/hProcess7"/>
    <dgm:cxn modelId="{D6AF117C-C69B-4A67-85A2-07A7D488EA36}" srcId="{270D632D-0E34-4434-99C4-3A39CB68C51C}" destId="{AD93FBFB-CF4C-4C7E-988D-CE311162C449}" srcOrd="0" destOrd="0" parTransId="{ADB1CF43-808F-43E3-807B-C8E08D98CE6B}" sibTransId="{2192ED2D-2EB4-41AB-8D70-742A558A829E}"/>
    <dgm:cxn modelId="{EA8ED5E0-6DEB-4AE2-9F9C-7568F8E40C07}" type="presOf" srcId="{270D632D-0E34-4434-99C4-3A39CB68C51C}" destId="{E78928E2-69B3-481C-814D-F997CE5D1813}" srcOrd="0" destOrd="0" presId="urn:microsoft.com/office/officeart/2005/8/layout/hProcess7"/>
    <dgm:cxn modelId="{96436D99-8AD6-49F4-A51D-7FD3DD688364}" type="presOf" srcId="{C2603B7D-768C-4520-ACB0-1AB33CA2805A}" destId="{3C408A8B-6D80-4853-8B31-8FFB98D7A393}" srcOrd="0" destOrd="0" presId="urn:microsoft.com/office/officeart/2005/8/layout/hProcess7"/>
    <dgm:cxn modelId="{F97C9BE5-C033-4F9C-B844-D42853DC7134}" type="presOf" srcId="{D653B0E4-697F-4BAF-B2F0-949082416A50}" destId="{3034F8B6-3712-42EF-90AA-6F89EE9ECF4F}" srcOrd="0" destOrd="0" presId="urn:microsoft.com/office/officeart/2005/8/layout/hProcess7"/>
    <dgm:cxn modelId="{7165F573-3F38-4C28-9CE7-FDB4F638779B}" type="presOf" srcId="{1347FFAE-1AED-4B91-85B7-8E74C21E53D0}" destId="{96CE18D1-6E4E-40D4-8F45-A9A0CFDD94FF}" srcOrd="0" destOrd="0" presId="urn:microsoft.com/office/officeart/2005/8/layout/hProcess7"/>
    <dgm:cxn modelId="{84E77182-B691-4DBF-A5BC-411D6669082D}" srcId="{270D632D-0E34-4434-99C4-3A39CB68C51C}" destId="{C2603B7D-768C-4520-ACB0-1AB33CA2805A}" srcOrd="1" destOrd="0" parTransId="{02FF62F4-64DC-4169-B20A-46F6F4D08B9B}" sibTransId="{8A6A4242-90A2-48D2-A9F5-E689CBAD948E}"/>
    <dgm:cxn modelId="{0B006D57-E869-4C15-8A26-BD58040667A8}" type="presOf" srcId="{D1314C0D-323E-4E27-84C0-201AF1F9C244}" destId="{89444389-5DB8-406A-90D7-866EF4C6C003}" srcOrd="0" destOrd="0" presId="urn:microsoft.com/office/officeart/2005/8/layout/hProcess7"/>
    <dgm:cxn modelId="{BEEE4081-082E-4AA8-8DFD-886B9A7C75B1}" srcId="{270D632D-0E34-4434-99C4-3A39CB68C51C}" destId="{7370FF5D-CC5C-4492-95BC-B99F4D823E6E}" srcOrd="2" destOrd="0" parTransId="{545BAFA1-8CBB-4997-907F-AE095A7D96DD}" sibTransId="{0F8D2952-4C0A-4105-BEF4-588B2B46887D}"/>
    <dgm:cxn modelId="{A5D97C30-F2B9-45B8-A09E-7526C9762FC5}" srcId="{C2603B7D-768C-4520-ACB0-1AB33CA2805A}" destId="{D1314C0D-323E-4E27-84C0-201AF1F9C244}" srcOrd="0" destOrd="0" parTransId="{B9751B1D-1C48-4517-9C39-1C52C93E5755}" sibTransId="{F86489A7-9733-4CAD-902F-E36D719AF845}"/>
    <dgm:cxn modelId="{52614C51-8D98-466A-91E4-7E0908021F4E}" type="presOf" srcId="{AD93FBFB-CF4C-4C7E-988D-CE311162C449}" destId="{98490506-ED44-4AE0-A7A1-F24C227DD732}" srcOrd="1" destOrd="0" presId="urn:microsoft.com/office/officeart/2005/8/layout/hProcess7"/>
    <dgm:cxn modelId="{5BFC9C36-6DEA-4F6B-9601-23E095B70B61}" srcId="{7370FF5D-CC5C-4492-95BC-B99F4D823E6E}" destId="{1347FFAE-1AED-4B91-85B7-8E74C21E53D0}" srcOrd="0" destOrd="0" parTransId="{EC236D06-23AF-4C7C-B26F-4E786FCA0B49}" sibTransId="{56FC9515-5367-4D32-8427-DC0FB10E0A49}"/>
    <dgm:cxn modelId="{393E4154-BE49-4431-8F07-E765155F7DDA}" type="presParOf" srcId="{E78928E2-69B3-481C-814D-F997CE5D1813}" destId="{3404E48D-80AE-40C3-A8E9-46A8111F90D7}" srcOrd="0" destOrd="0" presId="urn:microsoft.com/office/officeart/2005/8/layout/hProcess7"/>
    <dgm:cxn modelId="{9D2F32D3-552A-48AD-A26F-887B0B29B2E3}" type="presParOf" srcId="{3404E48D-80AE-40C3-A8E9-46A8111F90D7}" destId="{25BC3607-F3A5-47AB-A256-96884446BD3D}" srcOrd="0" destOrd="0" presId="urn:microsoft.com/office/officeart/2005/8/layout/hProcess7"/>
    <dgm:cxn modelId="{BB046549-CDFC-4F46-B86F-A0039D46ECC5}" type="presParOf" srcId="{3404E48D-80AE-40C3-A8E9-46A8111F90D7}" destId="{98490506-ED44-4AE0-A7A1-F24C227DD732}" srcOrd="1" destOrd="0" presId="urn:microsoft.com/office/officeart/2005/8/layout/hProcess7"/>
    <dgm:cxn modelId="{68257D81-45D9-407A-9069-2C057115253A}" type="presParOf" srcId="{3404E48D-80AE-40C3-A8E9-46A8111F90D7}" destId="{3034F8B6-3712-42EF-90AA-6F89EE9ECF4F}" srcOrd="2" destOrd="0" presId="urn:microsoft.com/office/officeart/2005/8/layout/hProcess7"/>
    <dgm:cxn modelId="{73AFF591-D9B1-43F2-BE8E-01D0C9386EEA}" type="presParOf" srcId="{E78928E2-69B3-481C-814D-F997CE5D1813}" destId="{6BFF3B66-F63A-4CDB-ADE9-0E23310D1E78}" srcOrd="1" destOrd="0" presId="urn:microsoft.com/office/officeart/2005/8/layout/hProcess7"/>
    <dgm:cxn modelId="{D18D93C4-7FEA-41FF-BEAB-5F39FEB305E5}" type="presParOf" srcId="{E78928E2-69B3-481C-814D-F997CE5D1813}" destId="{6A2080BD-76A2-48D6-8FBD-C457B8172A4F}" srcOrd="2" destOrd="0" presId="urn:microsoft.com/office/officeart/2005/8/layout/hProcess7"/>
    <dgm:cxn modelId="{1B211E2B-83D6-4001-B126-EBA6D24EA5CC}" type="presParOf" srcId="{6A2080BD-76A2-48D6-8FBD-C457B8172A4F}" destId="{C6CCBAAE-1F17-4251-B8BB-272E8BA4077F}" srcOrd="0" destOrd="0" presId="urn:microsoft.com/office/officeart/2005/8/layout/hProcess7"/>
    <dgm:cxn modelId="{8BFC96CE-3A30-428B-85AB-C311F12B11B7}" type="presParOf" srcId="{6A2080BD-76A2-48D6-8FBD-C457B8172A4F}" destId="{9AFE5AE6-B1AA-4B8A-A6C9-A927F366DC84}" srcOrd="1" destOrd="0" presId="urn:microsoft.com/office/officeart/2005/8/layout/hProcess7"/>
    <dgm:cxn modelId="{32B14483-70FA-4BD8-8909-54152736A89D}" type="presParOf" srcId="{6A2080BD-76A2-48D6-8FBD-C457B8172A4F}" destId="{A174B77B-77C7-48FF-A188-5A6882A0426B}" srcOrd="2" destOrd="0" presId="urn:microsoft.com/office/officeart/2005/8/layout/hProcess7"/>
    <dgm:cxn modelId="{A128E7F8-43E2-4126-9FA7-16945794DD1E}" type="presParOf" srcId="{E78928E2-69B3-481C-814D-F997CE5D1813}" destId="{747F1EAE-48AA-437A-9C7E-9939FF417616}" srcOrd="3" destOrd="0" presId="urn:microsoft.com/office/officeart/2005/8/layout/hProcess7"/>
    <dgm:cxn modelId="{0728B1C6-3CFC-4087-8646-4473EB4B2B3A}" type="presParOf" srcId="{E78928E2-69B3-481C-814D-F997CE5D1813}" destId="{5B158D5C-17EC-4D12-B76B-B1D56EEF7DA3}" srcOrd="4" destOrd="0" presId="urn:microsoft.com/office/officeart/2005/8/layout/hProcess7"/>
    <dgm:cxn modelId="{24AA545D-83FB-46D9-86B7-28284C227435}" type="presParOf" srcId="{5B158D5C-17EC-4D12-B76B-B1D56EEF7DA3}" destId="{3C408A8B-6D80-4853-8B31-8FFB98D7A393}" srcOrd="0" destOrd="0" presId="urn:microsoft.com/office/officeart/2005/8/layout/hProcess7"/>
    <dgm:cxn modelId="{86816B98-4162-4096-B8B5-52C5D219DDAF}" type="presParOf" srcId="{5B158D5C-17EC-4D12-B76B-B1D56EEF7DA3}" destId="{AFA81ED3-7A0A-4E39-92E6-ED7BFE31FE13}" srcOrd="1" destOrd="0" presId="urn:microsoft.com/office/officeart/2005/8/layout/hProcess7"/>
    <dgm:cxn modelId="{07521008-0663-4EE0-859D-F2B358625818}" type="presParOf" srcId="{5B158D5C-17EC-4D12-B76B-B1D56EEF7DA3}" destId="{89444389-5DB8-406A-90D7-866EF4C6C003}" srcOrd="2" destOrd="0" presId="urn:microsoft.com/office/officeart/2005/8/layout/hProcess7"/>
    <dgm:cxn modelId="{347F6094-BBE7-41BF-81E8-9C072DB33A58}" type="presParOf" srcId="{E78928E2-69B3-481C-814D-F997CE5D1813}" destId="{33772800-4401-4A18-BE6C-BDA7AE579BEC}" srcOrd="5" destOrd="0" presId="urn:microsoft.com/office/officeart/2005/8/layout/hProcess7"/>
    <dgm:cxn modelId="{56937801-023C-41FF-90A8-111940DBEAEA}" type="presParOf" srcId="{E78928E2-69B3-481C-814D-F997CE5D1813}" destId="{27A0B754-CFEF-4195-9817-B0F42969441F}" srcOrd="6" destOrd="0" presId="urn:microsoft.com/office/officeart/2005/8/layout/hProcess7"/>
    <dgm:cxn modelId="{45592D9C-2BF9-4E2F-B2A8-B35ECFC0CCDF}" type="presParOf" srcId="{27A0B754-CFEF-4195-9817-B0F42969441F}" destId="{BF725E7E-979F-4A76-A4F3-80487CB8C920}" srcOrd="0" destOrd="0" presId="urn:microsoft.com/office/officeart/2005/8/layout/hProcess7"/>
    <dgm:cxn modelId="{3BB8BEB6-7F6F-410B-B5A3-FD66F2580A04}" type="presParOf" srcId="{27A0B754-CFEF-4195-9817-B0F42969441F}" destId="{3A4EB4B6-5E6A-4BBA-8EE0-D200A395E7FA}" srcOrd="1" destOrd="0" presId="urn:microsoft.com/office/officeart/2005/8/layout/hProcess7"/>
    <dgm:cxn modelId="{7311E553-C468-4E34-B040-AF422637F317}" type="presParOf" srcId="{27A0B754-CFEF-4195-9817-B0F42969441F}" destId="{C409CB3E-6EEB-478A-BA9C-84082EACBBA5}" srcOrd="2" destOrd="0" presId="urn:microsoft.com/office/officeart/2005/8/layout/hProcess7"/>
    <dgm:cxn modelId="{29645A35-1A9D-4EDB-8D9B-200B69EFA91E}" type="presParOf" srcId="{E78928E2-69B3-481C-814D-F997CE5D1813}" destId="{DBF8C8D5-A82F-470F-980C-7494AA3EF796}" srcOrd="7" destOrd="0" presId="urn:microsoft.com/office/officeart/2005/8/layout/hProcess7"/>
    <dgm:cxn modelId="{E7BE2697-1AFA-49CD-B960-EF347562BD3D}" type="presParOf" srcId="{E78928E2-69B3-481C-814D-F997CE5D1813}" destId="{7F359C15-B51E-4E7F-8DBC-4B7B6861009C}" srcOrd="8" destOrd="0" presId="urn:microsoft.com/office/officeart/2005/8/layout/hProcess7"/>
    <dgm:cxn modelId="{5C1F7E18-0741-430E-B34F-30A0B52C98AA}" type="presParOf" srcId="{7F359C15-B51E-4E7F-8DBC-4B7B6861009C}" destId="{B897D890-D071-4954-AF85-EF4D08C44F21}" srcOrd="0" destOrd="0" presId="urn:microsoft.com/office/officeart/2005/8/layout/hProcess7"/>
    <dgm:cxn modelId="{941F4CA0-4CA3-459C-991B-74210FA838A3}" type="presParOf" srcId="{7F359C15-B51E-4E7F-8DBC-4B7B6861009C}" destId="{897334E1-2C33-45FD-94FC-1B7E7523CB55}" srcOrd="1" destOrd="0" presId="urn:microsoft.com/office/officeart/2005/8/layout/hProcess7"/>
    <dgm:cxn modelId="{5A85E4FD-3080-4B7D-BC79-49FF8F270169}" type="presParOf" srcId="{7F359C15-B51E-4E7F-8DBC-4B7B6861009C}" destId="{96CE18D1-6E4E-40D4-8F45-A9A0CFDD94FF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4D5CA9-182B-4BD5-9CEF-62142DC761E9}">
      <dsp:nvSpPr>
        <dsp:cNvPr id="0" name=""/>
        <dsp:cNvSpPr/>
      </dsp:nvSpPr>
      <dsp:spPr>
        <a:xfrm>
          <a:off x="5936608" y="2958909"/>
          <a:ext cx="2149560" cy="13924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3000" kern="1200"/>
        </a:p>
      </dsp:txBody>
      <dsp:txXfrm>
        <a:off x="6612064" y="3337603"/>
        <a:ext cx="1443518" cy="983147"/>
      </dsp:txXfrm>
    </dsp:sp>
    <dsp:sp modelId="{BB662158-84F6-47F2-B3AB-294591D418B0}">
      <dsp:nvSpPr>
        <dsp:cNvPr id="0" name=""/>
        <dsp:cNvSpPr/>
      </dsp:nvSpPr>
      <dsp:spPr>
        <a:xfrm>
          <a:off x="2429430" y="2958909"/>
          <a:ext cx="2149560" cy="13924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3000" kern="1200"/>
        </a:p>
      </dsp:txBody>
      <dsp:txXfrm>
        <a:off x="2460017" y="3337603"/>
        <a:ext cx="1443518" cy="983147"/>
      </dsp:txXfrm>
    </dsp:sp>
    <dsp:sp modelId="{43077B3A-EDF3-49E0-ADAF-BDE217F00F50}">
      <dsp:nvSpPr>
        <dsp:cNvPr id="0" name=""/>
        <dsp:cNvSpPr/>
      </dsp:nvSpPr>
      <dsp:spPr>
        <a:xfrm>
          <a:off x="5936608" y="0"/>
          <a:ext cx="2149560" cy="13924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3000" kern="1200"/>
        </a:p>
      </dsp:txBody>
      <dsp:txXfrm>
        <a:off x="6612064" y="30587"/>
        <a:ext cx="1443518" cy="983147"/>
      </dsp:txXfrm>
    </dsp:sp>
    <dsp:sp modelId="{611681D3-1A78-47E0-B963-DCB4E4AB65F4}">
      <dsp:nvSpPr>
        <dsp:cNvPr id="0" name=""/>
        <dsp:cNvSpPr/>
      </dsp:nvSpPr>
      <dsp:spPr>
        <a:xfrm>
          <a:off x="2429430" y="0"/>
          <a:ext cx="2149560" cy="13924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3000" kern="1200"/>
        </a:p>
      </dsp:txBody>
      <dsp:txXfrm>
        <a:off x="2460017" y="30587"/>
        <a:ext cx="1443518" cy="983147"/>
      </dsp:txXfrm>
    </dsp:sp>
    <dsp:sp modelId="{24EB04C2-7222-4721-A48C-9F8A83233708}">
      <dsp:nvSpPr>
        <dsp:cNvPr id="0" name=""/>
        <dsp:cNvSpPr/>
      </dsp:nvSpPr>
      <dsp:spPr>
        <a:xfrm>
          <a:off x="3330157" y="248026"/>
          <a:ext cx="1884129" cy="1884129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/>
        </a:p>
      </dsp:txBody>
      <dsp:txXfrm>
        <a:off x="3882006" y="799875"/>
        <a:ext cx="1332280" cy="1332280"/>
      </dsp:txXfrm>
    </dsp:sp>
    <dsp:sp modelId="{B17F6491-AC9D-4FDF-9FCE-2FAD5A9F3CAE}">
      <dsp:nvSpPr>
        <dsp:cNvPr id="0" name=""/>
        <dsp:cNvSpPr/>
      </dsp:nvSpPr>
      <dsp:spPr>
        <a:xfrm rot="5400000">
          <a:off x="5301313" y="248026"/>
          <a:ext cx="1884129" cy="1884129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/>
        </a:p>
      </dsp:txBody>
      <dsp:txXfrm rot="-5400000">
        <a:off x="5301313" y="799875"/>
        <a:ext cx="1332280" cy="1332280"/>
      </dsp:txXfrm>
    </dsp:sp>
    <dsp:sp modelId="{0FDA1C46-BF59-4B1E-8189-EEDAE8CF6AF9}">
      <dsp:nvSpPr>
        <dsp:cNvPr id="0" name=""/>
        <dsp:cNvSpPr/>
      </dsp:nvSpPr>
      <dsp:spPr>
        <a:xfrm rot="10800000">
          <a:off x="5301313" y="2219182"/>
          <a:ext cx="1884129" cy="1884129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/>
        </a:p>
      </dsp:txBody>
      <dsp:txXfrm rot="10800000">
        <a:off x="5301313" y="2219182"/>
        <a:ext cx="1332280" cy="1332280"/>
      </dsp:txXfrm>
    </dsp:sp>
    <dsp:sp modelId="{CD46A81A-85F1-4975-B067-A9FF1CF159BC}">
      <dsp:nvSpPr>
        <dsp:cNvPr id="0" name=""/>
        <dsp:cNvSpPr/>
      </dsp:nvSpPr>
      <dsp:spPr>
        <a:xfrm rot="16200000">
          <a:off x="3330157" y="2219182"/>
          <a:ext cx="1884129" cy="1884129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/>
        </a:p>
      </dsp:txBody>
      <dsp:txXfrm rot="5400000">
        <a:off x="3882006" y="2219182"/>
        <a:ext cx="1332280" cy="1332280"/>
      </dsp:txXfrm>
    </dsp:sp>
    <dsp:sp modelId="{7F0EB2B8-51F8-40B1-A01A-0F2D10BB2383}">
      <dsp:nvSpPr>
        <dsp:cNvPr id="0" name=""/>
        <dsp:cNvSpPr/>
      </dsp:nvSpPr>
      <dsp:spPr>
        <a:xfrm>
          <a:off x="4932537" y="1784048"/>
          <a:ext cx="650525" cy="565673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3073D-207C-4136-8BED-162775069AC7}">
      <dsp:nvSpPr>
        <dsp:cNvPr id="0" name=""/>
        <dsp:cNvSpPr/>
      </dsp:nvSpPr>
      <dsp:spPr>
        <a:xfrm rot="10800000">
          <a:off x="4932537" y="2001615"/>
          <a:ext cx="650525" cy="565673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BC3607-F3A5-47AB-A256-96884446BD3D}">
      <dsp:nvSpPr>
        <dsp:cNvPr id="0" name=""/>
        <dsp:cNvSpPr/>
      </dsp:nvSpPr>
      <dsp:spPr>
        <a:xfrm>
          <a:off x="5" y="812054"/>
          <a:ext cx="2293099" cy="2751718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9154" rIns="115570" bIns="0" numCol="1" spcCol="1270" anchor="t" anchorCtr="0">
          <a:noAutofit/>
        </a:bodyPr>
        <a:lstStyle/>
        <a:p>
          <a:pPr lvl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 dirty="0"/>
        </a:p>
      </dsp:txBody>
      <dsp:txXfrm rot="16200000">
        <a:off x="-898889" y="1710949"/>
        <a:ext cx="2256409" cy="458619"/>
      </dsp:txXfrm>
    </dsp:sp>
    <dsp:sp modelId="{3034F8B6-3712-42EF-90AA-6F89EE9ECF4F}">
      <dsp:nvSpPr>
        <dsp:cNvPr id="0" name=""/>
        <dsp:cNvSpPr/>
      </dsp:nvSpPr>
      <dsp:spPr>
        <a:xfrm>
          <a:off x="458625" y="812054"/>
          <a:ext cx="1708358" cy="275171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Lower management</a:t>
          </a:r>
          <a:endParaRPr lang="en-US" sz="2400" kern="1200" dirty="0"/>
        </a:p>
      </dsp:txBody>
      <dsp:txXfrm>
        <a:off x="458625" y="812054"/>
        <a:ext cx="1708358" cy="2751718"/>
      </dsp:txXfrm>
    </dsp:sp>
    <dsp:sp modelId="{3C408A8B-6D80-4853-8B31-8FFB98D7A393}">
      <dsp:nvSpPr>
        <dsp:cNvPr id="0" name=""/>
        <dsp:cNvSpPr/>
      </dsp:nvSpPr>
      <dsp:spPr>
        <a:xfrm>
          <a:off x="2373890" y="799809"/>
          <a:ext cx="2293099" cy="2751718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9154" rIns="115570" bIns="0" numCol="1" spcCol="1270" anchor="t" anchorCtr="0">
          <a:noAutofit/>
        </a:bodyPr>
        <a:lstStyle/>
        <a:p>
          <a:pPr lvl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 dirty="0"/>
        </a:p>
      </dsp:txBody>
      <dsp:txXfrm rot="16200000">
        <a:off x="1474995" y="1698704"/>
        <a:ext cx="2256409" cy="458619"/>
      </dsp:txXfrm>
    </dsp:sp>
    <dsp:sp modelId="{9AFE5AE6-B1AA-4B8A-A6C9-A927F366DC84}">
      <dsp:nvSpPr>
        <dsp:cNvPr id="0" name=""/>
        <dsp:cNvSpPr/>
      </dsp:nvSpPr>
      <dsp:spPr>
        <a:xfrm rot="5400000">
          <a:off x="2183028" y="2988315"/>
          <a:ext cx="404655" cy="34396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444389-5DB8-406A-90D7-866EF4C6C003}">
      <dsp:nvSpPr>
        <dsp:cNvPr id="0" name=""/>
        <dsp:cNvSpPr/>
      </dsp:nvSpPr>
      <dsp:spPr>
        <a:xfrm>
          <a:off x="2832510" y="799809"/>
          <a:ext cx="1708358" cy="275171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Middle management</a:t>
          </a:r>
          <a:endParaRPr lang="en-US" sz="2400" kern="1200" dirty="0"/>
        </a:p>
      </dsp:txBody>
      <dsp:txXfrm>
        <a:off x="2832510" y="799809"/>
        <a:ext cx="1708358" cy="2751718"/>
      </dsp:txXfrm>
    </dsp:sp>
    <dsp:sp modelId="{B897D890-D071-4954-AF85-EF4D08C44F21}">
      <dsp:nvSpPr>
        <dsp:cNvPr id="0" name=""/>
        <dsp:cNvSpPr/>
      </dsp:nvSpPr>
      <dsp:spPr>
        <a:xfrm>
          <a:off x="4747248" y="799809"/>
          <a:ext cx="2293099" cy="2751718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9154" rIns="115570" bIns="0" numCol="1" spcCol="1270" anchor="t" anchorCtr="0">
          <a:noAutofit/>
        </a:bodyPr>
        <a:lstStyle/>
        <a:p>
          <a:pPr lvl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 dirty="0"/>
        </a:p>
      </dsp:txBody>
      <dsp:txXfrm rot="16200000">
        <a:off x="3848353" y="1698704"/>
        <a:ext cx="2256409" cy="458619"/>
      </dsp:txXfrm>
    </dsp:sp>
    <dsp:sp modelId="{3A4EB4B6-5E6A-4BBA-8EE0-D200A395E7FA}">
      <dsp:nvSpPr>
        <dsp:cNvPr id="0" name=""/>
        <dsp:cNvSpPr/>
      </dsp:nvSpPr>
      <dsp:spPr>
        <a:xfrm rot="5400000">
          <a:off x="4556385" y="2988315"/>
          <a:ext cx="404655" cy="34396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CE18D1-6E4E-40D4-8F45-A9A0CFDD94FF}">
      <dsp:nvSpPr>
        <dsp:cNvPr id="0" name=""/>
        <dsp:cNvSpPr/>
      </dsp:nvSpPr>
      <dsp:spPr>
        <a:xfrm>
          <a:off x="5205867" y="799809"/>
          <a:ext cx="1708358" cy="275171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Upper management</a:t>
          </a:r>
          <a:endParaRPr lang="en-US" sz="2400" kern="1200" dirty="0"/>
        </a:p>
      </dsp:txBody>
      <dsp:txXfrm>
        <a:off x="5205867" y="799809"/>
        <a:ext cx="1708358" cy="2751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B870-9490-4B23-8FC9-4E05EB292667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FECB6-C149-48D6-8A9F-29446465A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41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B870-9490-4B23-8FC9-4E05EB292667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FECB6-C149-48D6-8A9F-29446465A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45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B870-9490-4B23-8FC9-4E05EB292667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FECB6-C149-48D6-8A9F-29446465A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59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B870-9490-4B23-8FC9-4E05EB292667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FECB6-C149-48D6-8A9F-29446465A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91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B870-9490-4B23-8FC9-4E05EB292667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FECB6-C149-48D6-8A9F-29446465A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44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B870-9490-4B23-8FC9-4E05EB292667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FECB6-C149-48D6-8A9F-29446465A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13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B870-9490-4B23-8FC9-4E05EB292667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FECB6-C149-48D6-8A9F-29446465A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10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B870-9490-4B23-8FC9-4E05EB292667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FECB6-C149-48D6-8A9F-29446465A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03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B870-9490-4B23-8FC9-4E05EB292667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FECB6-C149-48D6-8A9F-29446465A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9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B870-9490-4B23-8FC9-4E05EB292667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FECB6-C149-48D6-8A9F-29446465A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39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B870-9490-4B23-8FC9-4E05EB292667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FECB6-C149-48D6-8A9F-29446465A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5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BB870-9490-4B23-8FC9-4E05EB292667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FECB6-C149-48D6-8A9F-29446465A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77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/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/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Productivity Report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Are we getting the most out of</a:t>
            </a:r>
          </a:p>
          <a:p>
            <a:pPr marL="0" indent="0" algn="ctr">
              <a:buNone/>
            </a:pPr>
            <a:r>
              <a:rPr lang="en-US" dirty="0" smtClean="0"/>
              <a:t> our employees?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5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7" presetClass="emph" presetSubtype="0" fill="remove" grpId="2" nodeType="withEffect">
                                  <p:stCondLst>
                                    <p:cond delay="3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 smtClean="0"/>
              <a:t>How many hours surfing the internet per day?</a:t>
            </a:r>
            <a:endParaRPr lang="en-US" sz="3200" b="1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286528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4292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1" nodeType="click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/>
              <a:t>Average Call Handling Time</a:t>
            </a:r>
            <a:endParaRPr lang="en-US" sz="3600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461145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98001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0" presetClass="emph" presetSubtype="0" fill="hold" grpId="1" nodeType="clickEffect">
                                  <p:stCondLst>
                                    <p:cond delay="3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/>
              <a:t>Average time spent on breaks</a:t>
            </a:r>
            <a:endParaRPr lang="en-US" sz="3600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74840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8552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3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1" nodeType="clickEffect">
                                  <p:stCondLst>
                                    <p:cond delay="3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/>
              <a:t>Call-Structure Discussion Meeting</a:t>
            </a:r>
            <a:endParaRPr lang="en-US" sz="3600" b="1" dirty="0"/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655090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776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5" fill="hold" grpId="1" nodeType="click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/>
              <a:t>Call-Structure Discussion Meetings</a:t>
            </a:r>
            <a:endParaRPr lang="en-US" sz="3600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9171771"/>
              </p:ext>
            </p:extLst>
          </p:nvPr>
        </p:nvGraphicFramePr>
        <p:xfrm>
          <a:off x="1993392" y="1825625"/>
          <a:ext cx="70408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15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/>
              <a:t>How happy are you in your job?</a:t>
            </a:r>
            <a:endParaRPr lang="en-US" sz="36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6614361"/>
              </p:ext>
            </p:extLst>
          </p:nvPr>
        </p:nvGraphicFramePr>
        <p:xfrm>
          <a:off x="1856234" y="2079625"/>
          <a:ext cx="8558781" cy="29587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9095"/>
                <a:gridCol w="1659095"/>
                <a:gridCol w="1659095"/>
                <a:gridCol w="1659095"/>
                <a:gridCol w="1922401"/>
              </a:tblGrid>
              <a:tr h="5812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Managers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Holiday</a:t>
                      </a:r>
                      <a:endParaRPr lang="en-US" dirty="0"/>
                    </a:p>
                  </a:txBody>
                  <a:tcPr/>
                </a:tc>
              </a:tr>
              <a:tr h="62179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6309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5760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941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/>
              <a:t>Conclusion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Managers are spending too much on the internet</a:t>
            </a:r>
          </a:p>
          <a:p>
            <a:r>
              <a:rPr lang="en-US" dirty="0" smtClean="0"/>
              <a:t>Managers are spending too much time on breaks</a:t>
            </a:r>
          </a:p>
          <a:p>
            <a:r>
              <a:rPr lang="en-US" dirty="0" smtClean="0"/>
              <a:t>Too many meetings!</a:t>
            </a:r>
          </a:p>
          <a:p>
            <a:r>
              <a:rPr lang="en-US" dirty="0" smtClean="0"/>
              <a:t>Warning! Staff making calls are not happy</a:t>
            </a:r>
          </a:p>
        </p:txBody>
      </p:sp>
    </p:spTree>
    <p:extLst>
      <p:ext uri="{BB962C8B-B14F-4D97-AF65-F5344CB8AC3E}">
        <p14:creationId xmlns:p14="http://schemas.microsoft.com/office/powerpoint/2010/main" val="81382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mph" presetSubtype="0" fill="remove" grpId="1" nodeType="clickEffect">
                                  <p:stCondLst>
                                    <p:cond delay="3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  <p:animClr clrSpc="rgb" dir="cw">
                                      <p:cBhvr>
                                        <p:cTn id="11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103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  Productivity Report</vt:lpstr>
      <vt:lpstr>How many hours surfing the internet per day?</vt:lpstr>
      <vt:lpstr>Average Call Handling Time</vt:lpstr>
      <vt:lpstr>Average time spent on breaks</vt:lpstr>
      <vt:lpstr>Call-Structure Discussion Meeting</vt:lpstr>
      <vt:lpstr>Call-Structure Discussion Meetings</vt:lpstr>
      <vt:lpstr>How happy are you in your job?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10</cp:revision>
  <dcterms:created xsi:type="dcterms:W3CDTF">2025-10-29T18:09:00Z</dcterms:created>
  <dcterms:modified xsi:type="dcterms:W3CDTF">2025-10-29T19:39:03Z</dcterms:modified>
</cp:coreProperties>
</file>