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2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6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2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0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7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3F3C2-8958-41F5-8605-6BE28D896EEB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CDE63D-4A4F-40FF-B7B6-EDD3FD37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4" y="1447927"/>
            <a:ext cx="6281928" cy="3530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91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2025-10-29T19:45:03Z</dcterms:created>
  <dcterms:modified xsi:type="dcterms:W3CDTF">2025-10-29T19:47:59Z</dcterms:modified>
</cp:coreProperties>
</file>