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3" autoAdjust="0"/>
  </p:normalViewPr>
  <p:slideViewPr>
    <p:cSldViewPr snapToGrid="0">
      <p:cViewPr varScale="1">
        <p:scale>
          <a:sx n="60" d="100"/>
          <a:sy n="60" d="100"/>
        </p:scale>
        <p:origin x="1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CA16C-7805-4D5F-969F-811304226C9C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A516D-5F27-4FEE-8A18-D860945F7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“This</a:t>
            </a:r>
            <a:r>
              <a:rPr lang="en-US" baseline="0" dirty="0" smtClean="0"/>
              <a:t> definition is based on the concepts presented in Dr. John von Neumann’s paper”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A516D-5F27-4FEE-8A18-D860945F7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3236-2145-4CA1-A75E-5C4C362D005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33E9-C009-407E-B963-D186587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3236-2145-4CA1-A75E-5C4C362D005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33E9-C009-407E-B963-D186587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3236-2145-4CA1-A75E-5C4C362D005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33E9-C009-407E-B963-D186587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3236-2145-4CA1-A75E-5C4C362D005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33E9-C009-407E-B963-D186587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3236-2145-4CA1-A75E-5C4C362D005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33E9-C009-407E-B963-D186587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3236-2145-4CA1-A75E-5C4C362D005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33E9-C009-407E-B963-D186587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3236-2145-4CA1-A75E-5C4C362D005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33E9-C009-407E-B963-D186587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9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3236-2145-4CA1-A75E-5C4C362D005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33E9-C009-407E-B963-D186587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3236-2145-4CA1-A75E-5C4C362D005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33E9-C009-407E-B963-D186587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3236-2145-4CA1-A75E-5C4C362D005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33E9-C009-407E-B963-D186587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3236-2145-4CA1-A75E-5C4C362D005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33E9-C009-407E-B963-D186587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3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63236-2145-4CA1-A75E-5C4C362D005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B33E9-C009-407E-B963-D186587E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Introduction to ICT</a:t>
            </a:r>
            <a:endParaRPr lang="en-US" b="1" u="sng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Fatima Ahmed </a:t>
            </a:r>
          </a:p>
          <a:p>
            <a:r>
              <a:rPr lang="en-US" dirty="0" smtClean="0"/>
              <a:t>FA25-BBA-027</a:t>
            </a:r>
          </a:p>
          <a:p>
            <a:r>
              <a:rPr lang="en-US" dirty="0" err="1" smtClean="0"/>
              <a:t>Ist</a:t>
            </a:r>
            <a:r>
              <a:rPr lang="en-US" dirty="0" smtClean="0"/>
              <a:t> Semester</a:t>
            </a:r>
          </a:p>
          <a:p>
            <a:r>
              <a:rPr lang="en-US" dirty="0" smtClean="0"/>
              <a:t>Section C</a:t>
            </a:r>
          </a:p>
        </p:txBody>
      </p:sp>
    </p:spTree>
    <p:extLst>
      <p:ext uri="{BB962C8B-B14F-4D97-AF65-F5344CB8AC3E}">
        <p14:creationId xmlns:p14="http://schemas.microsoft.com/office/powerpoint/2010/main" val="209522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CSC 101-FA25-BBA-027</a:t>
            </a:r>
            <a:endParaRPr lang="en-US" b="1" u="sng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Introduction to ICT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Fatima Ahmed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Fall 2017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COMPUTER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Basic Computer Concepts</a:t>
            </a:r>
            <a:endParaRPr lang="en-US" b="1" u="sng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computer?</a:t>
            </a:r>
          </a:p>
          <a:p>
            <a:r>
              <a:rPr lang="en-US" dirty="0" smtClean="0"/>
              <a:t>It is a device that accepts input, processes data, stores data, and produces output</a:t>
            </a:r>
          </a:p>
          <a:p>
            <a:r>
              <a:rPr lang="en-US" dirty="0" smtClean="0"/>
              <a:t>Fatima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Introduction to ICT</vt:lpstr>
      <vt:lpstr>CSC 101-FA25-BBA-027</vt:lpstr>
      <vt:lpstr>BASIC COMPUTER CONCEPTS</vt:lpstr>
      <vt:lpstr>Basic Computer Concepts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ICT</dc:title>
  <dc:creator>Microsoft account</dc:creator>
  <cp:lastModifiedBy>Microsoft account</cp:lastModifiedBy>
  <cp:revision>3</cp:revision>
  <dcterms:created xsi:type="dcterms:W3CDTF">2025-10-29T12:30:07Z</dcterms:created>
  <dcterms:modified xsi:type="dcterms:W3CDTF">2025-10-29T12:40:32Z</dcterms:modified>
</cp:coreProperties>
</file>