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62" r:id="rId3"/>
    <p:sldId id="260" r:id="rId4"/>
    <p:sldId id="269" r:id="rId5"/>
    <p:sldId id="271" r:id="rId6"/>
    <p:sldId id="272" r:id="rId7"/>
    <p:sldId id="270" r:id="rId8"/>
    <p:sldId id="259" r:id="rId9"/>
    <p:sldId id="261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18:07:09.9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1 512,'277'0,"-37"0,-118-32,-31 5,21-5,-16 5,-6 27,22 0,-53 0,53 0,-22-26,-4 20,-1-20,21 26,-36 0,36 0,-26 0,11 0,-6-27,54 22,-76-22,76 27,-75 0,48-27,-48 22,48-22,-54 27,49 0,-17 0,60 0,-22 0,63 0,-63 0,64 0,-64 0,64 0,-64 0,26 0,1 0,-27 0,26 0,-31 0,-1-26,-31 20,-6-20,-10 26,10 0,0 0,22 0,-49 0,44-27,-23 22,1-43,22 43,-44-17,38 1,-11 16,-5-22,16 27,-16 0,0 0,11 0,-11 0,-6 0,22 0,-16 0,-5 0,21 0,-17 0,-4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0F5B-4E7F-4162-85B2-FCB281C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7AAF-05ED-C14C-A52F-43D54C66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Database Systems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Final Project </a:t>
            </a: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C63-ABA3-AA4F-9B3F-47333C67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76"/>
            <a:ext cx="3420783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Fatima </a:t>
            </a:r>
            <a:r>
              <a:rPr lang="en-US" sz="2000" dirty="0" err="1"/>
              <a:t>alsaadeh</a:t>
            </a:r>
            <a:r>
              <a:rPr lang="en-US" sz="2000" dirty="0"/>
              <a:t>(fya7)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8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B1794-5F88-0648-9D8D-D59502DC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138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3574E-5DD3-7B41-95DC-874D98AF21FB}"/>
              </a:ext>
            </a:extLst>
          </p:cNvPr>
          <p:cNvSpPr/>
          <p:nvPr/>
        </p:nvSpPr>
        <p:spPr>
          <a:xfrm>
            <a:off x="4787917" y="2586037"/>
            <a:ext cx="7200900" cy="168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{ "_id" : "2-Cancer",  "Avg14g" : 1.3777833 }</a:t>
            </a:r>
            <a:b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dirty="0">
                <a:solidFill>
                  <a:srgbClr val="2FFF12"/>
                </a:solidFill>
                <a:latin typeface="Andale Mono" panose="020B0509000000000004" pitchFamily="49" charset="0"/>
              </a:rPr>
              <a:t>{ "_id" : "1-Control", "Avg14g" : 1.3986889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18D45D-4529-8843-8078-BC5FCD5C2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528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377E9-8DA2-6241-A154-83376C0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67" y="979612"/>
            <a:ext cx="3184200" cy="443905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CREATE S3 Bucket and upload the </a:t>
            </a:r>
            <a:r>
              <a:rPr lang="en-US" sz="1800" dirty="0">
                <a:solidFill>
                  <a:schemeClr val="bg1"/>
                </a:solidFill>
              </a:rPr>
              <a:t>GSE11878.csv File to it 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270323-BA84-4E46-9B8A-A43006D6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671" y="3853306"/>
            <a:ext cx="1745771" cy="2114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C05772-EB9B-7149-8168-01044491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88" y="348106"/>
            <a:ext cx="7112000" cy="3505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C612FD-3635-1F4F-A7E8-3E745518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88" y="4049931"/>
            <a:ext cx="7306469" cy="2350869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FA73A6-D64F-EA4A-9DFB-38EBC8B18E31}"/>
              </a:ext>
            </a:extLst>
          </p:cNvPr>
          <p:cNvCxnSpPr>
            <a:cxnSpLocks/>
          </p:cNvCxnSpPr>
          <p:nvPr/>
        </p:nvCxnSpPr>
        <p:spPr>
          <a:xfrm rot="5400000">
            <a:off x="4792399" y="4111713"/>
            <a:ext cx="2471738" cy="1106313"/>
          </a:xfrm>
          <a:prstGeom prst="curved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r>
              <a:rPr lang="en-US" dirty="0"/>
              <a:t>Create Ec2 instance and download the permission keys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29859-F136-B543-8F93-E5337257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13" y="757237"/>
            <a:ext cx="10203076" cy="2378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C8E056-4B30-1844-8846-01C79B9D9AA6}"/>
                  </a:ext>
                </a:extLst>
              </p14:cNvPr>
              <p14:cNvContentPartPr/>
              <p14:nvPr/>
            </p14:nvContentPartPr>
            <p14:xfrm rot="212060" flipV="1">
              <a:off x="8034421" y="2526805"/>
              <a:ext cx="2693146" cy="18414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C8E056-4B30-1844-8846-01C79B9D9A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2060" flipV="1">
                <a:off x="7980392" y="2419117"/>
                <a:ext cx="2800843" cy="399165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8D163BB-656E-3247-A319-53C854E006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68" b="36138"/>
          <a:stretch/>
        </p:blipFill>
        <p:spPr>
          <a:xfrm>
            <a:off x="10425615" y="4822063"/>
            <a:ext cx="3107354" cy="16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18A08-F0C3-DB4A-B9EE-51C5A10B48CF}"/>
              </a:ext>
            </a:extLst>
          </p:cNvPr>
          <p:cNvSpPr/>
          <p:nvPr/>
        </p:nvSpPr>
        <p:spPr>
          <a:xfrm>
            <a:off x="1100052" y="242888"/>
            <a:ext cx="10258512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FF56-B139-6E44-AEDD-5A07F93B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27767"/>
            <a:ext cx="11094720" cy="114300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fatimaalsaadeh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-i"ec2mongo.pem" ec2-user@ec2-54-167-65-75.compute-1.amazonaws.com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</a:t>
            </a: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sudo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vim /</a:t>
            </a: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etc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/</a:t>
            </a: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yum.repos.d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/mongodb-org-3.0.repo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 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on the ec2 instance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2F56A-29FA-704A-9167-6B467989D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27" b="72423"/>
          <a:stretch/>
        </p:blipFill>
        <p:spPr>
          <a:xfrm>
            <a:off x="2432052" y="1570767"/>
            <a:ext cx="6326188" cy="1485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4B845D-BCF4-A344-82AF-C774F992BD79}"/>
              </a:ext>
            </a:extLst>
          </p:cNvPr>
          <p:cNvSpPr/>
          <p:nvPr/>
        </p:nvSpPr>
        <p:spPr>
          <a:xfrm>
            <a:off x="1100051" y="3257550"/>
            <a:ext cx="10258513" cy="1128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 yum install -y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mongodb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-org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sudo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 service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 start</a:t>
            </a:r>
          </a:p>
          <a:p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Starting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mongod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 (via </a:t>
            </a:r>
            <a:r>
              <a:rPr lang="en-US" sz="16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systemctl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):                           [</a:t>
            </a:r>
            <a:r>
              <a:rPr lang="en-US" sz="1600" dirty="0">
                <a:solidFill>
                  <a:srgbClr val="2FB41D"/>
                </a:solidFill>
                <a:latin typeface="Andale Mono" panose="020B0509000000000004" pitchFamily="49" charset="0"/>
              </a:rPr>
              <a:t>  OK  </a:t>
            </a:r>
            <a:r>
              <a:rPr lang="en-US" sz="1600" dirty="0">
                <a:solidFill>
                  <a:srgbClr val="2FFF12"/>
                </a:solidFill>
                <a:latin typeface="Andale Mono" panose="020B0509000000000004" pitchFamily="49" charset="0"/>
              </a:rPr>
              <a:t>]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6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18A08-F0C3-DB4A-B9EE-51C5A10B48CF}"/>
              </a:ext>
            </a:extLst>
          </p:cNvPr>
          <p:cNvSpPr/>
          <p:nvPr/>
        </p:nvSpPr>
        <p:spPr>
          <a:xfrm>
            <a:off x="1100052" y="242888"/>
            <a:ext cx="10258512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FF56-B139-6E44-AEDD-5A07F93B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64" y="1227011"/>
            <a:ext cx="11094720" cy="57150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mongo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 use cancer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switched to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db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cancer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3B0BB-7506-EB41-A5AC-CECEE8150FF7}"/>
              </a:ext>
            </a:extLst>
          </p:cNvPr>
          <p:cNvSpPr txBox="1"/>
          <p:nvPr/>
        </p:nvSpPr>
        <p:spPr>
          <a:xfrm>
            <a:off x="1200064" y="1512761"/>
            <a:ext cx="804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Install MONGODB COMPASS</a:t>
            </a:r>
            <a:br>
              <a:rPr lang="en-US" dirty="0"/>
            </a:br>
            <a:r>
              <a:rPr lang="en-US" dirty="0">
                <a:hlinkClick r:id="rId2"/>
              </a:rPr>
              <a:t>https://www.mongodb.com/products/compass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Connect it to the ec2 instance and it will help you with checking the data in a nice GUI with dashboards</a:t>
            </a:r>
          </a:p>
        </p:txBody>
      </p:sp>
    </p:spTree>
    <p:extLst>
      <p:ext uri="{BB962C8B-B14F-4D97-AF65-F5344CB8AC3E}">
        <p14:creationId xmlns:p14="http://schemas.microsoft.com/office/powerpoint/2010/main" val="1361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98FF5-94EF-344C-A463-134CAF6B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0353A-35C9-9443-87B5-F136E19E2E0A}"/>
              </a:ext>
            </a:extLst>
          </p:cNvPr>
          <p:cNvSpPr/>
          <p:nvPr/>
        </p:nvSpPr>
        <p:spPr>
          <a:xfrm>
            <a:off x="114428" y="6444734"/>
            <a:ext cx="221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 COMPASS</a:t>
            </a:r>
          </a:p>
        </p:txBody>
      </p:sp>
    </p:spTree>
    <p:extLst>
      <p:ext uri="{BB962C8B-B14F-4D97-AF65-F5344CB8AC3E}">
        <p14:creationId xmlns:p14="http://schemas.microsoft.com/office/powerpoint/2010/main" val="24836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18A08-F0C3-DB4A-B9EE-51C5A10B48CF}"/>
              </a:ext>
            </a:extLst>
          </p:cNvPr>
          <p:cNvSpPr/>
          <p:nvPr/>
        </p:nvSpPr>
        <p:spPr>
          <a:xfrm>
            <a:off x="228599" y="1414462"/>
            <a:ext cx="11815764" cy="2014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FF56-B139-6E44-AEDD-5A07F93B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37" y="1078992"/>
            <a:ext cx="12044363" cy="356616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aws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s3 cp s3://gse11878-cancer/GSE11878.csv . 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 download: s3://gse11878-cancer/GSE11878.csv to ./GSE11878.csv 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mongoimport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-d cancer -c GSE11878 --type csv --file GSE11878.csv –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headerline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mongo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 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 </a:t>
            </a:r>
            <a:br>
              <a:rPr lang="en-US" sz="20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s3 file and import to </a:t>
            </a:r>
            <a:r>
              <a:rPr lang="en-US" dirty="0" err="1"/>
              <a:t>mongodb</a:t>
            </a:r>
            <a:r>
              <a:rPr lang="en-US" dirty="0"/>
              <a:t> as csv</a:t>
            </a:r>
          </a:p>
        </p:txBody>
      </p:sp>
    </p:spTree>
    <p:extLst>
      <p:ext uri="{BB962C8B-B14F-4D97-AF65-F5344CB8AC3E}">
        <p14:creationId xmlns:p14="http://schemas.microsoft.com/office/powerpoint/2010/main" val="87480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C02F0-C77B-AC47-A729-3AA7124FC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995C2-62A7-B540-901D-BF3D88D7B5EF}"/>
              </a:ext>
            </a:extLst>
          </p:cNvPr>
          <p:cNvSpPr/>
          <p:nvPr/>
        </p:nvSpPr>
        <p:spPr>
          <a:xfrm>
            <a:off x="0" y="6458584"/>
            <a:ext cx="985361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Check the database, collection and the data in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compass</a:t>
            </a:r>
          </a:p>
        </p:txBody>
      </p:sp>
    </p:spTree>
    <p:extLst>
      <p:ext uri="{BB962C8B-B14F-4D97-AF65-F5344CB8AC3E}">
        <p14:creationId xmlns:p14="http://schemas.microsoft.com/office/powerpoint/2010/main" val="144106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565373-CB24-7D42-9A59-9679CD9FDB75}"/>
              </a:ext>
            </a:extLst>
          </p:cNvPr>
          <p:cNvSpPr/>
          <p:nvPr/>
        </p:nvSpPr>
        <p:spPr>
          <a:xfrm>
            <a:off x="1253561" y="352790"/>
            <a:ext cx="8347639" cy="38966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8E92-7598-8949-9937-37C6B4016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Aggregation and Results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6C02F-1DED-7345-B330-01319DED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605" y="1881066"/>
            <a:ext cx="10058400" cy="2368365"/>
          </a:xfrm>
        </p:spPr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[ec2-user@ip-172-31-92-255 ~]$ mongo</a:t>
            </a:r>
            <a:br>
              <a:rPr lang="en-US" sz="1800" dirty="0"/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switched to 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db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 cancer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&gt; db.GSE11878.aggregate(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[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{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  $group :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    {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      _id : "$</a:t>
            </a:r>
            <a:r>
              <a:rPr lang="en-US" sz="1800" dirty="0" err="1">
                <a:solidFill>
                  <a:srgbClr val="2FFF12"/>
                </a:solidFill>
                <a:latin typeface="Andale Mono" panose="020B0509000000000004" pitchFamily="49" charset="0"/>
              </a:rPr>
              <a:t>target_actual</a:t>
            </a: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",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      Avg14g : { $avg: "$14q-0_st" }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 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         }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      }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    ]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...  )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{ "_id" : "2-Cancer", "Avg14g" : 1.3777833 }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  <a:t>{ "_id" : "1-Control", "Avg14g" : 1.3986889 }</a:t>
            </a:r>
            <a:br>
              <a:rPr lang="en-US" sz="1800" dirty="0">
                <a:solidFill>
                  <a:srgbClr val="2FFF12"/>
                </a:solidFill>
                <a:latin typeface="Andale Mono" panose="020B0509000000000004" pitchFamily="49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431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Andale Mono</vt:lpstr>
      <vt:lpstr>Calibri</vt:lpstr>
      <vt:lpstr>Calibri Light</vt:lpstr>
      <vt:lpstr>RetrospectVTI</vt:lpstr>
      <vt:lpstr>   Database Systems  Final Project     </vt:lpstr>
      <vt:lpstr>PowerPoint Presentation</vt:lpstr>
      <vt:lpstr>PowerPoint Presentation</vt:lpstr>
      <vt:lpstr>        fatimaalsaadeh$ ssh -i"ec2mongo.pem" ec2-user@ec2-54-167-65-75.compute-1.amazonaws.com  [ec2-user@ip-172-31-92-255 ~]$sudo vim /etc/yum.repos.d/mongodb-org-3.0.repo   </vt:lpstr>
      <vt:lpstr>        [ec2-user@ip-172-31-92-255 ~]$ mongo &gt; use cancer switched to db cancer   </vt:lpstr>
      <vt:lpstr>PowerPoint Presentation</vt:lpstr>
      <vt:lpstr>     [ec2-user@ip-172-31-92-255 ~]$ aws s3 cp s3://gse11878-cancer/GSE11878.csv .    download: s3://gse11878-cancer/GSE11878.csv to ./GSE11878.csv  [ec2-user@ip-172-31-92-255 ~]$ mongoimport -d cancer -c GSE11878 --type csv --file GSE11878.csv –headerline [ec2-user@ip-172-31-92-255 ~]$ mongo &gt;      .     </vt:lpstr>
      <vt:lpstr>PowerPoint Presentation</vt:lpstr>
      <vt:lpstr>   [ec2-user@ip-172-31-92-255 ~]$ mongo switched to db cancer &gt; db.GSE11878.aggregate( ...   [ ...     { ...       $group : ...         { ...           _id : "$target_actual", ...           Avg14g : { $avg: "$14q-0_st" } ...  ...         } ...      } ...    ] ...  ) { "_id" : "2-Cancer", "Avg14g" : 1.3777833 } { "_id" : "1-Control", "Avg14g" : 1.3986889 }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Database Systems  Final Project     </dc:title>
  <dc:creator>AlSaadeh,Fatimah</dc:creator>
  <cp:lastModifiedBy>AlSaadeh,Fatimah</cp:lastModifiedBy>
  <cp:revision>3</cp:revision>
  <dcterms:created xsi:type="dcterms:W3CDTF">2019-12-04T19:22:29Z</dcterms:created>
  <dcterms:modified xsi:type="dcterms:W3CDTF">2019-12-04T19:34:38Z</dcterms:modified>
</cp:coreProperties>
</file>