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1" r:id="rId4"/>
    <p:sldId id="257" r:id="rId5"/>
    <p:sldId id="267" r:id="rId6"/>
    <p:sldId id="259" r:id="rId7"/>
    <p:sldId id="258" r:id="rId8"/>
    <p:sldId id="260" r:id="rId9"/>
    <p:sldId id="264" r:id="rId10"/>
    <p:sldId id="265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5330-4DFC-48C5-AE06-DD89041F454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96FA-B8D0-40C2-B3FF-B494576F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2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5330-4DFC-48C5-AE06-DD89041F454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96FA-B8D0-40C2-B3FF-B494576F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5330-4DFC-48C5-AE06-DD89041F454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96FA-B8D0-40C2-B3FF-B494576F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6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5330-4DFC-48C5-AE06-DD89041F454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96FA-B8D0-40C2-B3FF-B494576F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5330-4DFC-48C5-AE06-DD89041F454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96FA-B8D0-40C2-B3FF-B494576F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5330-4DFC-48C5-AE06-DD89041F454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96FA-B8D0-40C2-B3FF-B494576F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1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5330-4DFC-48C5-AE06-DD89041F454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96FA-B8D0-40C2-B3FF-B494576F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5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5330-4DFC-48C5-AE06-DD89041F454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96FA-B8D0-40C2-B3FF-B494576F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5330-4DFC-48C5-AE06-DD89041F454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96FA-B8D0-40C2-B3FF-B494576F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6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5330-4DFC-48C5-AE06-DD89041F454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96FA-B8D0-40C2-B3FF-B494576F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4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5330-4DFC-48C5-AE06-DD89041F454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96FA-B8D0-40C2-B3FF-B494576F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8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05330-4DFC-48C5-AE06-DD89041F454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196FA-B8D0-40C2-B3FF-B494576F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3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71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37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9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1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Objectives/Aim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7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Data Source: Movie lens Data set</a:t>
            </a:r>
          </a:p>
          <a:p>
            <a:r>
              <a:rPr lang="en-US" dirty="0" smtClean="0"/>
              <a:t>4 csv files: ratings.csv, movies.csv, tags.csv and links.csv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2715" y="1825625"/>
            <a:ext cx="4183696" cy="228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4351337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012" y="1825625"/>
            <a:ext cx="5157788" cy="4351337"/>
          </a:xfrm>
        </p:spPr>
      </p:pic>
    </p:spTree>
    <p:extLst>
      <p:ext uri="{BB962C8B-B14F-4D97-AF65-F5344CB8AC3E}">
        <p14:creationId xmlns:p14="http://schemas.microsoft.com/office/powerpoint/2010/main" val="59519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370478"/>
          </a:xfrm>
        </p:spPr>
      </p:pic>
    </p:spTree>
    <p:extLst>
      <p:ext uri="{BB962C8B-B14F-4D97-AF65-F5344CB8AC3E}">
        <p14:creationId xmlns:p14="http://schemas.microsoft.com/office/powerpoint/2010/main" val="12491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34747911"/>
              </p:ext>
            </p:extLst>
          </p:nvPr>
        </p:nvGraphicFramePr>
        <p:xfrm>
          <a:off x="838200" y="1825625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83523640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717820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Statistics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Rating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8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45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Median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696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Variance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02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Standard Deviation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1.042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06034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4351338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60818"/>
              </p:ext>
            </p:extLst>
          </p:nvPr>
        </p:nvGraphicFramePr>
        <p:xfrm>
          <a:off x="838200" y="3907003"/>
          <a:ext cx="51816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490057907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263922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Ratings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102245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043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Users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195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Movies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9742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32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Genres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669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51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4351338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4351338"/>
          </a:xfrm>
        </p:spPr>
      </p:pic>
    </p:spTree>
    <p:extLst>
      <p:ext uri="{BB962C8B-B14F-4D97-AF65-F5344CB8AC3E}">
        <p14:creationId xmlns:p14="http://schemas.microsoft.com/office/powerpoint/2010/main" val="3466105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5 movies with most number of views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197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86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Different 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15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73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Objectives/Aim</vt:lpstr>
      <vt:lpstr>Data set description</vt:lpstr>
      <vt:lpstr>ER Diagram</vt:lpstr>
      <vt:lpstr>Flow chart</vt:lpstr>
      <vt:lpstr>PowerPoint Presentation</vt:lpstr>
      <vt:lpstr>Findings</vt:lpstr>
      <vt:lpstr>Top 5 movies with most number of views</vt:lpstr>
      <vt:lpstr>Comparison of Different Algorithms</vt:lpstr>
      <vt:lpstr>Conclusion and Future work</vt:lpstr>
      <vt:lpstr>References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Narayanan Meyyappan</dc:creator>
  <cp:lastModifiedBy>Naveen Narayanan Meyyappan</cp:lastModifiedBy>
  <cp:revision>4</cp:revision>
  <dcterms:created xsi:type="dcterms:W3CDTF">2020-04-19T07:15:10Z</dcterms:created>
  <dcterms:modified xsi:type="dcterms:W3CDTF">2020-04-19T07:39:28Z</dcterms:modified>
</cp:coreProperties>
</file>