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b="true"/>
              <a:t>Filmes com a participação do Ator Tom Cruise</a:t>
            </a:r>
            <a:br>
              <a:rPr lang="en-US" sz="4000" b="true"/>
            </a:b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Filme: Edge of Tomorrow</a:t>
            </a:r>
            <a:br>
              <a:rPr lang="en-US"/>
            </a:br>
            <a:r>
              <a:rPr lang="en-US"/>
              <a:t>Realizadores: Doug Liman</a:t>
            </a:r>
            <a:br>
              <a:rPr lang="en-US"/>
            </a:br>
            <a:r>
              <a:rPr lang="en-US"/>
              <a:t>Ano de lançamento: 2014</a:t>
            </a:r>
            <a:br>
              <a:rPr lang="en-US"/>
            </a:b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Filme: Oblivion</a:t>
            </a:r>
            <a:br>
              <a:rPr lang="en-US"/>
            </a:br>
            <a:r>
              <a:rPr lang="en-US"/>
              <a:t>Realizadores: Joseph Kosinski</a:t>
            </a:r>
            <a:br>
              <a:rPr lang="en-US"/>
            </a:br>
            <a:r>
              <a:rPr lang="en-US"/>
              <a:t>Ano de lançamento: 2013</a:t>
            </a:r>
            <a:br>
              <a:rPr lang="en-US"/>
            </a:b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Filme: Mission: Impossible - Ghost Protocol</a:t>
            </a:r>
            <a:br>
              <a:rPr lang="en-US"/>
            </a:br>
            <a:r>
              <a:rPr lang="en-US"/>
              <a:t>Realizadores: Brad Bird</a:t>
            </a:r>
            <a:br>
              <a:rPr lang="en-US"/>
            </a:br>
            <a:r>
              <a:rPr lang="en-US"/>
              <a:t>Ano de lançamento: 2011</a:t>
            </a:r>
            <a:br>
              <a:rPr lang="en-US"/>
            </a:b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Filme: Vanilla Sky</a:t>
            </a:r>
            <a:br>
              <a:rPr lang="en-US"/>
            </a:br>
            <a:r>
              <a:rPr lang="en-US"/>
              <a:t>Realizadores: Cameron Crowe</a:t>
            </a:r>
            <a:br>
              <a:rPr lang="en-US"/>
            </a:br>
            <a:r>
              <a:rPr lang="en-US"/>
              <a:t>Ano de lançamento: 2001</a:t>
            </a:r>
            <a:br>
              <a:rPr lang="en-US"/>
            </a:b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Filme: Valkyrie</a:t>
            </a:r>
            <a:br>
              <a:rPr lang="en-US"/>
            </a:br>
            <a:r>
              <a:rPr lang="en-US"/>
              <a:t>Realizadores: Bryan Singer</a:t>
            </a:r>
            <a:br>
              <a:rPr lang="en-US"/>
            </a:br>
            <a:r>
              <a:rPr lang="en-US"/>
              <a:t>Ano de lançamento: 2008</a:t>
            </a:r>
            <a:br>
              <a:rPr lang="en-US"/>
            </a:b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Filme: Jerry Maguire</a:t>
            </a:r>
            <a:br>
              <a:rPr lang="en-US"/>
            </a:br>
            <a:r>
              <a:rPr lang="en-US"/>
              <a:t>Realizadores: Cameron Crowe</a:t>
            </a:r>
            <a:br>
              <a:rPr lang="en-US"/>
            </a:br>
            <a:r>
              <a:rPr lang="en-US"/>
              <a:t>Ano de lançamento: 1996</a:t>
            </a:r>
            <a:br>
              <a:rPr lang="en-US"/>
            </a:b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Filme: Mission: Impossible II</a:t>
            </a:r>
            <a:br>
              <a:rPr lang="en-US"/>
            </a:br>
            <a:r>
              <a:rPr lang="en-US"/>
              <a:t>Realizadores: John Woo</a:t>
            </a:r>
            <a:br>
              <a:rPr lang="en-US"/>
            </a:br>
            <a:r>
              <a:rPr lang="en-US"/>
              <a:t>Ano de lançamento: 2000</a:t>
            </a:r>
            <a:br>
              <a:rPr lang="en-US"/>
            </a:b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