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b="true"/>
              <a:t>Filmes com a participação do Ator will smith</a:t>
            </a:r>
            <a:br>
              <a:rPr lang="en-US" sz="4000" b="true"/>
            </a:b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Filme: Suicide Squad</a:t>
            </a:r>
            <a:br>
              <a:rPr lang="en-US"/>
            </a:br>
            <a:r>
              <a:rPr lang="en-US"/>
              <a:t>Realizadores: David Ayer</a:t>
            </a:r>
            <a:br>
              <a:rPr lang="en-US"/>
            </a:br>
            <a:r>
              <a:rPr lang="en-US"/>
              <a:t>Ano de lançamento: 2016</a:t>
            </a:r>
            <a:br>
              <a:rPr lang="en-US"/>
            </a:b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Filme: I Am Legend</a:t>
            </a:r>
            <a:br>
              <a:rPr lang="en-US"/>
            </a:br>
            <a:r>
              <a:rPr lang="en-US"/>
              <a:t>Realizadores: Francis Lawrence</a:t>
            </a:r>
            <a:br>
              <a:rPr lang="en-US"/>
            </a:br>
            <a:r>
              <a:rPr lang="en-US"/>
              <a:t>Ano de lançamento: 2007</a:t>
            </a:r>
            <a:br>
              <a:rPr lang="en-US"/>
            </a:b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Filme: Men in Black</a:t>
            </a:r>
            <a:br>
              <a:rPr lang="en-US"/>
            </a:br>
            <a:r>
              <a:rPr lang="en-US"/>
              <a:t>Realizadores: Barry Sonnenfeld</a:t>
            </a:r>
            <a:br>
              <a:rPr lang="en-US"/>
            </a:br>
            <a:r>
              <a:rPr lang="en-US"/>
              <a:t>Ano de lançamento: 1997</a:t>
            </a:r>
            <a:br>
              <a:rPr lang="en-US"/>
            </a:b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baseType="lpstr" size="1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