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true"/>
              <a:t>Filmes com a participação do Ator angelina jolie</a:t>
            </a:r>
            <a:br>
              <a:rPr lang="en-US" sz="4000" b="true"/>
            </a:b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Maleficent</a:t>
            </a:r>
            <a:br>
              <a:rPr lang="en-US"/>
            </a:br>
            <a:r>
              <a:rPr lang="en-US"/>
              <a:t>Realizadores: Robert Stromberg</a:t>
            </a:r>
            <a:br>
              <a:rPr lang="en-US"/>
            </a:br>
            <a:r>
              <a:rPr lang="en-US"/>
              <a:t>Ano de lançamento: 2014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Kung Fu Panda</a:t>
            </a:r>
            <a:br>
              <a:rPr lang="en-US"/>
            </a:br>
            <a:r>
              <a:rPr lang="en-US"/>
              <a:t>Realizadores: John Stevenson, Mark Osborne</a:t>
            </a:r>
            <a:br>
              <a:rPr lang="en-US"/>
            </a:br>
            <a:r>
              <a:rPr lang="en-US"/>
              <a:t>Ano de lançamento: 2008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Mr. &amp; Mrs. Smith</a:t>
            </a:r>
            <a:br>
              <a:rPr lang="en-US"/>
            </a:br>
            <a:r>
              <a:rPr lang="en-US"/>
              <a:t>Realizadores: Doug Liman</a:t>
            </a:r>
            <a:br>
              <a:rPr lang="en-US"/>
            </a:br>
            <a:r>
              <a:rPr lang="en-US"/>
              <a:t>Ano de lançamento: 2005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By The Sea</a:t>
            </a:r>
            <a:br>
              <a:rPr lang="en-US"/>
            </a:br>
            <a:r>
              <a:rPr lang="en-US"/>
              <a:t>Realizadores: Angelina Jolie</a:t>
            </a:r>
            <a:br>
              <a:rPr lang="en-US"/>
            </a:br>
            <a:r>
              <a:rPr lang="en-US"/>
              <a:t>Ano de lançamento: 2015</a:t>
            </a:r>
            <a:br>
              <a:rPr lang="en-US"/>
            </a:b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Filme: Lara Croft: Tomb Raider</a:t>
            </a:r>
            <a:br>
              <a:rPr lang="en-US"/>
            </a:br>
            <a:r>
              <a:rPr lang="en-US"/>
              <a:t>Realizadores: Simon West</a:t>
            </a:r>
            <a:br>
              <a:rPr lang="en-US"/>
            </a:br>
            <a:r>
              <a:rPr lang="en-US"/>
              <a:t>Ano de lançamento: 2001</a:t>
            </a:r>
            <a:br>
              <a:rPr lang="en-US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