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true"/>
              <a:t>Filmes com a participação do Realizador James Cameron</a:t>
            </a:r>
            <a:br>
              <a:rPr lang="en-US" sz="4000" b="true"/>
            </a:b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Avatar</a:t>
            </a:r>
            <a:br>
              <a:rPr lang="en-US"/>
            </a:br>
            <a:r>
              <a:rPr lang="en-US"/>
              <a:t>Realizadores: </a:t>
            </a:r>
            <a:br>
              <a:rPr lang="en-US"/>
            </a:br>
            <a:r>
              <a:rPr lang="en-US"/>
              <a:t>Ano de lançamento: 2009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Titanic</a:t>
            </a:r>
            <a:br>
              <a:rPr lang="en-US"/>
            </a:br>
            <a:r>
              <a:rPr lang="en-US"/>
              <a:t>Realizadores: cenas, James Cameron</a:t>
            </a:r>
            <a:br>
              <a:rPr lang="en-US"/>
            </a:br>
            <a:r>
              <a:rPr lang="en-US"/>
              <a:t>Ano de lançamento: 1997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The Terminator</a:t>
            </a:r>
            <a:br>
              <a:rPr lang="en-US"/>
            </a:br>
            <a:r>
              <a:rPr lang="en-US"/>
              <a:t>Realizadores: </a:t>
            </a:r>
            <a:br>
              <a:rPr lang="en-US"/>
            </a:br>
            <a:r>
              <a:rPr lang="en-US"/>
              <a:t>Ano de lançamento: 1984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Crossroads</a:t>
            </a:r>
            <a:br>
              <a:rPr lang="en-US"/>
            </a:br>
            <a:r>
              <a:rPr lang="en-US"/>
              <a:t>Realizadores: Tamra Davis</a:t>
            </a:r>
            <a:br>
              <a:rPr lang="en-US"/>
            </a:br>
            <a:r>
              <a:rPr lang="en-US"/>
              <a:t>Ano de lançamento: 2002</a:t>
            </a:r>
            <a:br>
              <a:rPr lang="en-US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