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91" r:id="rId10"/>
    <p:sldId id="288" r:id="rId11"/>
    <p:sldId id="289" r:id="rId12"/>
    <p:sldId id="290" r:id="rId13"/>
    <p:sldId id="282" r:id="rId14"/>
    <p:sldId id="260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F0BB-7019-4BD4-9275-04C6194F43F7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52021-206F-4C63-AB57-0311CC4FD5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15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52021-206F-4C63-AB57-0311CC4FD54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15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CED78E-BD2A-49BC-80A6-B7D2F4923AEE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4D8574-A788-4F36-BB12-03380DAE4D1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n 1" descr="Descripción: Descripción: 558563_485852364766646_1369985598_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2" y="228600"/>
            <a:ext cx="1289852" cy="129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547665" y="228600"/>
            <a:ext cx="7416823" cy="6440760"/>
          </a:xfrm>
          <a:prstGeom prst="rect">
            <a:avLst/>
          </a:prstGeom>
          <a:solidFill>
            <a:srgbClr val="FF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2000" b="1" cap="all" dirty="0">
                <a:effectLst/>
                <a:latin typeface="Bookman Old Style"/>
                <a:ea typeface="Calibri"/>
                <a:cs typeface="Times New Roman"/>
              </a:rPr>
              <a:t>Universidad Politécnica de Tulancingo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r>
              <a:rPr lang="es-MX" sz="1200" b="1" i="1" dirty="0">
                <a:effectLst/>
                <a:latin typeface="Lucida Calligraphy"/>
                <a:ea typeface="Calibri"/>
                <a:cs typeface="Times New Roman"/>
              </a:rPr>
              <a:t> “Líderes construyendo su futuro</a:t>
            </a:r>
            <a:r>
              <a:rPr lang="es-MX" sz="1200" b="1" i="1" dirty="0" smtClean="0">
                <a:effectLst/>
                <a:latin typeface="Lucida Calligraphy"/>
                <a:ea typeface="Calibri"/>
                <a:cs typeface="Times New Roman"/>
              </a:rPr>
              <a:t>”</a:t>
            </a:r>
            <a:r>
              <a:rPr lang="es-MX" sz="1200" b="1" i="1" dirty="0">
                <a:effectLst/>
                <a:latin typeface="Lucida Calligraphy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r>
              <a:rPr lang="es-MX" sz="1200" b="1" i="1" dirty="0" smtClean="0">
                <a:effectLst/>
                <a:latin typeface="Lucida Calligraphy"/>
                <a:ea typeface="Calibri"/>
                <a:cs typeface="Times New Roman"/>
              </a:rPr>
              <a:t>ING</a:t>
            </a:r>
            <a:r>
              <a:rPr lang="es-MX" sz="1200" b="1" i="1" dirty="0">
                <a:effectLst/>
                <a:latin typeface="Lucida Calligraphy"/>
                <a:ea typeface="Calibri"/>
                <a:cs typeface="Times New Roman"/>
              </a:rPr>
              <a:t>. ELECTRÓNICA Y </a:t>
            </a:r>
            <a:r>
              <a:rPr lang="es-MX" sz="1200" b="1" i="1" dirty="0" smtClean="0">
                <a:effectLst/>
                <a:latin typeface="Lucida Calligraphy"/>
                <a:ea typeface="Calibri"/>
                <a:cs typeface="Times New Roman"/>
              </a:rPr>
              <a:t>TELECOMUNICACIONES</a:t>
            </a: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endParaRPr lang="es-MX" sz="1400" b="1" i="1" dirty="0">
              <a:latin typeface="Lucida Calligraphy"/>
              <a:ea typeface="Calibri"/>
              <a:cs typeface="Times New Roman"/>
            </a:endParaRP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r>
              <a:rPr lang="es-MX" sz="1400" b="1" i="1" dirty="0" smtClean="0">
                <a:latin typeface="Lucida Calligraphy"/>
                <a:ea typeface="Calibri"/>
                <a:cs typeface="Times New Roman"/>
              </a:rPr>
              <a:t>SEMINARIO DE PTROYECTOS</a:t>
            </a: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r>
              <a:rPr lang="es-MX" sz="1400" b="1" i="1" dirty="0" smtClean="0">
                <a:latin typeface="Lucida Calligraphy"/>
                <a:ea typeface="Calibri"/>
                <a:cs typeface="Times New Roman"/>
              </a:rPr>
              <a:t>Cerradura </a:t>
            </a:r>
            <a:r>
              <a:rPr lang="es-MX" sz="1400" b="1" i="1" dirty="0" smtClean="0">
                <a:latin typeface="Lucida Calligraphy"/>
                <a:ea typeface="Calibri"/>
                <a:cs typeface="Times New Roman"/>
              </a:rPr>
              <a:t>con lector de huella para puerta </a:t>
            </a:r>
          </a:p>
          <a:p>
            <a:pPr marR="245110" algn="ctr">
              <a:lnSpc>
                <a:spcPct val="106000"/>
              </a:lnSpc>
              <a:spcAft>
                <a:spcPts val="800"/>
              </a:spcAft>
            </a:pPr>
            <a:r>
              <a:rPr lang="es-MX" sz="1600" b="1" i="1" dirty="0" smtClean="0">
                <a:effectLst/>
                <a:latin typeface="Times New Roman"/>
                <a:ea typeface="Calibri"/>
                <a:cs typeface="Times New Roman"/>
              </a:rPr>
              <a:t>Profesor</a:t>
            </a:r>
            <a:r>
              <a:rPr lang="es-MX" sz="1600" b="1" i="1" dirty="0" smtClean="0">
                <a:effectLst/>
                <a:latin typeface="Times New Roman"/>
                <a:ea typeface="Calibri"/>
                <a:cs typeface="Times New Roman"/>
              </a:rPr>
              <a:t>: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600" b="1" i="1" dirty="0" smtClean="0">
                <a:effectLst/>
                <a:latin typeface="Times New Roman"/>
                <a:ea typeface="Calibri"/>
                <a:cs typeface="Times New Roman"/>
              </a:rPr>
              <a:t>Ing. </a:t>
            </a:r>
            <a:r>
              <a:rPr lang="es-MX" sz="1600" b="1" i="1" dirty="0" smtClean="0">
                <a:latin typeface="Times New Roman"/>
                <a:ea typeface="Calibri"/>
                <a:cs typeface="Times New Roman"/>
              </a:rPr>
              <a:t>Arturo Negrete Medellín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600" b="1" i="1" dirty="0">
                <a:effectLst/>
                <a:latin typeface="Times New Roman"/>
                <a:ea typeface="Calibri"/>
                <a:cs typeface="Times New Roman"/>
              </a:rPr>
              <a:t> </a:t>
            </a:r>
            <a:r>
              <a:rPr lang="es-MX" sz="1400" b="1" dirty="0" smtClean="0">
                <a:effectLst/>
                <a:latin typeface="Times New Roman"/>
                <a:ea typeface="Calibri"/>
                <a:cs typeface="Times New Roman"/>
              </a:rPr>
              <a:t>Elaboró</a:t>
            </a:r>
            <a:r>
              <a:rPr lang="es-MX" sz="1400" b="1" dirty="0">
                <a:effectLst/>
                <a:latin typeface="Times New Roman"/>
                <a:ea typeface="Calibri"/>
                <a:cs typeface="Times New Roman"/>
              </a:rPr>
              <a:t>:</a:t>
            </a:r>
            <a:r>
              <a:rPr lang="es-MX" sz="1400" dirty="0">
                <a:effectLst/>
                <a:latin typeface="Times New Roman"/>
                <a:ea typeface="Calibri"/>
                <a:cs typeface="Times New Roman"/>
              </a:rPr>
              <a:t> </a:t>
            </a:r>
            <a:endParaRPr lang="es-MX" sz="1400" dirty="0" smtClean="0">
              <a:effectLst/>
              <a:latin typeface="Times New Roman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s-MX" sz="1400" b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400" b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Hernández </a:t>
            </a:r>
            <a:r>
              <a:rPr lang="es-MX" sz="1400" b="1" dirty="0">
                <a:effectLst/>
                <a:latin typeface="Arial" pitchFamily="34" charset="0"/>
                <a:ea typeface="Calibri"/>
                <a:cs typeface="Arial" pitchFamily="34" charset="0"/>
              </a:rPr>
              <a:t>Juárez </a:t>
            </a:r>
            <a:r>
              <a:rPr lang="es-MX" sz="1400" b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Fátima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400" b="1" dirty="0" smtClean="0">
                <a:latin typeface="Arial" pitchFamily="34" charset="0"/>
                <a:ea typeface="Calibri"/>
                <a:cs typeface="Arial" pitchFamily="34" charset="0"/>
              </a:rPr>
              <a:t>Avila Pineda Daniel</a:t>
            </a:r>
            <a:r>
              <a:rPr lang="es-MX" sz="1400" b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MX" sz="1400" b="1" dirty="0"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s-MX" sz="1400" b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s-MX" sz="1400" b="1" dirty="0" smtClean="0">
              <a:latin typeface="Times New Roman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400" b="1" smtClean="0">
                <a:latin typeface="Times New Roman"/>
                <a:ea typeface="Calibri"/>
                <a:cs typeface="Times New Roman"/>
              </a:rPr>
              <a:t>27/06/19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400" dirty="0" smtClean="0">
                <a:effectLst/>
                <a:latin typeface="Times New Roman"/>
                <a:ea typeface="Calibri"/>
                <a:cs typeface="Times New Roman"/>
              </a:rPr>
              <a:t>9no. Cuatrimestre</a:t>
            </a:r>
            <a:r>
              <a:rPr lang="es-MX" sz="14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s-MX" sz="1400" dirty="0" smtClean="0">
                <a:latin typeface="Times New Roman"/>
                <a:ea typeface="Calibri"/>
                <a:cs typeface="Times New Roman"/>
              </a:rPr>
              <a:t>Mayo - Agosto</a:t>
            </a:r>
            <a:r>
              <a:rPr lang="es-MX" sz="14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s-MX" sz="1400" dirty="0" smtClean="0">
                <a:effectLst/>
                <a:latin typeface="Times New Roman"/>
                <a:ea typeface="Calibri"/>
                <a:cs typeface="Times New Roman"/>
              </a:rPr>
              <a:t>2019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s-MX" sz="900" dirty="0">
                <a:effectLst/>
                <a:latin typeface="Times New Roman"/>
                <a:ea typeface="Calibri"/>
                <a:cs typeface="Times New Roman"/>
              </a:rPr>
              <a:t>©</a:t>
            </a:r>
            <a:r>
              <a:rPr lang="es-MX" sz="800" dirty="0">
                <a:effectLst/>
                <a:latin typeface="Times New Roman"/>
                <a:ea typeface="Calibri"/>
                <a:cs typeface="Times New Roman"/>
              </a:rPr>
              <a:t>UPT </a:t>
            </a:r>
            <a:r>
              <a:rPr lang="es-MX" sz="800" dirty="0" smtClean="0">
                <a:effectLst/>
                <a:latin typeface="Times New Roman"/>
                <a:ea typeface="Calibri"/>
                <a:cs typeface="Times New Roman"/>
              </a:rPr>
              <a:t>2019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s-MX" sz="800" dirty="0">
                <a:effectLst/>
                <a:latin typeface="Times New Roman"/>
                <a:ea typeface="Calibri"/>
                <a:cs typeface="Times New Roman"/>
              </a:rPr>
              <a:t>Derechos reservados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s-MX" sz="800" dirty="0">
                <a:effectLst/>
                <a:latin typeface="Times New Roman"/>
                <a:ea typeface="Calibri"/>
                <a:cs typeface="Times New Roman"/>
              </a:rPr>
              <a:t>El autor otorga a UPT el permiso de reproducir y distribuir copias de este reporte en su totalidad o en partes</a:t>
            </a:r>
            <a:r>
              <a:rPr lang="es-MX" sz="900" dirty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r">
              <a:lnSpc>
                <a:spcPct val="106000"/>
              </a:lnSpc>
              <a:spcAft>
                <a:spcPts val="800"/>
              </a:spcAft>
            </a:pPr>
            <a:r>
              <a:rPr lang="es-MX" sz="1200" b="1" dirty="0">
                <a:effectLst/>
                <a:latin typeface="Bookman Old Style"/>
                <a:ea typeface="Calibri"/>
                <a:cs typeface="Times New Roman"/>
              </a:rPr>
              <a:t>                                        	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s-MX" sz="1200" dirty="0">
                <a:effectLst/>
                <a:latin typeface="Bookman Old Style"/>
                <a:ea typeface="Calibri"/>
                <a:cs typeface="Times New Roman"/>
              </a:rPr>
              <a:t> 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57811" y="219941"/>
            <a:ext cx="1289854" cy="11874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00">
                <a:effectLst/>
                <a:latin typeface="Calibri"/>
                <a:ea typeface="Calibri"/>
                <a:cs typeface="Times New Roman"/>
              </a:rPr>
              <a:t> </a:t>
            </a:r>
            <a:endParaRPr lang="es-MX" sz="110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100">
                <a:effectLst/>
                <a:latin typeface="Calibri"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10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257809" y="1440801"/>
            <a:ext cx="1289855" cy="5228559"/>
          </a:xfrm>
          <a:prstGeom prst="rect">
            <a:avLst/>
          </a:prstGeom>
          <a:solidFill>
            <a:srgbClr val="622423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sz="6800" b="1" dirty="0" smtClean="0">
                <a:solidFill>
                  <a:srgbClr val="FFFFFF"/>
                </a:solidFill>
                <a:effectLst/>
                <a:latin typeface="Bookman Old Style"/>
                <a:ea typeface="Calibri"/>
                <a:cs typeface="Times New Roman"/>
              </a:rPr>
              <a:t>UPT</a:t>
            </a:r>
            <a:endParaRPr lang="es-MX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45840" y="520890"/>
            <a:ext cx="7542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VERIFICACIÓN DE RESULTADOS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Obviamente se debe tener una puerta la cual abrirá tipo bandera, la misma puede ser de diversos materiales, ya sea Aluminio, Aluminio y Cristal, Mader</a:t>
            </a:r>
            <a:r>
              <a:rPr lang="es-MX" sz="2400" dirty="0" smtClean="0"/>
              <a:t>a ETC.</a:t>
            </a:r>
            <a:endParaRPr lang="es-MX" sz="2400" dirty="0"/>
          </a:p>
        </p:txBody>
      </p:sp>
      <p:pic>
        <p:nvPicPr>
          <p:cNvPr id="5122" name="Picture 2" descr="Resultado de imagen para Puertas abi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08" y="2852936"/>
            <a:ext cx="4177848" cy="29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4056" y="836712"/>
            <a:ext cx="8532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/>
              <a:t>Costos</a:t>
            </a:r>
          </a:p>
          <a:p>
            <a:pPr algn="ctr"/>
            <a:endParaRPr lang="es-MX" sz="2800" b="1" dirty="0"/>
          </a:p>
          <a:p>
            <a:pPr algn="ctr"/>
            <a:endParaRPr lang="es-MX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Sensor de huella digital: $ 469.00 MXN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Pantalla LCD: $89.00 MXN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Servomotor: $60.00 MXN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Arduino MEGA: $250.00 MXN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Puerta: $210.00 MXN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Mano de Obra: $380.00 MXN</a:t>
            </a:r>
          </a:p>
          <a:p>
            <a:r>
              <a:rPr lang="es-MX" sz="2800" dirty="0"/>
              <a:t> </a:t>
            </a:r>
            <a:r>
              <a:rPr lang="es-MX" sz="2800" dirty="0" smtClean="0"/>
              <a:t>                  TOTAL: $1,458.00 MXN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89484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0466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MX" sz="2000" b="1" dirty="0" smtClean="0"/>
              <a:t>A QUE TIPO DE COMPRADOR VA DIRIGIDO Y BENEFICIARA</a:t>
            </a:r>
            <a:endParaRPr lang="es-MX" sz="2000" dirty="0"/>
          </a:p>
          <a:p>
            <a:pPr algn="ctr" fontAlgn="base"/>
            <a:endParaRPr lang="es-MX" sz="2000" dirty="0" smtClean="0"/>
          </a:p>
          <a:p>
            <a:pPr algn="ctr" fontAlgn="base"/>
            <a:endParaRPr lang="es-MX" sz="2000" dirty="0"/>
          </a:p>
          <a:p>
            <a:pPr algn="ctr" fontAlgn="base"/>
            <a:endParaRPr lang="es-MX" sz="2000" dirty="0" smtClean="0"/>
          </a:p>
          <a:p>
            <a:pPr algn="ctr" fontAlgn="base"/>
            <a:endParaRPr lang="es-MX" sz="2000" dirty="0"/>
          </a:p>
          <a:p>
            <a:pPr algn="ctr" fontAlgn="base"/>
            <a:endParaRPr lang="es-MX" sz="2000" dirty="0"/>
          </a:p>
          <a:p>
            <a:pPr algn="ctr" fontAlgn="base"/>
            <a:r>
              <a:rPr lang="es-MX" sz="2000" dirty="0" smtClean="0"/>
              <a:t>Este proyecto va dirigido a todo publico, ya sean personas que lo requieran en su casa o departamento, en sus locales comerciales, empresas, bodegas etc. Y los beneficiara teniendo un acceso controlado y restringido a cierta área ya que solo se podrá acceder por medio de la huella digital. 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42823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91659" y="476672"/>
            <a:ext cx="7920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¿Porque trabajar mas de una persona </a:t>
            </a:r>
          </a:p>
          <a:p>
            <a:pPr algn="ctr"/>
            <a:r>
              <a:rPr lang="es-MX" sz="2800" b="1" dirty="0" smtClean="0"/>
              <a:t>En este proyecto?</a:t>
            </a:r>
            <a:endParaRPr lang="es-MX" sz="2800" b="1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1763688" y="2517864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/>
              <a:t>Este proyecto se trabajara con mas de un participante debido a dos situaciones:</a:t>
            </a:r>
          </a:p>
          <a:p>
            <a:endParaRPr lang="es-MX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El costo de los materiales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La realización del mismo será mas pronto ya que se pueden resolver detalles que pueden ir saliendo en la marcha de realización de forma mas rápida entre mas de un participante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8783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1" y="548680"/>
            <a:ext cx="840805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4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301208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s-MX" sz="6000" dirty="0" smtClean="0">
                <a:solidFill>
                  <a:srgbClr val="FF0000"/>
                </a:solidFill>
                <a:effectLst/>
              </a:rPr>
              <a:t>CERRADURA CON LECTOR DE HUELLA DACTILAR PARA APERTURA DE PUERTA</a:t>
            </a:r>
            <a:r>
              <a:rPr lang="es-MX" sz="6000" dirty="0" smtClean="0">
                <a:solidFill>
                  <a:srgbClr val="FF0000"/>
                </a:solidFill>
                <a:effectLst/>
              </a:rPr>
              <a:t/>
            </a:r>
            <a:br>
              <a:rPr lang="es-MX" sz="6000" dirty="0" smtClean="0">
                <a:solidFill>
                  <a:srgbClr val="FF0000"/>
                </a:solidFill>
                <a:effectLst/>
              </a:rPr>
            </a:br>
            <a:endParaRPr lang="es-MX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Resultado de imagen para AMORPROP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611560" y="69269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OBJETIVO DEL PROYECTO:</a:t>
            </a:r>
          </a:p>
          <a:p>
            <a:r>
              <a:rPr lang="es-MX" b="1" dirty="0" smtClean="0"/>
              <a:t>Abrir una puerta por medio del uso de una huella digital para tener un acceso sin necesidad de llaves ni tarjetas y a su vez tenga un sistema de seguridad mas elevado y controlado para el acceso a un lugar</a:t>
            </a:r>
            <a:endParaRPr lang="es-MX" b="1" dirty="0"/>
          </a:p>
        </p:txBody>
      </p:sp>
      <p:pic>
        <p:nvPicPr>
          <p:cNvPr id="3" name="Picture 2" descr="Resultado de imagen para puerta con sensor hu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850467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Resultado de imagen para LIBERT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1 Rectángulo"/>
          <p:cNvSpPr/>
          <p:nvPr/>
        </p:nvSpPr>
        <p:spPr>
          <a:xfrm>
            <a:off x="611560" y="234888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/>
              <a:t>En este proyecto se utilizaran materiales que se consiguen de manera sencilla en los establecimientos especializados en electrónica.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7513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36102" y="703157"/>
            <a:ext cx="7796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/>
              <a:t>Lector de huellas digitales As608 p/</a:t>
            </a:r>
            <a:r>
              <a:rPr lang="es-MX" sz="2800" b="1" dirty="0" err="1" smtClean="0"/>
              <a:t>arduino</a:t>
            </a:r>
            <a:endParaRPr lang="es-MX" sz="2400" dirty="0"/>
          </a:p>
        </p:txBody>
      </p:sp>
      <p:pic>
        <p:nvPicPr>
          <p:cNvPr id="2050" name="Picture 2" descr="Resultado de imagen para puerta con sensor hu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48879"/>
            <a:ext cx="4128393" cy="41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9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764704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Pantalla LCD</a:t>
            </a:r>
            <a:endParaRPr lang="es-MX" sz="2400" dirty="0"/>
          </a:p>
        </p:txBody>
      </p:sp>
      <p:pic>
        <p:nvPicPr>
          <p:cNvPr id="3074" name="Picture 2" descr="Resultado de imagen para pantalla lcd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82" y="1298797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76470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SERVOMOTOR</a:t>
            </a:r>
            <a:endParaRPr lang="es-MX" sz="2400" dirty="0"/>
          </a:p>
        </p:txBody>
      </p:sp>
      <p:pic>
        <p:nvPicPr>
          <p:cNvPr id="4098" name="Picture 2" descr="Resultado de imagen para servomot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17" y="1844824"/>
            <a:ext cx="48577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980728"/>
            <a:ext cx="8154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 </a:t>
            </a:r>
            <a:r>
              <a:rPr lang="es-MX" sz="2400" b="1" dirty="0" smtClean="0"/>
              <a:t>ARDUINO MEGA</a:t>
            </a:r>
            <a:endParaRPr lang="es-MX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4" y="2492896"/>
            <a:ext cx="5503323" cy="2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PUERTA</a:t>
            </a:r>
            <a:endParaRPr lang="es-MX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146" name="Picture 2" descr="Resultado de imagen para prototipo de puer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10" b="1892"/>
          <a:stretch/>
        </p:blipFill>
        <p:spPr bwMode="auto">
          <a:xfrm>
            <a:off x="3131840" y="1566518"/>
            <a:ext cx="3024336" cy="37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0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3876</TotalTime>
  <Words>256</Words>
  <Application>Microsoft Office PowerPoint</Application>
  <PresentationFormat>Presentación en pantalla (4:3)</PresentationFormat>
  <Paragraphs>83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Lucida Calligraphy</vt:lpstr>
      <vt:lpstr>Times New Roman</vt:lpstr>
      <vt:lpstr>Verdana</vt:lpstr>
      <vt:lpstr>Wingdings 2</vt:lpstr>
      <vt:lpstr>Aspecto</vt:lpstr>
      <vt:lpstr>Presentación de PowerPoint</vt:lpstr>
      <vt:lpstr>CERRADURA CON LECTOR DE HUELLA DACTILAR PARA APERTURA DE PUERTA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PUERTA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 Hdz</dc:creator>
  <cp:lastModifiedBy>daniel avila pineda</cp:lastModifiedBy>
  <cp:revision>50</cp:revision>
  <dcterms:created xsi:type="dcterms:W3CDTF">2018-06-21T12:34:58Z</dcterms:created>
  <dcterms:modified xsi:type="dcterms:W3CDTF">2019-06-27T13:12:45Z</dcterms:modified>
</cp:coreProperties>
</file>