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56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D749A3-9A40-4669-A2F1-BD98DA2E975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55A120-D3A3-479F-A68E-168C5310D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METODE PENCAMPURAN AGREGAT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810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TEKNOLOGI BAHAN DAN KONSTRUKSI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DODY WAHYU AJI SANTOSO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21010118130213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541111"/>
            <a:ext cx="7658100" cy="2644140"/>
          </a:xfrm>
        </p:spPr>
      </p:pic>
    </p:spTree>
    <p:extLst>
      <p:ext uri="{BB962C8B-B14F-4D97-AF65-F5344CB8AC3E}">
        <p14:creationId xmlns:p14="http://schemas.microsoft.com/office/powerpoint/2010/main" val="16135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1757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NO. 1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12343"/>
              </p:ext>
            </p:extLst>
          </p:nvPr>
        </p:nvGraphicFramePr>
        <p:xfrm>
          <a:off x="1524000" y="1664811"/>
          <a:ext cx="6096000" cy="43967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3/4"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3/8"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#100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Halus 67,4%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Kasar 32,6%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765425" y="1828800"/>
            <a:ext cx="3635375" cy="7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35263" y="1828800"/>
            <a:ext cx="3657600" cy="1524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7823" y="2727325"/>
            <a:ext cx="1500188" cy="625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31702" y="1825625"/>
            <a:ext cx="3641725" cy="2362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28706" y="3260896"/>
            <a:ext cx="1425575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8280" y="1836738"/>
            <a:ext cx="3649663" cy="336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66429" y="3770038"/>
            <a:ext cx="1036638" cy="944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35262" y="2206625"/>
            <a:ext cx="3665538" cy="32924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813308" y="4087813"/>
            <a:ext cx="823912" cy="7397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43200" y="2611438"/>
            <a:ext cx="3657600" cy="2887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58504" y="4383607"/>
            <a:ext cx="852488" cy="661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23764" y="3626702"/>
            <a:ext cx="3657600" cy="18748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813308" y="4714600"/>
            <a:ext cx="997684" cy="482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99952" y="4827588"/>
            <a:ext cx="3673475" cy="6715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3200" y="5313511"/>
            <a:ext cx="3649662" cy="1984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486892" y="4966217"/>
            <a:ext cx="1825258" cy="3472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9758" y="5313511"/>
            <a:ext cx="2727325" cy="136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06009" y="1652645"/>
            <a:ext cx="0" cy="39481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51746" y="5755326"/>
            <a:ext cx="235426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06009" y="5755326"/>
            <a:ext cx="130193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10400" y="5163344"/>
            <a:ext cx="0" cy="34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957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NO. </a:t>
            </a:r>
            <a:r>
              <a:rPr lang="en-US" sz="3200" dirty="0"/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86440"/>
              </p:ext>
            </p:extLst>
          </p:nvPr>
        </p:nvGraphicFramePr>
        <p:xfrm>
          <a:off x="457200" y="1776849"/>
          <a:ext cx="8229600" cy="4353639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 &amp; 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B 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C 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Ag. B &amp; 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966788" y="2209800"/>
            <a:ext cx="3071812" cy="7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45574" y="2217738"/>
            <a:ext cx="3093026" cy="449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6788" y="2217738"/>
            <a:ext cx="3071812" cy="1038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5000" y="2538196"/>
            <a:ext cx="2133600" cy="7177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87570" y="2491149"/>
            <a:ext cx="3051030" cy="18062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200400" y="3429003"/>
            <a:ext cx="849313" cy="472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5675" y="2200924"/>
            <a:ext cx="3094038" cy="1700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352800" y="3910013"/>
            <a:ext cx="685802" cy="381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0210" y="3051031"/>
            <a:ext cx="3058390" cy="159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352801" y="4005262"/>
            <a:ext cx="696912" cy="368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210" y="3743903"/>
            <a:ext cx="3069503" cy="9979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66788" y="2765353"/>
            <a:ext cx="3082925" cy="16145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200401" y="4211638"/>
            <a:ext cx="849312" cy="42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4812" y="4373881"/>
            <a:ext cx="1104901" cy="3679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752" y="2057400"/>
            <a:ext cx="0" cy="36306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5574" y="5484020"/>
            <a:ext cx="278616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24752" y="5484020"/>
            <a:ext cx="34845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64970" y="4393406"/>
            <a:ext cx="3084743" cy="5230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5675" y="5014436"/>
            <a:ext cx="3094038" cy="46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5675" y="5107306"/>
            <a:ext cx="3094038" cy="122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0613" y="5116513"/>
            <a:ext cx="2959100" cy="1130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68413" y="4436269"/>
            <a:ext cx="2770187" cy="465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217738"/>
            <a:ext cx="304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80952" y="2232978"/>
            <a:ext cx="3072448" cy="11960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80952" y="2387600"/>
            <a:ext cx="3072448" cy="158273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88572" y="2778918"/>
            <a:ext cx="3064828" cy="1890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88572" y="3091657"/>
            <a:ext cx="3064828" cy="16502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80952" y="3429003"/>
            <a:ext cx="3072448" cy="15994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69840" y="3598458"/>
            <a:ext cx="3083560" cy="151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88572" y="3945793"/>
            <a:ext cx="3064828" cy="122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80952" y="4315024"/>
            <a:ext cx="3072448" cy="91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8572" y="4749721"/>
            <a:ext cx="3064828" cy="508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80952" y="5061268"/>
            <a:ext cx="3106556" cy="2390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8572" y="5188480"/>
            <a:ext cx="3098880" cy="130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20544" y="4478074"/>
            <a:ext cx="2017712" cy="583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773420" y="4211638"/>
            <a:ext cx="1617980" cy="6651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867402" y="3975101"/>
            <a:ext cx="1371598" cy="679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40413" y="3827621"/>
            <a:ext cx="1322387" cy="677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758656" y="3448051"/>
            <a:ext cx="1556544" cy="842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069840" y="2759726"/>
            <a:ext cx="1483360" cy="905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080952" y="2380615"/>
            <a:ext cx="1396048" cy="745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69840" y="2213769"/>
            <a:ext cx="1407160" cy="551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72200" y="1905000"/>
            <a:ext cx="31750" cy="35790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88572" y="5484020"/>
            <a:ext cx="1119293" cy="63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03950" y="5477670"/>
            <a:ext cx="1983558" cy="63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5257800"/>
          </a:xfrm>
        </p:spPr>
        <p:txBody>
          <a:bodyPr/>
          <a:lstStyle/>
          <a:p>
            <a:pPr algn="l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:</a:t>
            </a:r>
          </a:p>
          <a:p>
            <a:pPr algn="l"/>
            <a:r>
              <a:rPr lang="en-US" dirty="0" smtClean="0"/>
              <a:t>B = 90/100 x 63 = 56.7 %</a:t>
            </a:r>
          </a:p>
          <a:p>
            <a:pPr algn="l"/>
            <a:r>
              <a:rPr lang="en-US" dirty="0" smtClean="0"/>
              <a:t>C = 10/100 x 63 = 6.3 %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18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</TotalTime>
  <Words>113</Words>
  <Application>Microsoft Office PowerPoint</Application>
  <PresentationFormat>On-screen Show (4:3)</PresentationFormat>
  <Paragraphs>219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METODE PENCAMPURAN AGREGAT</vt:lpstr>
      <vt:lpstr>PowerPoint Presentation</vt:lpstr>
      <vt:lpstr>NO. 1</vt:lpstr>
      <vt:lpstr>PowerPoint Presentation</vt:lpstr>
      <vt:lpstr>NO.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2018-09-25T15:15:44Z</dcterms:created>
  <dcterms:modified xsi:type="dcterms:W3CDTF">2018-09-25T18:06:02Z</dcterms:modified>
</cp:coreProperties>
</file>