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8" r:id="rId4"/>
    <p:sldId id="290" r:id="rId5"/>
    <p:sldId id="291" r:id="rId6"/>
    <p:sldId id="292" r:id="rId7"/>
    <p:sldId id="293" r:id="rId8"/>
    <p:sldId id="294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9EE"/>
    <a:srgbClr val="8AD8DB"/>
    <a:srgbClr val="FFDFE8"/>
    <a:srgbClr val="FFB6C4"/>
    <a:srgbClr val="005E06"/>
    <a:srgbClr val="FF10B9"/>
    <a:srgbClr val="8D5745"/>
    <a:srgbClr val="1E70C0"/>
    <a:srgbClr val="FF840D"/>
    <a:srgbClr val="EA3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2"/>
    <p:restoredTop sz="94654"/>
  </p:normalViewPr>
  <p:slideViewPr>
    <p:cSldViewPr snapToGrid="0" snapToObjects="1">
      <p:cViewPr varScale="1">
        <p:scale>
          <a:sx n="79" d="100"/>
          <a:sy n="79" d="100"/>
        </p:scale>
        <p:origin x="2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6AAF2-7E8A-FF4E-88E7-D3275BC577EE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6D014-7BBF-8048-8BE8-A403462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D014-7BBF-8048-8BE8-A403462F9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7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A020-07A4-1647-9193-56725580C945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7146-9F72-2E43-B572-0E2A469A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2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D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-22456" y="285568"/>
            <a:ext cx="12191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Hajj Helper</a:t>
            </a:r>
          </a:p>
          <a:p>
            <a:pPr algn="ctr"/>
            <a:r>
              <a:rPr lang="en-US" sz="40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0BB58-02DD-014A-8C8D-5289440EBA21}"/>
              </a:ext>
            </a:extLst>
          </p:cNvPr>
          <p:cNvSpPr txBox="1"/>
          <p:nvPr/>
        </p:nvSpPr>
        <p:spPr>
          <a:xfrm>
            <a:off x="-22456" y="5914423"/>
            <a:ext cx="121919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Team: Khalid Family</a:t>
            </a:r>
          </a:p>
          <a:p>
            <a:pPr algn="ctr"/>
            <a:r>
              <a:rPr lang="en-US" sz="4000" b="1" dirty="0">
                <a:effectLst>
                  <a:glow rad="63500">
                    <a:srgbClr val="FF4A00">
                      <a:alpha val="65000"/>
                    </a:srgbClr>
                  </a:glow>
                </a:effectLst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F7591-1A02-834C-A24A-0F398D88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22" y="2678686"/>
            <a:ext cx="2962442" cy="29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3079856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880" y="-5659"/>
            <a:ext cx="11169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Project Overview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880" y="987841"/>
            <a:ext cx="12100120" cy="602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</a:pPr>
            <a:r>
              <a:rPr lang="en-US" sz="2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App Overview: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</a:pPr>
            <a:r>
              <a:rPr lang="en-US" sz="2400" dirty="0">
                <a:effectLst/>
                <a:latin typeface="Avenir Next" panose="020B0503020202020204" pitchFamily="34" charset="0"/>
                <a:ea typeface="Avenir Next" charset="0"/>
                <a:cs typeface="Avenir Next" charset="0"/>
              </a:rPr>
              <a:t>This app will help you navigate, contact people, and give helpful tips so you can make the most out of the blessed Hajj.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</a:pPr>
            <a:r>
              <a:rPr lang="en-US" sz="2400" b="1" dirty="0">
                <a:effectLst/>
                <a:latin typeface="Avenir Next" panose="020B0503020202020204" pitchFamily="34" charset="0"/>
                <a:ea typeface="Avenir Next" charset="0"/>
                <a:cs typeface="Avenir Next" charset="0"/>
              </a:rPr>
              <a:t>Target Customers: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</a:pPr>
            <a:r>
              <a:rPr lang="en-US" sz="2400" dirty="0">
                <a:effectLst/>
                <a:latin typeface="Avenir Next" panose="020B0503020202020204" pitchFamily="34" charset="0"/>
              </a:rPr>
              <a:t>Every Muslim with a smartphone planning on visiting Saudi Arabia for Umrah/Hajj.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</a:pPr>
            <a:r>
              <a:rPr lang="en-US" sz="2400" b="1" dirty="0">
                <a:effectLst/>
                <a:latin typeface="Avenir Next" panose="020B0503020202020204" pitchFamily="34" charset="0"/>
                <a:ea typeface="Avenir Next" charset="0"/>
                <a:cs typeface="Avenir Next" charset="0"/>
              </a:rPr>
              <a:t>App Functionality: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ct val="90000"/>
              <a:buFont typeface="+mj-lt"/>
              <a:buAutoNum type="arabicPeriod"/>
            </a:pPr>
            <a:r>
              <a:rPr lang="en-US" sz="2400" dirty="0">
                <a:effectLst/>
                <a:latin typeface="Avenir Next" panose="020B0503020202020204" pitchFamily="34" charset="0"/>
              </a:rPr>
              <a:t>Send location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ct val="90000"/>
              <a:buFont typeface="+mj-lt"/>
              <a:buAutoNum type="arabicPeriod"/>
            </a:pPr>
            <a:r>
              <a:rPr lang="en-US" sz="2400" dirty="0">
                <a:effectLst/>
                <a:latin typeface="Avenir Next" panose="020B0503020202020204" pitchFamily="34" charset="0"/>
              </a:rPr>
              <a:t>Map view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ct val="90000"/>
              <a:buFont typeface="+mj-lt"/>
              <a:buAutoNum type="arabicPeriod"/>
            </a:pPr>
            <a:r>
              <a:rPr lang="en-US" sz="2400" dirty="0">
                <a:effectLst/>
                <a:latin typeface="Avenir Next" panose="020B0503020202020204" pitchFamily="34" charset="0"/>
              </a:rPr>
              <a:t>More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venir Next" panose="020B0503020202020204" pitchFamily="34" charset="0"/>
              </a:rPr>
              <a:t>Helpful tips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venir Next" panose="020B0503020202020204" pitchFamily="34" charset="0"/>
              </a:rPr>
              <a:t>Emergency Call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venir Next" panose="020B0503020202020204" pitchFamily="34" charset="0"/>
              </a:rPr>
              <a:t>Hajj Steps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</a:pPr>
            <a:endParaRPr lang="en-US" sz="2400" dirty="0">
              <a:effectLst/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9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3079856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880" y="-5659"/>
            <a:ext cx="1210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A1150-3541-E74E-837B-E0EBBF29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82" y="1062821"/>
            <a:ext cx="3183115" cy="56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3079856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880" y="-5659"/>
            <a:ext cx="1210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Send Location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72EE7-5230-D449-ABFF-FF1241F2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63" y="831336"/>
            <a:ext cx="3330097" cy="5910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4069C8-2C79-A840-9A51-7221DF18C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62" y="831336"/>
            <a:ext cx="3346664" cy="59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3079856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880" y="-5659"/>
            <a:ext cx="1210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Map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9918D-8E06-C147-8908-3FBC5A16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92" y="917671"/>
            <a:ext cx="3330096" cy="59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9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3079856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880" y="-5659"/>
            <a:ext cx="1210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More- Helpful Tips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5A2A0-FCF5-B142-94D2-789DEAC1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09" y="917671"/>
            <a:ext cx="3187555" cy="5657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B0917-DDC7-B942-93A4-EAF23704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11" y="917671"/>
            <a:ext cx="3187555" cy="56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3079856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880" y="-5659"/>
            <a:ext cx="1210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More- Emergency Call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5A2A0-FCF5-B142-94D2-789DEAC1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72" y="917671"/>
            <a:ext cx="3187555" cy="5657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36C45-34A0-D64A-AFA5-2CA18173B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52" y="917671"/>
            <a:ext cx="3187555" cy="565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3A465-D770-574E-8454-E983E1353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162" y="917671"/>
            <a:ext cx="3187555" cy="56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3079856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880" y="-5659"/>
            <a:ext cx="1210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More- Hajj Steps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5A2A0-FCF5-B142-94D2-789DEAC1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09" y="917671"/>
            <a:ext cx="3187555" cy="5657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5542C1-8BDD-4B4A-A94A-A0948060C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11" y="917671"/>
            <a:ext cx="3187555" cy="56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9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D8D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4010297" y="0"/>
            <a:ext cx="65314" cy="685800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1024241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effectLst/>
                <a:latin typeface="Avenir Next" panose="020B0503020202020204" pitchFamily="34" charset="0"/>
                <a:ea typeface="Century Gothic" charset="0"/>
                <a:cs typeface="Century Gothic" charset="0"/>
              </a:rPr>
              <a:t>Jazaakum Allahu Khairan</a:t>
            </a:r>
          </a:p>
          <a:p>
            <a:pPr algn="ctr"/>
            <a:r>
              <a:rPr lang="en-US" sz="4000" b="1" dirty="0">
                <a:effectLst>
                  <a:glow rad="63500">
                    <a:srgbClr val="FF4A00">
                      <a:alpha val="65000"/>
                    </a:srgbClr>
                  </a:glow>
                </a:effectLst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F3F4B-5D20-C040-924F-81F59160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4958435"/>
            <a:ext cx="4343400" cy="18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103</Words>
  <Application>Microsoft Macintosh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fatimakcute@gmail.com</dc:creator>
  <cp:lastModifiedBy>Suhaib Khalid</cp:lastModifiedBy>
  <cp:revision>97</cp:revision>
  <cp:lastPrinted>2018-01-07T17:16:09Z</cp:lastPrinted>
  <dcterms:created xsi:type="dcterms:W3CDTF">2018-01-01T17:07:52Z</dcterms:created>
  <dcterms:modified xsi:type="dcterms:W3CDTF">2018-08-05T23:16:20Z</dcterms:modified>
</cp:coreProperties>
</file>