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33"/>
    <a:srgbClr val="BE3229"/>
    <a:srgbClr val="8E251F"/>
    <a:srgbClr val="6E1D18"/>
    <a:srgbClr val="40110E"/>
    <a:srgbClr val="CA362C"/>
    <a:srgbClr val="9E5742"/>
    <a:srgbClr val="FF5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7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BFC5-220A-D24D-90D0-5AF2CC31545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A3-8D04-6A43-A0D0-953682C94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BFC5-220A-D24D-90D0-5AF2CC31545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A3-8D04-6A43-A0D0-953682C94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6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BFC5-220A-D24D-90D0-5AF2CC31545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A3-8D04-6A43-A0D0-953682C94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2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BFC5-220A-D24D-90D0-5AF2CC31545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A3-8D04-6A43-A0D0-953682C94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9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BFC5-220A-D24D-90D0-5AF2CC31545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A3-8D04-6A43-A0D0-953682C94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2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BFC5-220A-D24D-90D0-5AF2CC31545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A3-8D04-6A43-A0D0-953682C94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0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BFC5-220A-D24D-90D0-5AF2CC31545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A3-8D04-6A43-A0D0-953682C94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5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BFC5-220A-D24D-90D0-5AF2CC31545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A3-8D04-6A43-A0D0-953682C94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7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BFC5-220A-D24D-90D0-5AF2CC31545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A3-8D04-6A43-A0D0-953682C94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9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BFC5-220A-D24D-90D0-5AF2CC31545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A3-8D04-6A43-A0D0-953682C94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BFC5-220A-D24D-90D0-5AF2CC31545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A3-8D04-6A43-A0D0-953682C94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9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ABFC5-220A-D24D-90D0-5AF2CC31545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181A3-8D04-6A43-A0D0-953682C94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8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8758986" y="3522618"/>
            <a:ext cx="3108960" cy="3114403"/>
            <a:chOff x="8758986" y="3522618"/>
            <a:chExt cx="3108960" cy="3114403"/>
          </a:xfrm>
        </p:grpSpPr>
        <p:sp>
          <p:nvSpPr>
            <p:cNvPr id="8" name="Oval 7"/>
            <p:cNvSpPr/>
            <p:nvPr/>
          </p:nvSpPr>
          <p:spPr>
            <a:xfrm>
              <a:off x="8758986" y="3522618"/>
              <a:ext cx="3108960" cy="3114403"/>
            </a:xfrm>
            <a:prstGeom prst="ellipse">
              <a:avLst/>
            </a:prstGeom>
            <a:solidFill>
              <a:srgbClr val="EA3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758986" y="5079819"/>
              <a:ext cx="302405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latin typeface="Arial Rounded MT Bold" charset="0"/>
                  <a:ea typeface="Arial Rounded MT Bold" charset="0"/>
                  <a:cs typeface="Arial Rounded MT Bold" charset="0"/>
                </a:rPr>
                <a:t>Send Hazard</a:t>
              </a:r>
            </a:p>
            <a:p>
              <a:pPr algn="ctr"/>
              <a:r>
                <a:rPr lang="en-US" sz="3200" dirty="0" smtClean="0">
                  <a:latin typeface="Arial Rounded MT Bold" charset="0"/>
                  <a:ea typeface="Arial Rounded MT Bold" charset="0"/>
                  <a:cs typeface="Arial Rounded MT Bold" charset="0"/>
                </a:rPr>
                <a:t> Location</a:t>
              </a:r>
              <a:endParaRPr lang="en-US" sz="3200" dirty="0"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5515" y="3703950"/>
              <a:ext cx="1570993" cy="1375869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601676" y="3296353"/>
            <a:ext cx="7750557" cy="1303482"/>
            <a:chOff x="1601676" y="82165"/>
            <a:chExt cx="7750557" cy="130348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676" y="82165"/>
              <a:ext cx="1246455" cy="1303482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2878111" y="318407"/>
              <a:ext cx="52876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latin typeface="Arial Rounded MT Bold" charset="0"/>
                  <a:ea typeface="Arial Rounded MT Bold" charset="0"/>
                  <a:cs typeface="Arial Rounded MT Bold" charset="0"/>
                </a:rPr>
                <a:t>Safety on Streets</a:t>
              </a:r>
              <a:endParaRPr lang="en-US" sz="4800" b="1" dirty="0">
                <a:latin typeface="Arial Rounded MT Bold" charset="0"/>
                <a:ea typeface="Arial Rounded MT Bold" charset="0"/>
                <a:cs typeface="Arial Rounded MT Bold" charset="0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5778" y="82165"/>
              <a:ext cx="1246455" cy="13034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567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Rounded MT Bold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fatimakcute@gmail.com</dc:creator>
  <cp:lastModifiedBy>fatimakcute@gmail.com</cp:lastModifiedBy>
  <cp:revision>9</cp:revision>
  <dcterms:created xsi:type="dcterms:W3CDTF">2017-12-23T01:11:48Z</dcterms:created>
  <dcterms:modified xsi:type="dcterms:W3CDTF">2018-01-01T00:06:54Z</dcterms:modified>
</cp:coreProperties>
</file>