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3"/>
    <p:restoredTop sz="94675"/>
  </p:normalViewPr>
  <p:slideViewPr>
    <p:cSldViewPr snapToGrid="0" snapToObjects="1">
      <p:cViewPr varScale="1">
        <p:scale>
          <a:sx n="86" d="100"/>
          <a:sy n="86" d="100"/>
        </p:scale>
        <p:origin x="248" y="-1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509B9-3830-6945-BF15-11E118C4CB56}" type="datetimeFigureOut">
              <a:rPr lang="en-US" smtClean="0"/>
              <a:t>12/22/17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E33A3-D75F-324E-9091-EF2C63259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8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0361-5047-E14C-9970-520892462292}" type="datetimeFigureOut">
              <a:rPr lang="en-US" smtClean="0"/>
              <a:t>12/22/17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C074-90A5-EE44-B282-1D60BD7A7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5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0361-5047-E14C-9970-520892462292}" type="datetimeFigureOut">
              <a:rPr lang="en-US" smtClean="0"/>
              <a:t>12/22/17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C074-90A5-EE44-B282-1D60BD7A7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9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0361-5047-E14C-9970-520892462292}" type="datetimeFigureOut">
              <a:rPr lang="en-US" smtClean="0"/>
              <a:t>12/22/17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C074-90A5-EE44-B282-1D60BD7A7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2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0361-5047-E14C-9970-520892462292}" type="datetimeFigureOut">
              <a:rPr lang="en-US" smtClean="0"/>
              <a:t>12/22/17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C074-90A5-EE44-B282-1D60BD7A7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92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0361-5047-E14C-9970-520892462292}" type="datetimeFigureOut">
              <a:rPr lang="en-US" smtClean="0"/>
              <a:t>12/22/17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C074-90A5-EE44-B282-1D60BD7A7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52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0361-5047-E14C-9970-520892462292}" type="datetimeFigureOut">
              <a:rPr lang="en-US" smtClean="0"/>
              <a:t>12/22/17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C074-90A5-EE44-B282-1D60BD7A7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0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0361-5047-E14C-9970-520892462292}" type="datetimeFigureOut">
              <a:rPr lang="en-US" smtClean="0"/>
              <a:t>12/22/17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C074-90A5-EE44-B282-1D60BD7A7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51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0361-5047-E14C-9970-520892462292}" type="datetimeFigureOut">
              <a:rPr lang="en-US" smtClean="0"/>
              <a:t>12/22/17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C074-90A5-EE44-B282-1D60BD7A7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03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0361-5047-E14C-9970-520892462292}" type="datetimeFigureOut">
              <a:rPr lang="en-US" smtClean="0"/>
              <a:t>12/22/17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C074-90A5-EE44-B282-1D60BD7A7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12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0361-5047-E14C-9970-520892462292}" type="datetimeFigureOut">
              <a:rPr lang="en-US" smtClean="0"/>
              <a:t>12/22/17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C074-90A5-EE44-B282-1D60BD7A7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81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0361-5047-E14C-9970-520892462292}" type="datetimeFigureOut">
              <a:rPr lang="en-US" smtClean="0"/>
              <a:t>12/22/17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C074-90A5-EE44-B282-1D60BD7A7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9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30361-5047-E14C-9970-520892462292}" type="datetimeFigureOut">
              <a:rPr lang="en-US" smtClean="0"/>
              <a:t>12/22/17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AC074-90A5-EE44-B282-1D60BD7A7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7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31" y="-3028012"/>
            <a:ext cx="8128000" cy="144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53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43987" y="-134912"/>
            <a:ext cx="8129016" cy="14429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395" y="5047704"/>
            <a:ext cx="38862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452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fatimakcute@gmail.com</dc:creator>
  <cp:lastModifiedBy>fatimakcute@gmail.com</cp:lastModifiedBy>
  <cp:revision>1</cp:revision>
  <dcterms:created xsi:type="dcterms:W3CDTF">2017-12-23T00:40:17Z</dcterms:created>
  <dcterms:modified xsi:type="dcterms:W3CDTF">2017-12-23T00:49:05Z</dcterms:modified>
</cp:coreProperties>
</file>