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/>
    <p:restoredTop sz="94654"/>
  </p:normalViewPr>
  <p:slideViewPr>
    <p:cSldViewPr snapToGrid="0" snapToObjects="1">
      <p:cViewPr varScale="1">
        <p:scale>
          <a:sx n="86" d="100"/>
          <a:sy n="86" d="100"/>
        </p:scale>
        <p:origin x="2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1A7B-8005-1E47-85A7-C3E637F67733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1B18-71F1-944F-9059-C4943FD3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0"/>
            <a:ext cx="330517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40" y="0"/>
            <a:ext cx="3280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fatimakcute@gmail.com</dc:creator>
  <cp:lastModifiedBy>fatimakcute@gmail.com</cp:lastModifiedBy>
  <cp:revision>1</cp:revision>
  <cp:lastPrinted>2018-01-09T06:04:50Z</cp:lastPrinted>
  <dcterms:created xsi:type="dcterms:W3CDTF">2018-01-09T06:02:50Z</dcterms:created>
  <dcterms:modified xsi:type="dcterms:W3CDTF">2018-01-11T00:28:21Z</dcterms:modified>
</cp:coreProperties>
</file>