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711"/>
  </p:normalViewPr>
  <p:slideViewPr>
    <p:cSldViewPr snapToGrid="0" snapToObjects="1">
      <p:cViewPr varScale="1">
        <p:scale>
          <a:sx n="86" d="100"/>
          <a:sy n="86" d="100"/>
        </p:scale>
        <p:origin x="2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F3BC-3953-F845-8CFE-8A959CFE3855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B5DC-5BB5-A34A-978C-F8782EAE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4379" y="958760"/>
            <a:ext cx="142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bromello" charset="0"/>
                <a:ea typeface="Zapfino" charset="0"/>
                <a:cs typeface="Zapfino" charset="0"/>
              </a:rPr>
              <a:t>Sly Inc.</a:t>
            </a:r>
          </a:p>
          <a:p>
            <a:r>
              <a:rPr lang="en-US" sz="2000" dirty="0" smtClean="0">
                <a:latin typeface="bromello" charset="0"/>
                <a:ea typeface="Zapfino" charset="0"/>
                <a:cs typeface="Zapfino" charset="0"/>
              </a:rPr>
              <a:t>4611 Galle St.</a:t>
            </a:r>
          </a:p>
          <a:p>
            <a:r>
              <a:rPr lang="en-US" sz="2000" dirty="0" smtClean="0">
                <a:latin typeface="bromello" charset="0"/>
                <a:ea typeface="Zapfino" charset="0"/>
                <a:cs typeface="Zapfino" charset="0"/>
              </a:rPr>
              <a:t>Irving</a:t>
            </a:r>
          </a:p>
          <a:p>
            <a:r>
              <a:rPr lang="en-US" sz="2000" dirty="0" smtClean="0">
                <a:latin typeface="bromello" charset="0"/>
                <a:ea typeface="Zapfino" charset="0"/>
                <a:cs typeface="Zapfino" charset="0"/>
              </a:rPr>
              <a:t>TX 75062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7" y="992288"/>
            <a:ext cx="1045952" cy="14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bromello</vt:lpstr>
      <vt:lpstr>Calibri</vt:lpstr>
      <vt:lpstr>Calibri Light</vt:lpstr>
      <vt:lpstr>Zapfino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fatimakcute@gmail.com</dc:creator>
  <cp:lastModifiedBy>fatimakcute@gmail.com</cp:lastModifiedBy>
  <cp:revision>4</cp:revision>
  <dcterms:created xsi:type="dcterms:W3CDTF">2017-12-31T17:42:36Z</dcterms:created>
  <dcterms:modified xsi:type="dcterms:W3CDTF">2018-01-01T00:07:01Z</dcterms:modified>
</cp:coreProperties>
</file>