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30C2E-82F3-40DD-BB41-BFA21F86CF0E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</dgm:pt>
    <dgm:pt modelId="{F93BA807-B0F6-4B07-8B6F-98B9027743C7}">
      <dgm:prSet phldrT="[Text]"/>
      <dgm:spPr/>
      <dgm:t>
        <a:bodyPr/>
        <a:lstStyle/>
        <a:p>
          <a:r>
            <a:rPr lang="pt-PT" dirty="0"/>
            <a:t>1- Data </a:t>
          </a:r>
          <a:r>
            <a:rPr lang="en-GB" noProof="0" dirty="0"/>
            <a:t>Structure</a:t>
          </a:r>
        </a:p>
      </dgm:t>
    </dgm:pt>
    <dgm:pt modelId="{441EB5D9-AB3F-4325-A986-ED21DD720F23}" type="parTrans" cxnId="{E17B0899-6BFC-4F78-9DA0-FBFFFC767B64}">
      <dgm:prSet/>
      <dgm:spPr/>
      <dgm:t>
        <a:bodyPr/>
        <a:lstStyle/>
        <a:p>
          <a:endParaRPr lang="pt-PT" sz="2000"/>
        </a:p>
      </dgm:t>
    </dgm:pt>
    <dgm:pt modelId="{1E618522-D98C-4A7F-A1EA-0BA1F9A5F256}" type="sibTrans" cxnId="{E17B0899-6BFC-4F78-9DA0-FBFFFC767B64}">
      <dgm:prSet phldrT="1"/>
      <dgm:spPr/>
      <dgm:t>
        <a:bodyPr/>
        <a:lstStyle/>
        <a:p>
          <a:endParaRPr lang="pt-PT" sz="2000"/>
        </a:p>
      </dgm:t>
    </dgm:pt>
    <dgm:pt modelId="{1616BF48-B1F1-41AD-8D71-8E210F734660}">
      <dgm:prSet phldrT="[Text]"/>
      <dgm:spPr/>
      <dgm:t>
        <a:bodyPr/>
        <a:lstStyle/>
        <a:p>
          <a:r>
            <a:rPr lang="en-GB" noProof="0" dirty="0"/>
            <a:t>2- Recommendations</a:t>
          </a:r>
        </a:p>
      </dgm:t>
    </dgm:pt>
    <dgm:pt modelId="{6CDAB4C3-F0D9-4CE8-A996-517A8E4236ED}" type="parTrans" cxnId="{A32D9C53-57FA-475A-849A-E120F425D9AA}">
      <dgm:prSet/>
      <dgm:spPr/>
      <dgm:t>
        <a:bodyPr/>
        <a:lstStyle/>
        <a:p>
          <a:endParaRPr lang="pt-PT" sz="2000"/>
        </a:p>
      </dgm:t>
    </dgm:pt>
    <dgm:pt modelId="{6DD0B2A1-3881-41E6-AA43-2A714275322A}" type="sibTrans" cxnId="{A32D9C53-57FA-475A-849A-E120F425D9AA}">
      <dgm:prSet phldrT="2"/>
      <dgm:spPr/>
      <dgm:t>
        <a:bodyPr/>
        <a:lstStyle/>
        <a:p>
          <a:endParaRPr lang="pt-PT" sz="2000"/>
        </a:p>
      </dgm:t>
    </dgm:pt>
    <dgm:pt modelId="{4CC01D8B-58B6-4B8A-9F95-E9BACDCF5DEE}">
      <dgm:prSet phldrT="[Text]"/>
      <dgm:spPr/>
      <dgm:t>
        <a:bodyPr/>
        <a:lstStyle/>
        <a:p>
          <a:r>
            <a:rPr lang="en-GB" noProof="0" dirty="0"/>
            <a:t>3- Demonstration</a:t>
          </a:r>
        </a:p>
      </dgm:t>
    </dgm:pt>
    <dgm:pt modelId="{9A27750D-493E-496E-AFA1-A5F26600D916}" type="parTrans" cxnId="{817C60D8-DE55-4472-B836-93D535A2C3F9}">
      <dgm:prSet/>
      <dgm:spPr/>
      <dgm:t>
        <a:bodyPr/>
        <a:lstStyle/>
        <a:p>
          <a:endParaRPr lang="pt-PT" sz="2000"/>
        </a:p>
      </dgm:t>
    </dgm:pt>
    <dgm:pt modelId="{6CDA8205-5C64-4F96-B490-0CD40E08954A}" type="sibTrans" cxnId="{817C60D8-DE55-4472-B836-93D535A2C3F9}">
      <dgm:prSet phldrT="3"/>
      <dgm:spPr/>
      <dgm:t>
        <a:bodyPr/>
        <a:lstStyle/>
        <a:p>
          <a:endParaRPr lang="pt-PT" sz="2000"/>
        </a:p>
      </dgm:t>
    </dgm:pt>
    <dgm:pt modelId="{B1F59B65-E27D-4064-9A74-4925CD41BB31}" type="pres">
      <dgm:prSet presAssocID="{21D30C2E-82F3-40DD-BB41-BFA21F86CF0E}" presName="vert0" presStyleCnt="0">
        <dgm:presLayoutVars>
          <dgm:dir/>
          <dgm:animOne val="branch"/>
          <dgm:animLvl val="lvl"/>
        </dgm:presLayoutVars>
      </dgm:prSet>
      <dgm:spPr/>
    </dgm:pt>
    <dgm:pt modelId="{6595479B-A8DD-4553-8C99-81E45A9BCA89}" type="pres">
      <dgm:prSet presAssocID="{F93BA807-B0F6-4B07-8B6F-98B9027743C7}" presName="thickLine" presStyleLbl="alignNode1" presStyleIdx="0" presStyleCnt="3"/>
      <dgm:spPr/>
    </dgm:pt>
    <dgm:pt modelId="{AF37AD5A-AE26-48B9-A891-4FE94F8EB30E}" type="pres">
      <dgm:prSet presAssocID="{F93BA807-B0F6-4B07-8B6F-98B9027743C7}" presName="horz1" presStyleCnt="0"/>
      <dgm:spPr/>
    </dgm:pt>
    <dgm:pt modelId="{9EF111B0-DD68-4A22-937B-9DCD0523A2E1}" type="pres">
      <dgm:prSet presAssocID="{F93BA807-B0F6-4B07-8B6F-98B9027743C7}" presName="tx1" presStyleLbl="revTx" presStyleIdx="0" presStyleCnt="3"/>
      <dgm:spPr/>
    </dgm:pt>
    <dgm:pt modelId="{0AD9D467-A4E3-4D89-9AD8-72B9303186A1}" type="pres">
      <dgm:prSet presAssocID="{F93BA807-B0F6-4B07-8B6F-98B9027743C7}" presName="vert1" presStyleCnt="0"/>
      <dgm:spPr/>
    </dgm:pt>
    <dgm:pt modelId="{C3509E66-ECEF-4814-A3CF-28600CF04228}" type="pres">
      <dgm:prSet presAssocID="{1616BF48-B1F1-41AD-8D71-8E210F734660}" presName="thickLine" presStyleLbl="alignNode1" presStyleIdx="1" presStyleCnt="3"/>
      <dgm:spPr/>
    </dgm:pt>
    <dgm:pt modelId="{4687CEAE-786A-4637-AF8B-13DA79C4F409}" type="pres">
      <dgm:prSet presAssocID="{1616BF48-B1F1-41AD-8D71-8E210F734660}" presName="horz1" presStyleCnt="0"/>
      <dgm:spPr/>
    </dgm:pt>
    <dgm:pt modelId="{09A44559-D588-46C8-8B0E-FF3A623B0C69}" type="pres">
      <dgm:prSet presAssocID="{1616BF48-B1F1-41AD-8D71-8E210F734660}" presName="tx1" presStyleLbl="revTx" presStyleIdx="1" presStyleCnt="3"/>
      <dgm:spPr/>
    </dgm:pt>
    <dgm:pt modelId="{0CD6CEE9-1FCE-4F77-A5EF-983D24FEE198}" type="pres">
      <dgm:prSet presAssocID="{1616BF48-B1F1-41AD-8D71-8E210F734660}" presName="vert1" presStyleCnt="0"/>
      <dgm:spPr/>
    </dgm:pt>
    <dgm:pt modelId="{4D2A5147-63DC-432B-9787-62D292595D2F}" type="pres">
      <dgm:prSet presAssocID="{4CC01D8B-58B6-4B8A-9F95-E9BACDCF5DEE}" presName="thickLine" presStyleLbl="alignNode1" presStyleIdx="2" presStyleCnt="3"/>
      <dgm:spPr/>
    </dgm:pt>
    <dgm:pt modelId="{8D39B8F6-9E77-4469-A506-51555387684F}" type="pres">
      <dgm:prSet presAssocID="{4CC01D8B-58B6-4B8A-9F95-E9BACDCF5DEE}" presName="horz1" presStyleCnt="0"/>
      <dgm:spPr/>
    </dgm:pt>
    <dgm:pt modelId="{9DA29D73-2675-43D9-8DD7-8ACB9A159E6A}" type="pres">
      <dgm:prSet presAssocID="{4CC01D8B-58B6-4B8A-9F95-E9BACDCF5DEE}" presName="tx1" presStyleLbl="revTx" presStyleIdx="2" presStyleCnt="3"/>
      <dgm:spPr/>
    </dgm:pt>
    <dgm:pt modelId="{534C31EE-EED0-488C-BB23-7F081D750519}" type="pres">
      <dgm:prSet presAssocID="{4CC01D8B-58B6-4B8A-9F95-E9BACDCF5DEE}" presName="vert1" presStyleCnt="0"/>
      <dgm:spPr/>
    </dgm:pt>
  </dgm:ptLst>
  <dgm:cxnLst>
    <dgm:cxn modelId="{77F4553C-6EC0-43ED-B8F9-43EF9114F58E}" type="presOf" srcId="{21D30C2E-82F3-40DD-BB41-BFA21F86CF0E}" destId="{B1F59B65-E27D-4064-9A74-4925CD41BB31}" srcOrd="0" destOrd="0" presId="urn:microsoft.com/office/officeart/2008/layout/LinedList"/>
    <dgm:cxn modelId="{2C7BFB48-BBE5-4509-B06B-6EACB85F8219}" type="presOf" srcId="{1616BF48-B1F1-41AD-8D71-8E210F734660}" destId="{09A44559-D588-46C8-8B0E-FF3A623B0C69}" srcOrd="0" destOrd="0" presId="urn:microsoft.com/office/officeart/2008/layout/LinedList"/>
    <dgm:cxn modelId="{A32D9C53-57FA-475A-849A-E120F425D9AA}" srcId="{21D30C2E-82F3-40DD-BB41-BFA21F86CF0E}" destId="{1616BF48-B1F1-41AD-8D71-8E210F734660}" srcOrd="1" destOrd="0" parTransId="{6CDAB4C3-F0D9-4CE8-A996-517A8E4236ED}" sibTransId="{6DD0B2A1-3881-41E6-AA43-2A714275322A}"/>
    <dgm:cxn modelId="{21490699-A07A-4331-943A-24B5839AD880}" type="presOf" srcId="{4CC01D8B-58B6-4B8A-9F95-E9BACDCF5DEE}" destId="{9DA29D73-2675-43D9-8DD7-8ACB9A159E6A}" srcOrd="0" destOrd="0" presId="urn:microsoft.com/office/officeart/2008/layout/LinedList"/>
    <dgm:cxn modelId="{E17B0899-6BFC-4F78-9DA0-FBFFFC767B64}" srcId="{21D30C2E-82F3-40DD-BB41-BFA21F86CF0E}" destId="{F93BA807-B0F6-4B07-8B6F-98B9027743C7}" srcOrd="0" destOrd="0" parTransId="{441EB5D9-AB3F-4325-A986-ED21DD720F23}" sibTransId="{1E618522-D98C-4A7F-A1EA-0BA1F9A5F256}"/>
    <dgm:cxn modelId="{817C60D8-DE55-4472-B836-93D535A2C3F9}" srcId="{21D30C2E-82F3-40DD-BB41-BFA21F86CF0E}" destId="{4CC01D8B-58B6-4B8A-9F95-E9BACDCF5DEE}" srcOrd="2" destOrd="0" parTransId="{9A27750D-493E-496E-AFA1-A5F26600D916}" sibTransId="{6CDA8205-5C64-4F96-B490-0CD40E08954A}"/>
    <dgm:cxn modelId="{803C76D9-974C-42C6-9BEB-75B06B9774EE}" type="presOf" srcId="{F93BA807-B0F6-4B07-8B6F-98B9027743C7}" destId="{9EF111B0-DD68-4A22-937B-9DCD0523A2E1}" srcOrd="0" destOrd="0" presId="urn:microsoft.com/office/officeart/2008/layout/LinedList"/>
    <dgm:cxn modelId="{F6A1D332-9EFB-48D0-9A3B-15FB6EEF061F}" type="presParOf" srcId="{B1F59B65-E27D-4064-9A74-4925CD41BB31}" destId="{6595479B-A8DD-4553-8C99-81E45A9BCA89}" srcOrd="0" destOrd="0" presId="urn:microsoft.com/office/officeart/2008/layout/LinedList"/>
    <dgm:cxn modelId="{E722B0F9-01F2-41F6-B4A3-5FC86D3D304A}" type="presParOf" srcId="{B1F59B65-E27D-4064-9A74-4925CD41BB31}" destId="{AF37AD5A-AE26-48B9-A891-4FE94F8EB30E}" srcOrd="1" destOrd="0" presId="urn:microsoft.com/office/officeart/2008/layout/LinedList"/>
    <dgm:cxn modelId="{23765C04-E333-4D10-A66A-A5246CB0BEE7}" type="presParOf" srcId="{AF37AD5A-AE26-48B9-A891-4FE94F8EB30E}" destId="{9EF111B0-DD68-4A22-937B-9DCD0523A2E1}" srcOrd="0" destOrd="0" presId="urn:microsoft.com/office/officeart/2008/layout/LinedList"/>
    <dgm:cxn modelId="{9ADDAD5B-86DF-41CD-9717-55ACE202AFD8}" type="presParOf" srcId="{AF37AD5A-AE26-48B9-A891-4FE94F8EB30E}" destId="{0AD9D467-A4E3-4D89-9AD8-72B9303186A1}" srcOrd="1" destOrd="0" presId="urn:microsoft.com/office/officeart/2008/layout/LinedList"/>
    <dgm:cxn modelId="{FC4DCE30-DEBD-4CDA-9E96-5C10C225D9EF}" type="presParOf" srcId="{B1F59B65-E27D-4064-9A74-4925CD41BB31}" destId="{C3509E66-ECEF-4814-A3CF-28600CF04228}" srcOrd="2" destOrd="0" presId="urn:microsoft.com/office/officeart/2008/layout/LinedList"/>
    <dgm:cxn modelId="{9A4B416E-719A-42CD-96FB-25BCB5721735}" type="presParOf" srcId="{B1F59B65-E27D-4064-9A74-4925CD41BB31}" destId="{4687CEAE-786A-4637-AF8B-13DA79C4F409}" srcOrd="3" destOrd="0" presId="urn:microsoft.com/office/officeart/2008/layout/LinedList"/>
    <dgm:cxn modelId="{1BF58FAA-7FAF-4C70-921A-4ABC51AC32F2}" type="presParOf" srcId="{4687CEAE-786A-4637-AF8B-13DA79C4F409}" destId="{09A44559-D588-46C8-8B0E-FF3A623B0C69}" srcOrd="0" destOrd="0" presId="urn:microsoft.com/office/officeart/2008/layout/LinedList"/>
    <dgm:cxn modelId="{C528533C-94DA-43CF-B40F-174089F0710C}" type="presParOf" srcId="{4687CEAE-786A-4637-AF8B-13DA79C4F409}" destId="{0CD6CEE9-1FCE-4F77-A5EF-983D24FEE198}" srcOrd="1" destOrd="0" presId="urn:microsoft.com/office/officeart/2008/layout/LinedList"/>
    <dgm:cxn modelId="{58BA92F1-53D0-45D2-8B40-D4B4547170E4}" type="presParOf" srcId="{B1F59B65-E27D-4064-9A74-4925CD41BB31}" destId="{4D2A5147-63DC-432B-9787-62D292595D2F}" srcOrd="4" destOrd="0" presId="urn:microsoft.com/office/officeart/2008/layout/LinedList"/>
    <dgm:cxn modelId="{82D0604D-503F-4454-A22F-6F60A44FAC75}" type="presParOf" srcId="{B1F59B65-E27D-4064-9A74-4925CD41BB31}" destId="{8D39B8F6-9E77-4469-A506-51555387684F}" srcOrd="5" destOrd="0" presId="urn:microsoft.com/office/officeart/2008/layout/LinedList"/>
    <dgm:cxn modelId="{A57BA8C6-19F6-4035-B638-92E097A898B9}" type="presParOf" srcId="{8D39B8F6-9E77-4469-A506-51555387684F}" destId="{9DA29D73-2675-43D9-8DD7-8ACB9A159E6A}" srcOrd="0" destOrd="0" presId="urn:microsoft.com/office/officeart/2008/layout/LinedList"/>
    <dgm:cxn modelId="{3AE2289E-92CB-49B2-9AC6-56DC8ADB9DBD}" type="presParOf" srcId="{8D39B8F6-9E77-4469-A506-51555387684F}" destId="{534C31EE-EED0-488C-BB23-7F081D7505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5479B-A8DD-4553-8C99-81E45A9BCA89}">
      <dsp:nvSpPr>
        <dsp:cNvPr id="0" name=""/>
        <dsp:cNvSpPr/>
      </dsp:nvSpPr>
      <dsp:spPr>
        <a:xfrm>
          <a:off x="0" y="2145"/>
          <a:ext cx="517693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F111B0-DD68-4A22-937B-9DCD0523A2E1}">
      <dsp:nvSpPr>
        <dsp:cNvPr id="0" name=""/>
        <dsp:cNvSpPr/>
      </dsp:nvSpPr>
      <dsp:spPr>
        <a:xfrm>
          <a:off x="0" y="2145"/>
          <a:ext cx="5176939" cy="146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 dirty="0"/>
            <a:t>1- Data </a:t>
          </a:r>
          <a:r>
            <a:rPr lang="en-GB" sz="4400" kern="1200" noProof="0" dirty="0"/>
            <a:t>Structure</a:t>
          </a:r>
        </a:p>
      </dsp:txBody>
      <dsp:txXfrm>
        <a:off x="0" y="2145"/>
        <a:ext cx="5176939" cy="1463230"/>
      </dsp:txXfrm>
    </dsp:sp>
    <dsp:sp modelId="{C3509E66-ECEF-4814-A3CF-28600CF04228}">
      <dsp:nvSpPr>
        <dsp:cNvPr id="0" name=""/>
        <dsp:cNvSpPr/>
      </dsp:nvSpPr>
      <dsp:spPr>
        <a:xfrm>
          <a:off x="0" y="1465375"/>
          <a:ext cx="5176939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A44559-D588-46C8-8B0E-FF3A623B0C69}">
      <dsp:nvSpPr>
        <dsp:cNvPr id="0" name=""/>
        <dsp:cNvSpPr/>
      </dsp:nvSpPr>
      <dsp:spPr>
        <a:xfrm>
          <a:off x="0" y="1465375"/>
          <a:ext cx="5176939" cy="146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noProof="0" dirty="0"/>
            <a:t>2- Recommendations</a:t>
          </a:r>
        </a:p>
      </dsp:txBody>
      <dsp:txXfrm>
        <a:off x="0" y="1465375"/>
        <a:ext cx="5176939" cy="1463230"/>
      </dsp:txXfrm>
    </dsp:sp>
    <dsp:sp modelId="{4D2A5147-63DC-432B-9787-62D292595D2F}">
      <dsp:nvSpPr>
        <dsp:cNvPr id="0" name=""/>
        <dsp:cNvSpPr/>
      </dsp:nvSpPr>
      <dsp:spPr>
        <a:xfrm>
          <a:off x="0" y="2928606"/>
          <a:ext cx="5176939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A29D73-2675-43D9-8DD7-8ACB9A159E6A}">
      <dsp:nvSpPr>
        <dsp:cNvPr id="0" name=""/>
        <dsp:cNvSpPr/>
      </dsp:nvSpPr>
      <dsp:spPr>
        <a:xfrm>
          <a:off x="0" y="2928606"/>
          <a:ext cx="5176939" cy="146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noProof="0" dirty="0"/>
            <a:t>3- Demonstration</a:t>
          </a:r>
        </a:p>
      </dsp:txBody>
      <dsp:txXfrm>
        <a:off x="0" y="2928606"/>
        <a:ext cx="5176939" cy="1463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C15E-D5E5-6258-5E31-DFDC1B64A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DADBB-C6A7-F667-8FD8-D8FC89D32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9CCD-BB6C-3C77-93A1-473937E8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43B-8FB8-465D-8114-A45067C2A1A6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40DB-6477-FAE3-2FA3-48024604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8291-A73C-BF42-5109-95FD640E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487F-55FF-4D31-A283-1DF932EB9D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27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8344-D099-6B6E-E167-E1C6451F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44358-AC44-9AB2-4348-C6E9B6A1D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2AFF-B920-869A-9166-E90F8BAC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43B-8FB8-465D-8114-A45067C2A1A6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EE42-8FE4-884F-7E54-DB8BCA2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E06A-0F3C-D00A-6EDA-AEF0AC67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487F-55FF-4D31-A283-1DF932EB9D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19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E0187-870F-6DE7-1712-520CEE644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85AEB-2A24-7C4F-06F3-CF2E72150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9DE9-FE51-C580-C5DE-C7F52F7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43B-8FB8-465D-8114-A45067C2A1A6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64D2-93C3-DBDF-80DA-4FDFA40F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1656-DD6E-598B-FD66-A1D60540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487F-55FF-4D31-A283-1DF932EB9D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572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EFA5-0FE6-3267-1A35-F9E5DD8A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57AB-D307-FE8C-AD96-CFA585A4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179A-CB03-137E-AFC5-7D346B6E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43B-8FB8-465D-8114-A45067C2A1A6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6F97A-4A2F-1209-256F-741E1320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8D7B-8F08-6395-AEEC-1140F1A8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487F-55FF-4D31-A283-1DF932EB9D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87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E72-EE6F-EEFC-CA26-727FE1D3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C4FFB-D770-9DF4-3EBE-663B238FD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0271-E6C2-4B31-C1C4-DA66C5F1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43B-8FB8-465D-8114-A45067C2A1A6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90F50-AF79-534D-E2C7-DFF81F6D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FDF4-81CA-3382-5CE5-AF273C27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487F-55FF-4D31-A283-1DF932EB9D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2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7A64-0BE4-082A-4831-48E851BC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43F5-A5ED-583F-AB83-918F69AE0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C70C8-79C3-229C-5B97-E5E2442C6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948AC-8714-165E-7AE0-A31F3B23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43B-8FB8-465D-8114-A45067C2A1A6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5FF6B-6B99-0DA7-9486-F13D7AAD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762B-7C63-D5CE-80EC-CA79BFEE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487F-55FF-4D31-A283-1DF932EB9D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398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A407-B523-4D9F-FA71-91E7ABF0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25295-0E48-7672-B5C6-29B07CCF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9E162-FEF9-2311-EFAA-7F9E1B91C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FD3DE-B36A-4B36-65F0-9662C6C54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0674C-ABF1-D4FE-E2D0-B00CA5000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0B202-663F-DCEE-3FE3-9DBBF558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43B-8FB8-465D-8114-A45067C2A1A6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1272E-7A01-DF0C-E7F7-82779D60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037E9-DC24-7762-25A8-0C0A11A9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487F-55FF-4D31-A283-1DF932EB9D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511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C035-0493-F144-5668-2FE13F43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EF6A0-DC31-CE55-BC36-B3E292B0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43B-8FB8-465D-8114-A45067C2A1A6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70FE6-638D-2FAA-4898-C065AF86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A2D23-D273-72BB-BCBA-AFAD3C6B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487F-55FF-4D31-A283-1DF932EB9D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17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4167B-EE3D-20C3-ADC2-21D12D2C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43B-8FB8-465D-8114-A45067C2A1A6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90258-2EC9-38EC-E60F-8B272515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5781D-B093-25A9-0AF9-A706FDB7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487F-55FF-4D31-A283-1DF932EB9D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40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60E7-872F-33BB-4B58-85BCAEA6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B130-E1D4-7CED-82DF-895236B1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ABB1A-5BF1-1F57-8D75-25C280B86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4695E-DB99-9BD8-7314-7C6CC856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43B-8FB8-465D-8114-A45067C2A1A6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7F7B9-B1D0-7F33-6729-64FB3453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56F8-5E31-B390-9C06-B4EF3CAF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487F-55FF-4D31-A283-1DF932EB9D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023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B4C8-305C-75B9-9FCF-65BD2241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5A809-75FA-EDB0-D682-73847F25A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0EBAD-472E-9CEF-9117-33187DAA3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58B74-F4AD-4C8A-01BC-A7812F55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43B-8FB8-465D-8114-A45067C2A1A6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FDCA-02CC-6E87-C9DA-17C5DD55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8583-D51F-D3FB-F361-1C5BD72E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487F-55FF-4D31-A283-1DF932EB9D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27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0BE3B-5FC9-1224-9E67-86FC9C4E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E7C75-7D87-34BA-9EFD-F04035ED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3CCE-DEA4-1773-F793-AF607F5BA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743B-8FB8-465D-8114-A45067C2A1A6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D294-950F-4C70-93E1-027E129EC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47EC-A845-44F8-3A15-6B7EA566B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B487F-55FF-4D31-A283-1DF932EB9D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52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ADBE0-89EA-1A16-3FE2-4F7CC7B3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PT" sz="3600"/>
              <a:t>Mini Recommendation Project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Isosceles Triangle 104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Python Dictionary &amp; Lists | Comprehensive Guide With Use Cases">
            <a:extLst>
              <a:ext uri="{FF2B5EF4-FFF2-40B4-BE49-F238E27FC236}">
                <a16:creationId xmlns:a16="http://schemas.microsoft.com/office/drawing/2014/main" id="{003CB2EA-F701-48B7-60DB-9B11DE4B2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3242" y="1297661"/>
            <a:ext cx="5330589" cy="222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53" name="Isosceles Triangle 105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y first look at OpenAI's Davinci Codex &quot;Code Completion Engine&quot;">
            <a:extLst>
              <a:ext uri="{FF2B5EF4-FFF2-40B4-BE49-F238E27FC236}">
                <a16:creationId xmlns:a16="http://schemas.microsoft.com/office/drawing/2014/main" id="{DE229089-80B9-FFC2-02D6-EB3A07511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5188" y="4601497"/>
            <a:ext cx="5508643" cy="104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A2E0DA-90C1-3922-E451-824FAB282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877187"/>
              </p:ext>
            </p:extLst>
          </p:nvPr>
        </p:nvGraphicFramePr>
        <p:xfrm>
          <a:off x="643468" y="1782981"/>
          <a:ext cx="5176939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3234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Benefits of Group Work - TeachHUB">
            <a:extLst>
              <a:ext uri="{FF2B5EF4-FFF2-40B4-BE49-F238E27FC236}">
                <a16:creationId xmlns:a16="http://schemas.microsoft.com/office/drawing/2014/main" id="{16A81191-7D7B-DF0E-7A17-F385A1C00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 b="22453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Set Types &amp; Examples | What Is a Data Set in Math? - Video &amp; Lesson  Transcript | Study.com">
            <a:extLst>
              <a:ext uri="{FF2B5EF4-FFF2-40B4-BE49-F238E27FC236}">
                <a16:creationId xmlns:a16="http://schemas.microsoft.com/office/drawing/2014/main" id="{07FCCBAD-BFE7-D44A-182B-65EE09091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7806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1" name="Freeform: Shape 2060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2EB0A-C1DE-B2DD-E158-3B921DA6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GB" sz="3400"/>
              <a:t>Data set and work groups definition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1F41-F808-E239-4E05-D244A749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GB" sz="3200" dirty="0"/>
              <a:t>Data set exploitation</a:t>
            </a:r>
          </a:p>
          <a:p>
            <a:endParaRPr lang="en-GB" sz="3200" dirty="0"/>
          </a:p>
          <a:p>
            <a:r>
              <a:rPr lang="en-GB" sz="3200" dirty="0"/>
              <a:t>Work Groups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97540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Mini Recommendation Project</vt:lpstr>
      <vt:lpstr>Data set and work groups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Recommendation Project</dc:title>
  <dc:creator>Fátima Leal</dc:creator>
  <cp:lastModifiedBy>Fátima Leal</cp:lastModifiedBy>
  <cp:revision>3</cp:revision>
  <dcterms:created xsi:type="dcterms:W3CDTF">2023-03-05T18:33:24Z</dcterms:created>
  <dcterms:modified xsi:type="dcterms:W3CDTF">2023-03-05T18:47:43Z</dcterms:modified>
</cp:coreProperties>
</file>