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F029-6AC4-40F6-8F6D-104628DF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62537-9973-4219-831E-45186AF1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2125DB-E7C1-4721-8DC9-50C87791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CD346C-69D7-4712-AF63-57DD9147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F156CB-8ADD-47A3-8F08-F449A046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1A3F5-28C4-4075-ACA6-33C2608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7789A2-8F1A-428C-B3C4-57E5A32F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12E956-C51A-45C3-ADC2-AD5D0EA9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CDC968-BB9C-4751-91AF-F2F16791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3FAD65-7FC6-406A-95D6-ED0C5CB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67C1D-AA4B-4563-A5FA-E71A585B6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5FDB2C-1E54-433E-A590-47180556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924443-40B1-4899-851A-9058816B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710222-570E-4FF1-9812-23C9EBFE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0B773A-25FC-42EC-9070-508D069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9893-6C60-4980-8127-070F6896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55BD7C-0A42-4A45-85BD-08AC420E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F004C2-E565-4D46-8D7C-5FD9DC5F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C176C6-3A96-4C71-8E39-4F6EC29E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03FD73-96D2-40C1-8B48-CA8F6485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A7FD-E2F7-492C-8786-479BA74C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A4AD28-76B0-46C9-92A0-1EB058DC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BF42DB-043E-4358-87AA-3837548B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BE13B-528A-4376-B221-AADA49CE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EE7B1A-2EBD-4B71-9503-DB82A9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BB219-3B20-41C5-B79F-D07F712E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657FFE-8FB5-45E5-BF65-6F1C64A1A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61E6A7-FC15-40DA-A5AE-67113406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174191-DE2A-417B-80B9-7325EC03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BA21A4-CFB0-42B8-838F-29477316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1C3CFB-E0DB-44BD-B400-8C11E844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36AF-2C7F-4249-98CB-2BD0B1EA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3AE3A1-7B87-4F02-A1A4-E8C3BC2D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2FC474-50FE-4BAD-BA94-1C9BA74D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D8D7ACC-68C8-4442-A868-5532AE72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336A8D-F4D0-4F28-AB83-631AA0FBA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9886A6C-430B-48C9-9748-810B14D5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586DDB1-C2E1-452F-B924-FFA46D32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6C8B268-CAD8-4DD2-8439-E381DA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28A2C-9E02-4237-B9F8-76EE77B2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38893C-3255-401B-B057-C064DB98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008421-8B81-4437-AABF-B170296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91E140-FB02-4AC5-A267-889765DF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ADD8144-98A8-453F-B0D0-9AD2A51B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862D01B-541B-47B2-9DE9-7FDD385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DCE6B3-FCE6-423F-8720-249EBC30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5F3CE-0DFF-4E69-946A-A73E00CE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F83E68-CE21-46E3-9A77-5066CAD1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B02435D-DC08-4556-BD2E-7CFA474E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156C0D-F9CE-4C69-9811-9F437B5E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846B1A-F717-48CE-8CC1-B7F07EBF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9FE368-B99A-4E6E-8F69-CCAA656B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52842-CF37-4D4A-B53B-7EB8D987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893F1B-D2FE-4D9E-A71B-91A1F6A06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2F32D3-62AF-49AC-A1F7-435763F2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1B8D42-F28F-438E-8572-7DDFDD92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CE3DF5-7E12-474D-BB82-0C07C03E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3AF497-3833-432D-815A-6A8634B2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5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52E09C4-1E7E-4221-B39E-D4179E64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9A0AE8A-4928-480F-AD13-12D25C44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DAD53F-168C-4765-8E31-254FB8493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7CC-9ED9-4E09-9C97-FA6AA271A49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3E9BBC-9160-468E-B459-044D76F77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738831-4913-463D-99C7-A449F0AFE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08E-C248-4AEE-BF12-D470448F4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8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12047-80D4-404B-BC3F-98F50643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B238A5-2538-465C-B62C-B99F3D4F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42" y="1799081"/>
            <a:ext cx="8482012" cy="32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88D3-8E0D-4056-8FDC-C358ADA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3</a:t>
            </a:r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ABD8BB-0A8C-45FC-8AA9-11190AD5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0" y="1957387"/>
            <a:ext cx="9275179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DEB98-CF8B-42EF-A7EB-254EAD3E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4</a:t>
            </a:r>
            <a:endParaRPr lang="en-GB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51EBBC0-7301-4525-BEEB-870866E3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1" y="2439986"/>
            <a:ext cx="10133585" cy="1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9418-B91E-4CCC-BEE0-362E287A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5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C726EB-5E46-46DE-B0B8-1328B2B4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5" y="2114549"/>
            <a:ext cx="11012066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95C1-DDF5-420C-9490-42D9B5CC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6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251449-C196-46BF-8A05-AAEDA59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2" y="2024109"/>
            <a:ext cx="11159103" cy="2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9A486-A3DB-4552-A397-F85FC96A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7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380BE3-6242-43E5-BF7F-01812E2E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8" y="1690688"/>
            <a:ext cx="10675161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Exercício 2</vt:lpstr>
      <vt:lpstr>Exercício 3</vt:lpstr>
      <vt:lpstr>Exercício 4</vt:lpstr>
      <vt:lpstr>Exercício 5</vt:lpstr>
      <vt:lpstr>Exercício 6</vt:lpstr>
      <vt:lpstr>Exercício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2</dc:title>
  <dc:creator>fatimal@uportu.pt</dc:creator>
  <cp:lastModifiedBy>Fátima Leal</cp:lastModifiedBy>
  <cp:revision>4</cp:revision>
  <cp:lastPrinted>2022-03-16T22:06:12Z</cp:lastPrinted>
  <dcterms:created xsi:type="dcterms:W3CDTF">2021-02-10T11:41:07Z</dcterms:created>
  <dcterms:modified xsi:type="dcterms:W3CDTF">2022-03-16T22:06:26Z</dcterms:modified>
</cp:coreProperties>
</file>